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omorrow Semi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2510" y="137830"/>
            <a:ext cx="7556421" cy="18953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Exploratory Data Analysis-3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</a:rPr>
              <a:t>Complete EDA Pipeline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67314" y="549472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67314" y="2486085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67314" y="351602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77497" y="3516028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Data Cleaning &amp; Preprocessing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67313" y="409717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77497" y="4097172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Understanding &amp; Relationships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67312" y="467831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77497" y="4678316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Outlier Detection &amp; Handling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67314" y="525946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77497" y="5309110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Engineering Techniques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860969" y="662379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77497" y="665389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865382" y="735350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77497" y="733136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860969" y="596645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375567" y="596645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Summary &amp; Preparing for Modeling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14CC1-876D-DCED-C17F-723C3AA3299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5324" y="156833"/>
            <a:ext cx="10290520" cy="1382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Data Cleaning &amp; Preprocessing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A1EA0-812D-1CD7-889E-5D30D15F6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07" y="1494232"/>
            <a:ext cx="7537493" cy="54255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1405" y="3033132"/>
            <a:ext cx="2107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Categorical data types :-</a:t>
            </a:r>
          </a:p>
          <a:p>
            <a:r>
              <a:rPr lang="en-US" dirty="0" smtClean="0"/>
              <a:t>Ordinal and </a:t>
            </a:r>
            <a:r>
              <a:rPr lang="en-US" dirty="0" err="1" smtClean="0"/>
              <a:t>nomial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97951" y="4657493"/>
            <a:ext cx="5263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stype</a:t>
            </a:r>
            <a:r>
              <a:rPr lang="en-US" dirty="0" smtClean="0"/>
              <a:t>():- convert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str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Isnull</a:t>
            </a:r>
            <a:r>
              <a:rPr lang="en-US" dirty="0" smtClean="0"/>
              <a:t>().sum() :- chain function</a:t>
            </a:r>
          </a:p>
          <a:p>
            <a:r>
              <a:rPr lang="en-US" dirty="0" err="1" smtClean="0"/>
              <a:t>Sabai</a:t>
            </a:r>
            <a:r>
              <a:rPr lang="en-US" dirty="0" smtClean="0"/>
              <a:t> function ma </a:t>
            </a:r>
            <a:r>
              <a:rPr lang="en-US" dirty="0" err="1" smtClean="0"/>
              <a:t>kati</a:t>
            </a:r>
            <a:r>
              <a:rPr lang="en-US" dirty="0" smtClean="0"/>
              <a:t> </a:t>
            </a:r>
            <a:r>
              <a:rPr lang="en-US" dirty="0" err="1" smtClean="0"/>
              <a:t>ota</a:t>
            </a:r>
            <a:r>
              <a:rPr lang="en-US" dirty="0" smtClean="0"/>
              <a:t> function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1975818" y="345188"/>
            <a:ext cx="9420728" cy="1410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Understanding &amp; Relationships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491F1-8B0D-1D6E-2A45-67E757324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56" y="1836740"/>
            <a:ext cx="10679137" cy="45784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05853" y="1756067"/>
            <a:ext cx="546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Normality : - 0-1 </a:t>
            </a:r>
            <a:r>
              <a:rPr lang="en-US" dirty="0" err="1" smtClean="0"/>
              <a:t>ko</a:t>
            </a:r>
            <a:r>
              <a:rPr lang="en-US" dirty="0" smtClean="0"/>
              <a:t> range ma </a:t>
            </a:r>
            <a:r>
              <a:rPr lang="en-US" dirty="0" err="1" smtClean="0"/>
              <a:t>lagne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Group-wise  means :- </a:t>
            </a:r>
            <a:r>
              <a:rPr lang="en-US" dirty="0" err="1" smtClean="0"/>
              <a:t>xuttai</a:t>
            </a:r>
            <a:r>
              <a:rPr lang="en-US" dirty="0" smtClean="0"/>
              <a:t> </a:t>
            </a:r>
            <a:r>
              <a:rPr lang="en-US" dirty="0" err="1" smtClean="0"/>
              <a:t>xuttai</a:t>
            </a:r>
            <a:r>
              <a:rPr lang="en-US" dirty="0" smtClean="0"/>
              <a:t> group ma division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59083" y="3891776"/>
            <a:ext cx="3590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Grouped bar plots:- quarter,  </a:t>
            </a:r>
            <a:r>
              <a:rPr lang="en-US" dirty="0" err="1" smtClean="0"/>
              <a:t>eg</a:t>
            </a:r>
            <a:r>
              <a:rPr lang="en-US" dirty="0" smtClean="0"/>
              <a:t> – bank data</a:t>
            </a:r>
          </a:p>
          <a:p>
            <a:endParaRPr lang="en-US" dirty="0"/>
          </a:p>
          <a:p>
            <a:r>
              <a:rPr lang="en-US" dirty="0" err="1" smtClean="0"/>
              <a:t>Multicollineraity</a:t>
            </a:r>
            <a:r>
              <a:rPr lang="en-US" dirty="0" smtClean="0"/>
              <a:t> :- reduce features of dependent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3336269" y="415027"/>
            <a:ext cx="65437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Outlier Detection &amp; Handling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A95DE-7A46-C7A0-5DE3-E712CB323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352" y="1665864"/>
            <a:ext cx="7980715" cy="56222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0166" y="2877015"/>
            <a:ext cx="58097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IQR :- Q3-Q1 (Inter Quartile Range)</a:t>
            </a:r>
          </a:p>
          <a:p>
            <a:r>
              <a:rPr lang="en-US" dirty="0" smtClean="0"/>
              <a:t>Lower limit in boxplot :- min value</a:t>
            </a:r>
          </a:p>
          <a:p>
            <a:r>
              <a:rPr lang="en-US" dirty="0" smtClean="0"/>
              <a:t>Easily detect </a:t>
            </a:r>
            <a:r>
              <a:rPr lang="en-US" dirty="0" err="1" smtClean="0"/>
              <a:t>garxa</a:t>
            </a:r>
            <a:r>
              <a:rPr lang="en-US" smtClean="0"/>
              <a:t> IQR le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Z-score:- </a:t>
            </a:r>
          </a:p>
          <a:p>
            <a:r>
              <a:rPr lang="en-US" dirty="0" err="1" smtClean="0"/>
              <a:t>IqR</a:t>
            </a:r>
            <a:r>
              <a:rPr lang="en-US" dirty="0" smtClean="0"/>
              <a:t> is best for practice than Z-score</a:t>
            </a:r>
          </a:p>
          <a:p>
            <a:endParaRPr lang="en-US" dirty="0"/>
          </a:p>
          <a:p>
            <a:r>
              <a:rPr lang="en-US" dirty="0" smtClean="0"/>
              <a:t>-2&lt;2might be an outlier</a:t>
            </a:r>
          </a:p>
          <a:p>
            <a:r>
              <a:rPr lang="en-US" dirty="0" smtClean="0"/>
              <a:t>-3&lt;3 an outlier</a:t>
            </a:r>
          </a:p>
          <a:p>
            <a:endParaRPr lang="en-US" dirty="0"/>
          </a:p>
          <a:p>
            <a:r>
              <a:rPr lang="en-US" dirty="0" err="1" smtClean="0"/>
              <a:t>Winsorizing</a:t>
            </a:r>
            <a:r>
              <a:rPr lang="en-US" dirty="0" smtClean="0"/>
              <a:t> capping </a:t>
            </a:r>
            <a:r>
              <a:rPr lang="en-US" dirty="0" err="1" smtClean="0"/>
              <a:t>eg</a:t>
            </a:r>
            <a:r>
              <a:rPr lang="en-US" dirty="0" smtClean="0"/>
              <a:t> – [2,4,6,8,10,11] close </a:t>
            </a:r>
            <a:r>
              <a:rPr lang="en-US" dirty="0" err="1" smtClean="0"/>
              <a:t>rakhna</a:t>
            </a:r>
            <a:r>
              <a:rPr lang="en-US" dirty="0" smtClean="0"/>
              <a:t> </a:t>
            </a:r>
            <a:r>
              <a:rPr lang="en-US" dirty="0" err="1" smtClean="0"/>
              <a:t>pareyo</a:t>
            </a:r>
            <a:endParaRPr lang="en-US" dirty="0" smtClean="0"/>
          </a:p>
          <a:p>
            <a:r>
              <a:rPr lang="en-US" dirty="0" smtClean="0"/>
              <a:t>Variance </a:t>
            </a:r>
            <a:r>
              <a:rPr lang="en-US" dirty="0" err="1" smtClean="0"/>
              <a:t>rakhna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173548" y="382019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Engineering Techniques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DCD12-7DFB-6D41-08FF-5A3D419B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548" y="1433090"/>
            <a:ext cx="9013002" cy="5565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98312" y="3378820"/>
            <a:ext cx="265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One-hot :- categorical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 change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2990580" y="264788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EDA Summary &amp; Pipeline Wrap-up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083FF-D563-95D2-C154-B39AC8FF2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269" y="1881720"/>
            <a:ext cx="10235571" cy="49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176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Tomorrow Semi Bold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99</cp:revision>
  <dcterms:created xsi:type="dcterms:W3CDTF">2025-05-23T05:58:18Z</dcterms:created>
  <dcterms:modified xsi:type="dcterms:W3CDTF">2025-06-09T03:13:13Z</dcterms:modified>
</cp:coreProperties>
</file>