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59" r:id="rId4"/>
    <p:sldId id="265" r:id="rId5"/>
    <p:sldId id="266" r:id="rId6"/>
    <p:sldId id="260" r:id="rId7"/>
    <p:sldId id="262" r:id="rId8"/>
    <p:sldId id="264" r:id="rId9"/>
    <p:sldId id="261" r:id="rId10"/>
    <p:sldId id="263" r:id="rId11"/>
  </p:sldIdLst>
  <p:sldSz cx="14630400" cy="8229600"/>
  <p:notesSz cx="8229600" cy="14630400"/>
  <p:embeddedFontLst>
    <p:embeddedFont>
      <p:font typeface="Tomorrow Semi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5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D865-F275-35B4-161E-2DA2181C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32CE3-A0B7-427A-4C42-5299716FD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F4B2D-02E4-BF6A-CCEE-BB444033B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A057-5B2E-D514-1AE5-63C43485C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14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6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68B1-4DB4-BCBD-BD89-9D4A6E01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FF891C-D13D-4BD4-26E6-F510BDD01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F2242-5A22-CD58-D958-440F6447D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BF73D-24AB-E0C1-6CAE-A192DB9EE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0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E5BC-C97E-C5BD-DD8D-27FC3CD5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B8E08-F8D1-B131-A313-3F89752BF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DEDF9A-F679-56A3-E586-E5D43B23D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C79E5-0A56-217C-716B-CDA0E4623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_RwRRozVsKI?feature=oembed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szk_3FXpkY0?feature=oembed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6C8slpJDyP8?feature=oembed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oJC8VIDSx_Q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5757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Introduction to Machine Learning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697293" y="507053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697293" y="2184649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697293" y="309183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207476" y="3091839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What is Machine Learning?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697292" y="367298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207476" y="3672983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Categories of ML: Supervised, Unsupervised, Reinforcement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697291" y="4254127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207476" y="4254127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Real-life Applications of ML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697293" y="483527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207476" y="4884921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Basic Terminologies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690948" y="619960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207476" y="6229705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695361" y="692931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207476" y="690717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sp>
        <p:nvSpPr>
          <p:cNvPr id="5" name="Shape 11">
            <a:extLst>
              <a:ext uri="{FF2B5EF4-FFF2-40B4-BE49-F238E27FC236}">
                <a16:creationId xmlns:a16="http://schemas.microsoft.com/office/drawing/2014/main" id="{011A1342-BAE6-F1BC-3221-9819E369284B}"/>
              </a:ext>
            </a:extLst>
          </p:cNvPr>
          <p:cNvSpPr/>
          <p:nvPr/>
        </p:nvSpPr>
        <p:spPr>
          <a:xfrm>
            <a:off x="690948" y="5542264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12">
            <a:extLst>
              <a:ext uri="{FF2B5EF4-FFF2-40B4-BE49-F238E27FC236}">
                <a16:creationId xmlns:a16="http://schemas.microsoft.com/office/drawing/2014/main" id="{98D3B814-897D-0A3F-2296-EAD7A2B33578}"/>
              </a:ext>
            </a:extLst>
          </p:cNvPr>
          <p:cNvSpPr/>
          <p:nvPr/>
        </p:nvSpPr>
        <p:spPr>
          <a:xfrm>
            <a:off x="1205546" y="554226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Workflow of an ML Project</a:t>
            </a:r>
            <a:endParaRPr lang="en-US" sz="2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3D2B00-413B-8E97-A4CE-930B79E8D9B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B7007-4D95-6974-DB6B-E5F539D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F7A1A29-5EC9-EF50-4691-68D1F7D7DBD4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Main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017F3-B4D2-A4B9-3C85-22B9AAB29203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82318" y="457558"/>
            <a:ext cx="6354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is Machine Learning?</a:t>
            </a:r>
            <a:endParaRPr lang="en-US" sz="44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00287-B3F5-9CD3-6F98-AC4D266F2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673" y="1698107"/>
            <a:ext cx="10665506" cy="48333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3173548" y="39317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Types of Machine Learning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184049-45AC-E3B8-0362-95C211F0F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121" y="1381777"/>
            <a:ext cx="7500913" cy="5959845"/>
          </a:xfrm>
          <a:prstGeom prst="rect">
            <a:avLst/>
          </a:prstGeom>
        </p:spPr>
      </p:pic>
      <p:pic>
        <p:nvPicPr>
          <p:cNvPr id="9" name="Online Media 8" title="The AlphaGo Legacy: What is Reinforcement Learning Doing in 2025">
            <a:hlinkClick r:id="" action="ppaction://media"/>
            <a:extLst>
              <a:ext uri="{FF2B5EF4-FFF2-40B4-BE49-F238E27FC236}">
                <a16:creationId xmlns:a16="http://schemas.microsoft.com/office/drawing/2014/main" id="{517AACD1-2445-3443-D512-CE93EBE300D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9739851" y="1528975"/>
            <a:ext cx="3433999" cy="60819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42659" y="3761536"/>
            <a:ext cx="3123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Unsupervised learning le shape size color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aadhar</a:t>
            </a:r>
            <a:r>
              <a:rPr lang="en-US" dirty="0" smtClean="0"/>
              <a:t> ma </a:t>
            </a:r>
            <a:r>
              <a:rPr lang="en-US" dirty="0" err="1" smtClean="0"/>
              <a:t>xuttauxa</a:t>
            </a:r>
            <a:r>
              <a:rPr lang="en-US" dirty="0" smtClean="0"/>
              <a:t> </a:t>
            </a:r>
          </a:p>
          <a:p>
            <a:r>
              <a:rPr lang="en-US" dirty="0" smtClean="0"/>
              <a:t>Trained </a:t>
            </a:r>
            <a:r>
              <a:rPr lang="en-US" dirty="0" err="1" smtClean="0"/>
              <a:t>hudaina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title="What is Supervised Learning? (in 60 seconds)">
            <a:hlinkClick r:id="" action="ppaction://media"/>
            <a:extLst>
              <a:ext uri="{FF2B5EF4-FFF2-40B4-BE49-F238E27FC236}">
                <a16:creationId xmlns:a16="http://schemas.microsoft.com/office/drawing/2014/main" id="{43214ACE-4091-81B4-FA42-883B09EDD66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68075" y="168275"/>
            <a:ext cx="4342471" cy="769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Unsupervised Learning Explained in 60 Seconds! 🧠📊 No Labels, Just Patterns">
            <a:hlinkClick r:id="" action="ppaction://media"/>
            <a:extLst>
              <a:ext uri="{FF2B5EF4-FFF2-40B4-BE49-F238E27FC236}">
                <a16:creationId xmlns:a16="http://schemas.microsoft.com/office/drawing/2014/main" id="{AB350239-2E78-DBCB-9263-A1B6A1D6852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28800" y="112906"/>
            <a:ext cx="10671717" cy="80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2678346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Real-world Applications of ML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8CC07-F2A1-9886-4C40-D9CEF4C71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09" y="2362622"/>
            <a:ext cx="6705043" cy="4043943"/>
          </a:xfrm>
          <a:prstGeom prst="rect">
            <a:avLst/>
          </a:prstGeom>
        </p:spPr>
      </p:pic>
      <p:pic>
        <p:nvPicPr>
          <p:cNvPr id="9" name="Online Media 8" title="How AI works in everyday life | Google AI">
            <a:hlinkClick r:id="" action="ppaction://media"/>
            <a:extLst>
              <a:ext uri="{FF2B5EF4-FFF2-40B4-BE49-F238E27FC236}">
                <a16:creationId xmlns:a16="http://schemas.microsoft.com/office/drawing/2014/main" id="{79702E03-9E8D-F6B5-0126-94958BA6708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7312352" y="2362621"/>
            <a:ext cx="7162703" cy="404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2F55-9353-D620-66A6-2479E820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5C130DB-B8CD-A2F3-3317-1FB03FDEB6C2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Short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7652DB-9808-C25F-4DE1-74D602A72AE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1CAEE-B925-8C19-FEDE-8BAB8F6F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6FFC641-4214-E87E-C790-8878C710C677}"/>
              </a:ext>
            </a:extLst>
          </p:cNvPr>
          <p:cNvSpPr/>
          <p:nvPr/>
        </p:nvSpPr>
        <p:spPr>
          <a:xfrm>
            <a:off x="3414327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ML Terminologies Simplified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AE874-94D3-26D7-9A35-01E939387BAF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BF73B-17E8-99ED-CA44-94DFEA41D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440" y="2116405"/>
            <a:ext cx="10575520" cy="423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5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F9BBE74-98EC-F52C-2C1C-F62A94655873}"/>
              </a:ext>
            </a:extLst>
          </p:cNvPr>
          <p:cNvSpPr/>
          <p:nvPr/>
        </p:nvSpPr>
        <p:spPr>
          <a:xfrm>
            <a:off x="3659653" y="153276"/>
            <a:ext cx="66775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ML Pipeline (Workflow)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n overview of Machine Learning pipeline and its importance">
            <a:extLst>
              <a:ext uri="{FF2B5EF4-FFF2-40B4-BE49-F238E27FC236}">
                <a16:creationId xmlns:a16="http://schemas.microsoft.com/office/drawing/2014/main" id="{9852871F-9730-DDBB-1853-5E9AD0ABC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500" y="4858835"/>
            <a:ext cx="932116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C3DCF7-8C5E-67C2-AF32-CE11FADDF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816" y="1344744"/>
            <a:ext cx="3787252" cy="35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78</Words>
  <Application>Microsoft Office PowerPoint</Application>
  <PresentationFormat>Custom</PresentationFormat>
  <Paragraphs>34</Paragraphs>
  <Slides>10</Slides>
  <Notes>10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Tomorrow Semi Bold</vt:lpstr>
      <vt:lpstr>Calibri</vt:lpstr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45</cp:revision>
  <dcterms:created xsi:type="dcterms:W3CDTF">2025-05-23T05:58:18Z</dcterms:created>
  <dcterms:modified xsi:type="dcterms:W3CDTF">2025-06-11T02:20:17Z</dcterms:modified>
</cp:coreProperties>
</file>