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82" autoAdjust="0"/>
    <p:restoredTop sz="94660"/>
  </p:normalViewPr>
  <p:slideViewPr>
    <p:cSldViewPr>
      <p:cViewPr varScale="1">
        <p:scale>
          <a:sx n="73" d="100"/>
          <a:sy n="73" d="100"/>
        </p:scale>
        <p:origin x="-11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E4BA315-FB8A-4A08-BB82-C86AA61D79BE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B44BF59-3205-4BA6-BECF-F9325B5C8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BA315-FB8A-4A08-BB82-C86AA61D79BE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44BF59-3205-4BA6-BECF-F9325B5C8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E4BA315-FB8A-4A08-BB82-C86AA61D79BE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44BF59-3205-4BA6-BECF-F9325B5C8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BA315-FB8A-4A08-BB82-C86AA61D79BE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44BF59-3205-4BA6-BECF-F9325B5C8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E4BA315-FB8A-4A08-BB82-C86AA61D79BE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B44BF59-3205-4BA6-BECF-F9325B5C8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BA315-FB8A-4A08-BB82-C86AA61D79BE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44BF59-3205-4BA6-BECF-F9325B5C8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BA315-FB8A-4A08-BB82-C86AA61D79BE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44BF59-3205-4BA6-BECF-F9325B5C8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BA315-FB8A-4A08-BB82-C86AA61D79BE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44BF59-3205-4BA6-BECF-F9325B5C8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E4BA315-FB8A-4A08-BB82-C86AA61D79BE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44BF59-3205-4BA6-BECF-F9325B5C8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BA315-FB8A-4A08-BB82-C86AA61D79BE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44BF59-3205-4BA6-BECF-F9325B5C8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BA315-FB8A-4A08-BB82-C86AA61D79BE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44BF59-3205-4BA6-BECF-F9325B5C8C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E4BA315-FB8A-4A08-BB82-C86AA61D79BE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B44BF59-3205-4BA6-BECF-F9325B5C8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86190"/>
            <a:ext cx="8933688" cy="3071810"/>
          </a:xfrm>
        </p:spPr>
        <p:txBody>
          <a:bodyPr>
            <a:normAutofit/>
          </a:bodyPr>
          <a:lstStyle/>
          <a:p>
            <a:r>
              <a:rPr lang="en-IN" sz="2000" b="1" i="1" dirty="0"/>
              <a:t>                            </a:t>
            </a:r>
            <a:r>
              <a:rPr lang="en-IN" sz="2000" b="1" i="1" dirty="0" smtClean="0"/>
              <a:t>          </a:t>
            </a:r>
            <a:r>
              <a:rPr lang="en-IN" sz="2200" b="1" i="1" u="sng" dirty="0" smtClean="0">
                <a:solidFill>
                  <a:srgbClr val="002060"/>
                </a:solidFill>
              </a:rPr>
              <a:t>Topic </a:t>
            </a:r>
            <a:r>
              <a:rPr lang="en-IN" sz="2200" b="1" i="1" u="sng" dirty="0">
                <a:solidFill>
                  <a:srgbClr val="002060"/>
                </a:solidFill>
              </a:rPr>
              <a:t>:  </a:t>
            </a:r>
            <a:r>
              <a:rPr lang="en-IN" sz="2200" i="1" u="sng" dirty="0" smtClean="0">
                <a:solidFill>
                  <a:srgbClr val="002060"/>
                </a:solidFill>
              </a:rPr>
              <a:t>SDLC</a:t>
            </a:r>
            <a:r>
              <a:rPr lang="en-IN" sz="2200" b="1" i="1" u="sng" dirty="0" smtClean="0">
                <a:solidFill>
                  <a:srgbClr val="002060"/>
                </a:solidFill>
              </a:rPr>
              <a:t> </a:t>
            </a:r>
            <a:r>
              <a:rPr lang="en-IN" sz="2000" b="1" i="1" dirty="0">
                <a:solidFill>
                  <a:srgbClr val="002060"/>
                </a:solidFill>
              </a:rPr>
              <a:t/>
            </a:r>
            <a:br>
              <a:rPr lang="en-IN" sz="2000" b="1" i="1" dirty="0">
                <a:solidFill>
                  <a:srgbClr val="002060"/>
                </a:solidFill>
              </a:rPr>
            </a:br>
            <a:r>
              <a:rPr lang="en-IN" sz="2000" b="1" i="1" dirty="0">
                <a:solidFill>
                  <a:srgbClr val="002060"/>
                </a:solidFill>
              </a:rPr>
              <a:t>Under Guidance of : </a:t>
            </a:r>
            <a:r>
              <a:rPr lang="en-IN" sz="2000" b="1" i="1" dirty="0" smtClean="0">
                <a:solidFill>
                  <a:srgbClr val="002060"/>
                </a:solidFill>
              </a:rPr>
              <a:t>                                                        </a:t>
            </a:r>
            <a:r>
              <a:rPr lang="en-IN" sz="2000" b="1" i="1" dirty="0">
                <a:solidFill>
                  <a:srgbClr val="002060"/>
                </a:solidFill>
              </a:rPr>
              <a:t>By:</a:t>
            </a:r>
            <a:br>
              <a:rPr lang="en-IN" sz="2000" b="1" i="1" dirty="0">
                <a:solidFill>
                  <a:srgbClr val="002060"/>
                </a:solidFill>
              </a:rPr>
            </a:br>
            <a:r>
              <a:rPr lang="en-IN" sz="2000" b="1" i="1" dirty="0">
                <a:solidFill>
                  <a:srgbClr val="002060"/>
                </a:solidFill>
              </a:rPr>
              <a:t>Er.Vipul sir                                                                        </a:t>
            </a:r>
            <a:r>
              <a:rPr lang="en-IN" sz="2000" b="1" i="1" dirty="0" smtClean="0">
                <a:solidFill>
                  <a:srgbClr val="002060"/>
                </a:solidFill>
              </a:rPr>
              <a:t> </a:t>
            </a:r>
            <a:r>
              <a:rPr lang="en-IN" sz="2000" b="1" i="1" dirty="0">
                <a:solidFill>
                  <a:srgbClr val="002060"/>
                </a:solidFill>
              </a:rPr>
              <a:t>Arpit ku. Singh</a:t>
            </a:r>
            <a:br>
              <a:rPr lang="en-IN" sz="2000" b="1" i="1" dirty="0">
                <a:solidFill>
                  <a:srgbClr val="002060"/>
                </a:solidFill>
              </a:rPr>
            </a:br>
            <a:r>
              <a:rPr lang="en-IN" sz="2000" b="1" i="1" dirty="0" err="1">
                <a:solidFill>
                  <a:srgbClr val="002060"/>
                </a:solidFill>
              </a:rPr>
              <a:t>Er.Nisha</a:t>
            </a:r>
            <a:r>
              <a:rPr lang="en-IN" sz="2000" b="1" i="1" dirty="0">
                <a:solidFill>
                  <a:srgbClr val="002060"/>
                </a:solidFill>
              </a:rPr>
              <a:t>   </a:t>
            </a:r>
            <a:r>
              <a:rPr lang="en-IN" sz="2000" b="1" i="1" dirty="0" err="1">
                <a:solidFill>
                  <a:srgbClr val="002060"/>
                </a:solidFill>
              </a:rPr>
              <a:t>maam</a:t>
            </a:r>
            <a:r>
              <a:rPr lang="en-IN" sz="2000" b="1" i="1" dirty="0">
                <a:solidFill>
                  <a:srgbClr val="002060"/>
                </a:solidFill>
              </a:rPr>
              <a:t>                                                               </a:t>
            </a:r>
            <a:r>
              <a:rPr lang="en-IN" sz="2000" b="1" i="1" dirty="0" err="1" smtClean="0">
                <a:solidFill>
                  <a:srgbClr val="002060"/>
                </a:solidFill>
              </a:rPr>
              <a:t>Rohit</a:t>
            </a:r>
            <a:r>
              <a:rPr lang="en-IN" sz="2000" b="1" i="1" dirty="0" smtClean="0">
                <a:solidFill>
                  <a:srgbClr val="002060"/>
                </a:solidFill>
              </a:rPr>
              <a:t> </a:t>
            </a:r>
            <a:r>
              <a:rPr lang="en-IN" sz="2000" b="1" i="1" dirty="0">
                <a:solidFill>
                  <a:srgbClr val="002060"/>
                </a:solidFill>
              </a:rPr>
              <a:t>K</a:t>
            </a:r>
            <a:br>
              <a:rPr lang="en-IN" sz="2000" b="1" i="1" dirty="0">
                <a:solidFill>
                  <a:srgbClr val="002060"/>
                </a:solidFill>
              </a:rPr>
            </a:br>
            <a:r>
              <a:rPr lang="en-IN" sz="2000" b="1" i="1" dirty="0">
                <a:solidFill>
                  <a:srgbClr val="002060"/>
                </a:solidFill>
              </a:rPr>
              <a:t>                                                                                         </a:t>
            </a:r>
            <a:r>
              <a:rPr lang="en-IN" sz="2000" b="1" i="1" dirty="0" smtClean="0">
                <a:solidFill>
                  <a:srgbClr val="002060"/>
                </a:solidFill>
              </a:rPr>
              <a:t>Saurav </a:t>
            </a:r>
            <a:r>
              <a:rPr lang="en-IN" sz="2000" b="1" i="1" dirty="0"/>
              <a:t>N</a:t>
            </a:r>
            <a:endParaRPr lang="en-US" sz="2000" b="1" i="1" dirty="0"/>
          </a:p>
        </p:txBody>
      </p:sp>
      <p:pic>
        <p:nvPicPr>
          <p:cNvPr id="4" name="Content Placeholder 3" descr="thebridgechronicle_import_s3fs-public_news-story_cover-images_2cdac_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1052579"/>
            <a:ext cx="6143668" cy="29479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Agile  s/w development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 </a:t>
            </a:r>
          </a:p>
          <a:p>
            <a:pPr>
              <a:buNone/>
            </a:pPr>
            <a:r>
              <a:rPr lang="en-IN" dirty="0" smtClean="0"/>
              <a:t>   Agile software development is a set of principles for software developments in which requirements and solutions evolve through collaboration b/w self organizing, cross-functional teams.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0-12-22 at 12.59.49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Agil</a:t>
            </a:r>
            <a:r>
              <a:rPr lang="en-IN" dirty="0" smtClean="0"/>
              <a:t> </a:t>
            </a:r>
            <a:r>
              <a:rPr lang="en-IN" dirty="0" err="1" smtClean="0"/>
              <a:t>Manufesto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3437</TotalTime>
  <Words>39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Opulent</vt:lpstr>
      <vt:lpstr>                                      Topic :  SDLC  Under Guidance of :                                                         By: Er.Vipul sir                                                                         Arpit ku. Singh Er.Nisha   maam                                                               Rohit K                                                                                          Saurav N</vt:lpstr>
      <vt:lpstr> Agile  s/w development </vt:lpstr>
      <vt:lpstr>Slide 3</vt:lpstr>
      <vt:lpstr>Agil Manufesto</vt:lpstr>
      <vt:lpstr>principles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48</cp:revision>
  <dcterms:created xsi:type="dcterms:W3CDTF">2020-11-17T15:18:09Z</dcterms:created>
  <dcterms:modified xsi:type="dcterms:W3CDTF">2020-12-22T08:08:55Z</dcterms:modified>
</cp:coreProperties>
</file>