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0" r:id="rId5"/>
    <p:sldId id="257" r:id="rId6"/>
    <p:sldId id="259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9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4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0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6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0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8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2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6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3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952C-817B-45C6-88D9-F6CA06408DCC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D6D3-69C7-4ADD-A0D3-A18EE115E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6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Validation using XML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8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47900"/>
            <a:ext cx="7704856" cy="348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45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70485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63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Validation using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</a:t>
            </a:r>
            <a:r>
              <a:rPr lang="en-IN" i="1" dirty="0" err="1" smtClean="0"/>
              <a:t>RegisterAction</a:t>
            </a:r>
            <a:r>
              <a:rPr lang="en-IN" i="1" dirty="0" smtClean="0"/>
              <a:t> class </a:t>
            </a:r>
            <a:r>
              <a:rPr lang="en-IN" dirty="0" smtClean="0"/>
              <a:t>the validation should be declared in a XML file named as </a:t>
            </a:r>
            <a:r>
              <a:rPr lang="en-IN" i="1" dirty="0" smtClean="0"/>
              <a:t>RegisterAction-validation.xml</a:t>
            </a:r>
            <a:r>
              <a:rPr lang="en-IN" dirty="0" smtClean="0"/>
              <a:t> and should be stored in the package as the Action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18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for declaring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Include the DTD definition:</a:t>
            </a:r>
          </a:p>
          <a:p>
            <a:pPr marL="0" indent="0">
              <a:buNone/>
            </a:pPr>
            <a:r>
              <a:rPr lang="en-IN" dirty="0"/>
              <a:t>&lt;!DOCTYPE html PUBLIC "-//W3C//DTD HTML 4.01 Transitional//EN" "http://www.w3.org/TR/html4/loose.dtd</a:t>
            </a:r>
            <a:r>
              <a:rPr lang="en-IN" dirty="0" smtClean="0"/>
              <a:t>"&gt;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&lt;validators&gt;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field name="password"&gt;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/>
              <a:t>field-validator type="</a:t>
            </a:r>
            <a:r>
              <a:rPr lang="en-IN" dirty="0" err="1"/>
              <a:t>requiredstring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 smtClean="0"/>
              <a:t>			&lt;</a:t>
            </a:r>
            <a:r>
              <a:rPr lang="en-IN" dirty="0"/>
              <a:t>message&gt;You must enter a value for </a:t>
            </a:r>
            <a:r>
              <a:rPr lang="en-IN" dirty="0" smtClean="0"/>
              <a:t>			password</a:t>
            </a:r>
            <a:r>
              <a:rPr lang="en-IN" dirty="0"/>
              <a:t>.&lt;/message&gt;</a:t>
            </a:r>
          </a:p>
          <a:p>
            <a:pPr marL="0" indent="0">
              <a:buNone/>
            </a:pPr>
            <a:r>
              <a:rPr lang="en-IN" dirty="0" smtClean="0"/>
              <a:t>		&lt;/</a:t>
            </a:r>
            <a:r>
              <a:rPr lang="en-IN" dirty="0"/>
              <a:t>field-validator&gt;</a:t>
            </a:r>
          </a:p>
          <a:p>
            <a:pPr marL="0" indent="0">
              <a:buNone/>
            </a:pPr>
            <a:r>
              <a:rPr lang="en-IN" dirty="0" smtClean="0"/>
              <a:t>	&lt;/</a:t>
            </a:r>
            <a:r>
              <a:rPr lang="en-IN" dirty="0"/>
              <a:t>field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&lt;/validators&gt;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8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message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&lt;field name="username"&gt;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field-validator type="</a:t>
            </a:r>
            <a:r>
              <a:rPr lang="en-IN" dirty="0" err="1">
                <a:solidFill>
                  <a:srgbClr val="FF0000"/>
                </a:solidFill>
              </a:rPr>
              <a:t>stringlength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 err="1"/>
              <a:t>param</a:t>
            </a:r>
            <a:r>
              <a:rPr lang="en-IN" dirty="0"/>
              <a:t> name="</a:t>
            </a:r>
            <a:r>
              <a:rPr lang="en-IN" dirty="0" err="1">
                <a:solidFill>
                  <a:srgbClr val="FF0000"/>
                </a:solidFill>
              </a:rPr>
              <a:t>maxLength</a:t>
            </a:r>
            <a:r>
              <a:rPr lang="en-IN" dirty="0"/>
              <a:t>"&gt;8&lt;/</a:t>
            </a:r>
            <a:r>
              <a:rPr lang="en-IN" dirty="0" err="1"/>
              <a:t>param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 err="1"/>
              <a:t>param</a:t>
            </a:r>
            <a:r>
              <a:rPr lang="en-IN" dirty="0"/>
              <a:t> name="</a:t>
            </a:r>
            <a:r>
              <a:rPr lang="en-IN" dirty="0" err="1">
                <a:solidFill>
                  <a:srgbClr val="FF0000"/>
                </a:solidFill>
              </a:rPr>
              <a:t>minLength</a:t>
            </a:r>
            <a:r>
              <a:rPr lang="en-IN" dirty="0"/>
              <a:t>"&gt;5&lt;/</a:t>
            </a:r>
            <a:r>
              <a:rPr lang="en-IN" dirty="0" err="1"/>
              <a:t>param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/>
              <a:t>message&gt;While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${username} </a:t>
            </a:r>
            <a:r>
              <a:rPr lang="en-IN" dirty="0"/>
              <a:t>is a nice </a:t>
            </a:r>
            <a:r>
              <a:rPr lang="en-IN" dirty="0" smtClean="0"/>
              <a:t>			name</a:t>
            </a:r>
            <a:r>
              <a:rPr lang="en-IN" dirty="0"/>
              <a:t>, a valid username must</a:t>
            </a:r>
          </a:p>
          <a:p>
            <a:pPr marL="0" indent="0">
              <a:buNone/>
            </a:pPr>
            <a:r>
              <a:rPr lang="en-IN" dirty="0" smtClean="0"/>
              <a:t>		be </a:t>
            </a:r>
            <a:r>
              <a:rPr lang="en-IN" dirty="0"/>
              <a:t>between </a:t>
            </a:r>
            <a:r>
              <a:rPr lang="en-IN" dirty="0">
                <a:solidFill>
                  <a:srgbClr val="FF0000"/>
                </a:solidFill>
              </a:rPr>
              <a:t>${</a:t>
            </a:r>
            <a:r>
              <a:rPr lang="en-IN" dirty="0" err="1">
                <a:solidFill>
                  <a:srgbClr val="FF0000"/>
                </a:solidFill>
              </a:rPr>
              <a:t>minLength</a:t>
            </a:r>
            <a:r>
              <a:rPr lang="en-IN" dirty="0">
                <a:solidFill>
                  <a:srgbClr val="FF0000"/>
                </a:solidFill>
              </a:rPr>
              <a:t>}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${</a:t>
            </a:r>
            <a:r>
              <a:rPr lang="en-IN" dirty="0" err="1">
                <a:solidFill>
                  <a:srgbClr val="FF0000"/>
                </a:solidFill>
              </a:rPr>
              <a:t>maxLength</a:t>
            </a:r>
            <a:r>
              <a:rPr lang="en-IN" dirty="0">
                <a:solidFill>
                  <a:srgbClr val="FF0000"/>
                </a:solidFill>
              </a:rPr>
              <a:t>} </a:t>
            </a:r>
            <a:r>
              <a:rPr lang="en-IN" dirty="0" smtClean="0"/>
              <a:t>		characters </a:t>
            </a:r>
            <a:r>
              <a:rPr lang="en-IN" dirty="0"/>
              <a:t>long.</a:t>
            </a:r>
          </a:p>
          <a:p>
            <a:pPr marL="0" indent="0">
              <a:buNone/>
            </a:pPr>
            <a:r>
              <a:rPr lang="en-IN" dirty="0" smtClean="0"/>
              <a:t>		&lt;/</a:t>
            </a:r>
            <a:r>
              <a:rPr lang="en-IN" dirty="0"/>
              <a:t>message&gt;</a:t>
            </a:r>
          </a:p>
          <a:p>
            <a:pPr marL="0" indent="0">
              <a:buNone/>
            </a:pPr>
            <a:r>
              <a:rPr lang="en-IN" dirty="0" smtClean="0"/>
              <a:t>	&lt;/</a:t>
            </a:r>
            <a:r>
              <a:rPr lang="en-IN" dirty="0"/>
              <a:t>field-validator&gt;</a:t>
            </a:r>
          </a:p>
          <a:p>
            <a:pPr marL="0" indent="0">
              <a:buNone/>
            </a:pPr>
            <a:r>
              <a:rPr lang="en-IN" dirty="0"/>
              <a:t>&lt;/field&gt;</a:t>
            </a:r>
          </a:p>
        </p:txBody>
      </p:sp>
    </p:spTree>
    <p:extLst>
      <p:ext uri="{BB962C8B-B14F-4D97-AF65-F5344CB8AC3E}">
        <p14:creationId xmlns:p14="http://schemas.microsoft.com/office/powerpoint/2010/main" val="231292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Internationalization </a:t>
            </a:r>
            <a:r>
              <a:rPr lang="en-IN" smtClean="0"/>
              <a:t>of message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&lt;field name="</a:t>
            </a:r>
            <a:r>
              <a:rPr lang="en-IN" dirty="0" err="1"/>
              <a:t>portfolioName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&lt;field-validator type="</a:t>
            </a:r>
            <a:r>
              <a:rPr lang="en-IN" dirty="0" err="1"/>
              <a:t>requiredstring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&lt;message </a:t>
            </a:r>
            <a:r>
              <a:rPr lang="en-IN" dirty="0">
                <a:solidFill>
                  <a:srgbClr val="FF0000"/>
                </a:solidFill>
              </a:rPr>
              <a:t>key</a:t>
            </a:r>
            <a:r>
              <a:rPr lang="en-IN" dirty="0"/>
              <a:t>="</a:t>
            </a:r>
            <a:r>
              <a:rPr lang="en-IN" dirty="0" err="1"/>
              <a:t>portfolioName.required</a:t>
            </a:r>
            <a:r>
              <a:rPr lang="en-IN" dirty="0"/>
              <a:t>"/&gt;</a:t>
            </a:r>
          </a:p>
          <a:p>
            <a:pPr marL="0" indent="0">
              <a:buNone/>
            </a:pPr>
            <a:r>
              <a:rPr lang="en-IN" dirty="0"/>
              <a:t>&lt;/field-validator&gt;</a:t>
            </a:r>
          </a:p>
          <a:p>
            <a:pPr marL="0" indent="0">
              <a:buNone/>
            </a:pPr>
            <a:r>
              <a:rPr lang="en-IN" dirty="0"/>
              <a:t>&lt;/field&gt;</a:t>
            </a:r>
          </a:p>
        </p:txBody>
      </p:sp>
    </p:spTree>
    <p:extLst>
      <p:ext uri="{BB962C8B-B14F-4D97-AF65-F5344CB8AC3E}">
        <p14:creationId xmlns:p14="http://schemas.microsoft.com/office/powerpoint/2010/main" val="257268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Action level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&lt;validator type="</a:t>
            </a:r>
            <a:r>
              <a:rPr lang="en-IN" dirty="0">
                <a:solidFill>
                  <a:srgbClr val="FF0000"/>
                </a:solidFill>
              </a:rPr>
              <a:t>expression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param</a:t>
            </a:r>
            <a:r>
              <a:rPr lang="en-IN" dirty="0"/>
              <a:t> name="expression"&gt;</a:t>
            </a:r>
            <a:r>
              <a:rPr lang="en-IN" dirty="0">
                <a:solidFill>
                  <a:srgbClr val="FF0000"/>
                </a:solidFill>
              </a:rPr>
              <a:t>username != password</a:t>
            </a:r>
            <a:r>
              <a:rPr lang="en-IN" dirty="0"/>
              <a:t>&lt;/</a:t>
            </a:r>
            <a:r>
              <a:rPr lang="en-IN" dirty="0" err="1"/>
              <a:t>param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&lt;message&gt;Username and password can't be the same.&lt;/message&gt;</a:t>
            </a:r>
          </a:p>
          <a:p>
            <a:pPr marL="0" indent="0">
              <a:buNone/>
            </a:pPr>
            <a:r>
              <a:rPr lang="en-IN" dirty="0"/>
              <a:t>&lt;/validator&gt;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94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Struts 2 validation is configured via </a:t>
            </a:r>
            <a:r>
              <a:rPr lang="en-IN" dirty="0" smtClean="0"/>
              <a:t>XML OR</a:t>
            </a:r>
          </a:p>
          <a:p>
            <a:r>
              <a:rPr lang="en-IN" dirty="0" smtClean="0"/>
              <a:t>Manual </a:t>
            </a:r>
            <a:r>
              <a:rPr lang="en-IN" dirty="0"/>
              <a:t>validation in the action is also possible, and may be combined with </a:t>
            </a:r>
            <a:r>
              <a:rPr lang="en-IN" dirty="0" smtClean="0"/>
              <a:t>XML.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30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0688"/>
            <a:ext cx="62646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65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Interceptor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99592" y="1700808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sequence of interceptors from the </a:t>
            </a:r>
            <a:r>
              <a:rPr lang="en-IN" sz="3200" dirty="0" err="1"/>
              <a:t>defaultStack</a:t>
            </a:r>
            <a:r>
              <a:rPr lang="en-IN" sz="3200" dirty="0"/>
              <a:t>, as defined in struts-default.xml</a:t>
            </a:r>
            <a:r>
              <a:rPr lang="en-IN" sz="3200" dirty="0" smtClean="0"/>
              <a:t>:</a:t>
            </a:r>
          </a:p>
          <a:p>
            <a:endParaRPr lang="en-IN" sz="3200" dirty="0"/>
          </a:p>
          <a:p>
            <a:r>
              <a:rPr lang="en-IN" sz="3200" dirty="0"/>
              <a:t>&lt;interceptor-ref name="</a:t>
            </a:r>
            <a:r>
              <a:rPr lang="en-IN" sz="3200" dirty="0" err="1"/>
              <a:t>params</a:t>
            </a:r>
            <a:r>
              <a:rPr lang="en-IN" sz="3200" dirty="0"/>
              <a:t>"/&gt;</a:t>
            </a:r>
          </a:p>
          <a:p>
            <a:r>
              <a:rPr lang="en-IN" sz="3200" dirty="0"/>
              <a:t>&lt;interceptor-ref name="</a:t>
            </a:r>
            <a:r>
              <a:rPr lang="en-IN" sz="3200" dirty="0" err="1"/>
              <a:t>conversionError</a:t>
            </a:r>
            <a:r>
              <a:rPr lang="en-IN" sz="3200" dirty="0"/>
              <a:t>"/&gt;</a:t>
            </a:r>
          </a:p>
          <a:p>
            <a:r>
              <a:rPr lang="en-IN" sz="3200" dirty="0"/>
              <a:t>&lt;interceptor-ref name="validation"/&gt;</a:t>
            </a:r>
          </a:p>
          <a:p>
            <a:r>
              <a:rPr lang="en-IN" sz="3200" dirty="0"/>
              <a:t>&lt;interceptor-ref name="workflow"/&gt;</a:t>
            </a:r>
          </a:p>
        </p:txBody>
      </p:sp>
    </p:spTree>
    <p:extLst>
      <p:ext uri="{BB962C8B-B14F-4D97-AF65-F5344CB8AC3E}">
        <p14:creationId xmlns:p14="http://schemas.microsoft.com/office/powerpoint/2010/main" val="346362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Strurs2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dirty="0" smtClean="0"/>
              <a:t>validation interceptor </a:t>
            </a:r>
            <a:r>
              <a:rPr lang="en-IN" dirty="0"/>
              <a:t>does the validation itself and creates a list of field-specific errors. </a:t>
            </a:r>
            <a:endParaRPr lang="en-IN" dirty="0" smtClean="0"/>
          </a:p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dirty="0" smtClean="0"/>
              <a:t>workflow</a:t>
            </a:r>
            <a:r>
              <a:rPr lang="en-IN" dirty="0"/>
              <a:t> interceptor checks for the presence of validation errors: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any are found, it returns the “input” result (by default), taking the user back to the form which contained the validation errors.</a:t>
            </a:r>
          </a:p>
        </p:txBody>
      </p:sp>
    </p:spTree>
    <p:extLst>
      <p:ext uri="{BB962C8B-B14F-4D97-AF65-F5344CB8AC3E}">
        <p14:creationId xmlns:p14="http://schemas.microsoft.com/office/powerpoint/2010/main" val="376852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we’re using the default settings </a:t>
            </a:r>
            <a:r>
              <a:rPr lang="en-IN" i="1" dirty="0"/>
              <a:t>and</a:t>
            </a:r>
            <a:r>
              <a:rPr lang="en-IN" dirty="0"/>
              <a:t> our action does not have an “input” result defined </a:t>
            </a:r>
            <a:r>
              <a:rPr lang="en-IN" i="1" dirty="0"/>
              <a:t>and</a:t>
            </a:r>
            <a:r>
              <a:rPr lang="en-IN" dirty="0"/>
              <a:t> there are validation (or, incidentally, type conversion) errors, we’ll get an error message back telling us there’s no “input” result defined for the action.</a:t>
            </a:r>
          </a:p>
        </p:txBody>
      </p:sp>
    </p:spTree>
    <p:extLst>
      <p:ext uri="{BB962C8B-B14F-4D97-AF65-F5344CB8AC3E}">
        <p14:creationId xmlns:p14="http://schemas.microsoft.com/office/powerpoint/2010/main" val="245112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14011"/>
            <a:ext cx="9552116" cy="576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9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validators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62174"/>
            <a:ext cx="8064896" cy="357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41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77686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06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211</Words>
  <Application>Microsoft Office PowerPoint</Application>
  <PresentationFormat>On-screen Show (4:3)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Validation using XML</vt:lpstr>
      <vt:lpstr>Methods of Validation</vt:lpstr>
      <vt:lpstr>PowerPoint Presentation</vt:lpstr>
      <vt:lpstr>Validation Interceptor</vt:lpstr>
      <vt:lpstr>Strurs2 Validation</vt:lpstr>
      <vt:lpstr>PowerPoint Presentation</vt:lpstr>
      <vt:lpstr>PowerPoint Presentation</vt:lpstr>
      <vt:lpstr>Built-in validators</vt:lpstr>
      <vt:lpstr>PowerPoint Presentation</vt:lpstr>
      <vt:lpstr>PowerPoint Presentation</vt:lpstr>
      <vt:lpstr>PowerPoint Presentation</vt:lpstr>
      <vt:lpstr>Declaring Validation using XML</vt:lpstr>
      <vt:lpstr>Syntax for declaring validation</vt:lpstr>
      <vt:lpstr>Dynamic message</vt:lpstr>
      <vt:lpstr>Internationalization of message</vt:lpstr>
      <vt:lpstr>Action level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using XML</dc:title>
  <dc:creator>Admin</dc:creator>
  <cp:lastModifiedBy>Admin</cp:lastModifiedBy>
  <cp:revision>27</cp:revision>
  <dcterms:created xsi:type="dcterms:W3CDTF">2018-02-03T06:37:41Z</dcterms:created>
  <dcterms:modified xsi:type="dcterms:W3CDTF">2018-02-05T04:59:30Z</dcterms:modified>
</cp:coreProperties>
</file>