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5" r:id="rId17"/>
    <p:sldId id="272" r:id="rId18"/>
    <p:sldId id="271" r:id="rId19"/>
    <p:sldId id="27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ti Sehit" userId="bbc40ea2651b3990" providerId="LiveId" clId="{8595141B-B009-4FAD-B230-D93028DB1FAB}"/>
    <pc:docChg chg="modSld">
      <pc:chgData name="Dipti Sehit" userId="bbc40ea2651b3990" providerId="LiveId" clId="{8595141B-B009-4FAD-B230-D93028DB1FAB}" dt="2023-08-03T10:54:36.088" v="3" actId="20577"/>
      <pc:docMkLst>
        <pc:docMk/>
      </pc:docMkLst>
      <pc:sldChg chg="modSp mod">
        <pc:chgData name="Dipti Sehit" userId="bbc40ea2651b3990" providerId="LiveId" clId="{8595141B-B009-4FAD-B230-D93028DB1FAB}" dt="2023-08-03T10:54:36.088" v="3" actId="20577"/>
        <pc:sldMkLst>
          <pc:docMk/>
          <pc:sldMk cId="2519774459" sldId="273"/>
        </pc:sldMkLst>
        <pc:spChg chg="mod">
          <ac:chgData name="Dipti Sehit" userId="bbc40ea2651b3990" providerId="LiveId" clId="{8595141B-B009-4FAD-B230-D93028DB1FAB}" dt="2023-08-03T10:54:36.088" v="3" actId="20577"/>
          <ac:spMkLst>
            <pc:docMk/>
            <pc:sldMk cId="2519774459" sldId="273"/>
            <ac:spMk id="3" creationId="{29129683-F8CF-1CE6-1488-5B08A5657A62}"/>
          </ac:spMkLst>
        </pc:spChg>
      </pc:sldChg>
    </pc:docChg>
  </pc:docChgLst>
  <pc:docChgLst>
    <pc:chgData name="Dipti Sehit" userId="bbc40ea2651b3990" providerId="LiveId" clId="{7BF4AA2B-A901-4807-88FE-F8B37ECE11B5}"/>
    <pc:docChg chg="undo custSel addSld delSld modSld">
      <pc:chgData name="Dipti Sehit" userId="bbc40ea2651b3990" providerId="LiveId" clId="{7BF4AA2B-A901-4807-88FE-F8B37ECE11B5}" dt="2023-07-17T17:26:58.405" v="669" actId="2696"/>
      <pc:docMkLst>
        <pc:docMk/>
      </pc:docMkLst>
      <pc:sldChg chg="del">
        <pc:chgData name="Dipti Sehit" userId="bbc40ea2651b3990" providerId="LiveId" clId="{7BF4AA2B-A901-4807-88FE-F8B37ECE11B5}" dt="2023-07-17T17:26:58.405" v="669" actId="2696"/>
        <pc:sldMkLst>
          <pc:docMk/>
          <pc:sldMk cId="191714609" sldId="258"/>
        </pc:sldMkLst>
      </pc:sldChg>
      <pc:sldChg chg="addSp delSp modSp new mod">
        <pc:chgData name="Dipti Sehit" userId="bbc40ea2651b3990" providerId="LiveId" clId="{7BF4AA2B-A901-4807-88FE-F8B37ECE11B5}" dt="2023-07-17T12:54:16.838" v="104" actId="20577"/>
        <pc:sldMkLst>
          <pc:docMk/>
          <pc:sldMk cId="2215443690" sldId="274"/>
        </pc:sldMkLst>
        <pc:spChg chg="mod">
          <ac:chgData name="Dipti Sehit" userId="bbc40ea2651b3990" providerId="LiveId" clId="{7BF4AA2B-A901-4807-88FE-F8B37ECE11B5}" dt="2023-07-17T12:52:23.152" v="14" actId="20577"/>
          <ac:spMkLst>
            <pc:docMk/>
            <pc:sldMk cId="2215443690" sldId="274"/>
            <ac:spMk id="2" creationId="{82BD2261-05F7-C379-070C-183D224C1855}"/>
          </ac:spMkLst>
        </pc:spChg>
        <pc:spChg chg="del">
          <ac:chgData name="Dipti Sehit" userId="bbc40ea2651b3990" providerId="LiveId" clId="{7BF4AA2B-A901-4807-88FE-F8B37ECE11B5}" dt="2023-07-17T12:52:12.302" v="10" actId="22"/>
          <ac:spMkLst>
            <pc:docMk/>
            <pc:sldMk cId="2215443690" sldId="274"/>
            <ac:spMk id="3" creationId="{403EA4EF-4750-BCAF-146B-BF331E5126D9}"/>
          </ac:spMkLst>
        </pc:spChg>
        <pc:spChg chg="mod">
          <ac:chgData name="Dipti Sehit" userId="bbc40ea2651b3990" providerId="LiveId" clId="{7BF4AA2B-A901-4807-88FE-F8B37ECE11B5}" dt="2023-07-17T12:54:16.838" v="104" actId="20577"/>
          <ac:spMkLst>
            <pc:docMk/>
            <pc:sldMk cId="2215443690" sldId="274"/>
            <ac:spMk id="4" creationId="{0049D0AD-062D-A123-B433-70865C620B7B}"/>
          </ac:spMkLst>
        </pc:spChg>
        <pc:picChg chg="add mod ord">
          <ac:chgData name="Dipti Sehit" userId="bbc40ea2651b3990" providerId="LiveId" clId="{7BF4AA2B-A901-4807-88FE-F8B37ECE11B5}" dt="2023-07-17T12:52:12.302" v="10" actId="22"/>
          <ac:picMkLst>
            <pc:docMk/>
            <pc:sldMk cId="2215443690" sldId="274"/>
            <ac:picMk id="6" creationId="{A656FDF3-5E2F-E65C-711F-B69277733B70}"/>
          </ac:picMkLst>
        </pc:picChg>
      </pc:sldChg>
      <pc:sldChg chg="addSp delSp modSp new mod">
        <pc:chgData name="Dipti Sehit" userId="bbc40ea2651b3990" providerId="LiveId" clId="{7BF4AA2B-A901-4807-88FE-F8B37ECE11B5}" dt="2023-07-17T13:00:55.007" v="262" actId="20577"/>
        <pc:sldMkLst>
          <pc:docMk/>
          <pc:sldMk cId="2018621345" sldId="275"/>
        </pc:sldMkLst>
        <pc:spChg chg="mod">
          <ac:chgData name="Dipti Sehit" userId="bbc40ea2651b3990" providerId="LiveId" clId="{7BF4AA2B-A901-4807-88FE-F8B37ECE11B5}" dt="2023-07-17T12:59:15.913" v="126" actId="20577"/>
          <ac:spMkLst>
            <pc:docMk/>
            <pc:sldMk cId="2018621345" sldId="275"/>
            <ac:spMk id="2" creationId="{9B2CC491-4F39-EABB-8552-A10FF55FC87C}"/>
          </ac:spMkLst>
        </pc:spChg>
        <pc:spChg chg="del">
          <ac:chgData name="Dipti Sehit" userId="bbc40ea2651b3990" providerId="LiveId" clId="{7BF4AA2B-A901-4807-88FE-F8B37ECE11B5}" dt="2023-07-17T12:58:56.550" v="106" actId="22"/>
          <ac:spMkLst>
            <pc:docMk/>
            <pc:sldMk cId="2018621345" sldId="275"/>
            <ac:spMk id="3" creationId="{757C1430-3E33-6E66-AF4E-E26F5ADD71BB}"/>
          </ac:spMkLst>
        </pc:spChg>
        <pc:spChg chg="mod">
          <ac:chgData name="Dipti Sehit" userId="bbc40ea2651b3990" providerId="LiveId" clId="{7BF4AA2B-A901-4807-88FE-F8B37ECE11B5}" dt="2023-07-17T13:00:55.007" v="262" actId="20577"/>
          <ac:spMkLst>
            <pc:docMk/>
            <pc:sldMk cId="2018621345" sldId="275"/>
            <ac:spMk id="4" creationId="{CBA093EC-54D6-33FD-62E3-09B3B39F9E4D}"/>
          </ac:spMkLst>
        </pc:spChg>
        <pc:picChg chg="add mod ord">
          <ac:chgData name="Dipti Sehit" userId="bbc40ea2651b3990" providerId="LiveId" clId="{7BF4AA2B-A901-4807-88FE-F8B37ECE11B5}" dt="2023-07-17T12:58:56.550" v="106" actId="22"/>
          <ac:picMkLst>
            <pc:docMk/>
            <pc:sldMk cId="2018621345" sldId="275"/>
            <ac:picMk id="6" creationId="{B67333B2-9140-EB2A-CEC7-F223A74CA25A}"/>
          </ac:picMkLst>
        </pc:picChg>
      </pc:sldChg>
      <pc:sldChg chg="addSp delSp modSp new mod">
        <pc:chgData name="Dipti Sehit" userId="bbc40ea2651b3990" providerId="LiveId" clId="{7BF4AA2B-A901-4807-88FE-F8B37ECE11B5}" dt="2023-07-17T17:19:51.873" v="338" actId="22"/>
        <pc:sldMkLst>
          <pc:docMk/>
          <pc:sldMk cId="265465964" sldId="276"/>
        </pc:sldMkLst>
        <pc:spChg chg="mod">
          <ac:chgData name="Dipti Sehit" userId="bbc40ea2651b3990" providerId="LiveId" clId="{7BF4AA2B-A901-4807-88FE-F8B37ECE11B5}" dt="2023-07-17T17:10:01.394" v="281" actId="20577"/>
          <ac:spMkLst>
            <pc:docMk/>
            <pc:sldMk cId="265465964" sldId="276"/>
            <ac:spMk id="2" creationId="{558689C2-A05C-FD65-8702-1A3AE338C190}"/>
          </ac:spMkLst>
        </pc:spChg>
        <pc:spChg chg="mod">
          <ac:chgData name="Dipti Sehit" userId="bbc40ea2651b3990" providerId="LiveId" clId="{7BF4AA2B-A901-4807-88FE-F8B37ECE11B5}" dt="2023-07-17T17:10:15.297" v="305" actId="20577"/>
          <ac:spMkLst>
            <pc:docMk/>
            <pc:sldMk cId="265465964" sldId="276"/>
            <ac:spMk id="3" creationId="{3D97B8CD-D260-5F18-9FD9-D837F68D5CF7}"/>
          </ac:spMkLst>
        </pc:spChg>
        <pc:spChg chg="del">
          <ac:chgData name="Dipti Sehit" userId="bbc40ea2651b3990" providerId="LiveId" clId="{7BF4AA2B-A901-4807-88FE-F8B37ECE11B5}" dt="2023-07-17T17:18:25.537" v="337" actId="22"/>
          <ac:spMkLst>
            <pc:docMk/>
            <pc:sldMk cId="265465964" sldId="276"/>
            <ac:spMk id="4" creationId="{5AA2DAFF-50F0-6595-EE34-97BFD149CAE8}"/>
          </ac:spMkLst>
        </pc:spChg>
        <pc:spChg chg="mod">
          <ac:chgData name="Dipti Sehit" userId="bbc40ea2651b3990" providerId="LiveId" clId="{7BF4AA2B-A901-4807-88FE-F8B37ECE11B5}" dt="2023-07-17T17:10:34.902" v="336" actId="6549"/>
          <ac:spMkLst>
            <pc:docMk/>
            <pc:sldMk cId="265465964" sldId="276"/>
            <ac:spMk id="5" creationId="{D94E968C-656C-F2B4-297E-8749A2F447C0}"/>
          </ac:spMkLst>
        </pc:spChg>
        <pc:spChg chg="del">
          <ac:chgData name="Dipti Sehit" userId="bbc40ea2651b3990" providerId="LiveId" clId="{7BF4AA2B-A901-4807-88FE-F8B37ECE11B5}" dt="2023-07-17T17:19:51.873" v="338" actId="22"/>
          <ac:spMkLst>
            <pc:docMk/>
            <pc:sldMk cId="265465964" sldId="276"/>
            <ac:spMk id="6" creationId="{27FBBFA1-E594-B06E-5DE6-D56F3D4E3887}"/>
          </ac:spMkLst>
        </pc:spChg>
        <pc:picChg chg="add mod ord">
          <ac:chgData name="Dipti Sehit" userId="bbc40ea2651b3990" providerId="LiveId" clId="{7BF4AA2B-A901-4807-88FE-F8B37ECE11B5}" dt="2023-07-17T17:18:25.537" v="337" actId="22"/>
          <ac:picMkLst>
            <pc:docMk/>
            <pc:sldMk cId="265465964" sldId="276"/>
            <ac:picMk id="8" creationId="{6EE28EBD-E3A8-DAB0-19B8-A517F68DAEA8}"/>
          </ac:picMkLst>
        </pc:picChg>
        <pc:picChg chg="add mod ord">
          <ac:chgData name="Dipti Sehit" userId="bbc40ea2651b3990" providerId="LiveId" clId="{7BF4AA2B-A901-4807-88FE-F8B37ECE11B5}" dt="2023-07-17T17:19:51.873" v="338" actId="22"/>
          <ac:picMkLst>
            <pc:docMk/>
            <pc:sldMk cId="265465964" sldId="276"/>
            <ac:picMk id="10" creationId="{7AE4AEDF-A53F-1BAC-840F-01642BDB769C}"/>
          </ac:picMkLst>
        </pc:picChg>
      </pc:sldChg>
      <pc:sldChg chg="addSp delSp modSp new mod">
        <pc:chgData name="Dipti Sehit" userId="bbc40ea2651b3990" providerId="LiveId" clId="{7BF4AA2B-A901-4807-88FE-F8B37ECE11B5}" dt="2023-07-17T17:23:18.255" v="438" actId="20577"/>
        <pc:sldMkLst>
          <pc:docMk/>
          <pc:sldMk cId="817896883" sldId="277"/>
        </pc:sldMkLst>
        <pc:spChg chg="mod">
          <ac:chgData name="Dipti Sehit" userId="bbc40ea2651b3990" providerId="LiveId" clId="{7BF4AA2B-A901-4807-88FE-F8B37ECE11B5}" dt="2023-07-17T17:20:49.955" v="365" actId="20577"/>
          <ac:spMkLst>
            <pc:docMk/>
            <pc:sldMk cId="817896883" sldId="277"/>
            <ac:spMk id="2" creationId="{DA81099B-BF8A-6A0E-7F79-78091C0A547B}"/>
          </ac:spMkLst>
        </pc:spChg>
        <pc:spChg chg="del">
          <ac:chgData name="Dipti Sehit" userId="bbc40ea2651b3990" providerId="LiveId" clId="{7BF4AA2B-A901-4807-88FE-F8B37ECE11B5}" dt="2023-07-17T17:21:59.850" v="366" actId="22"/>
          <ac:spMkLst>
            <pc:docMk/>
            <pc:sldMk cId="817896883" sldId="277"/>
            <ac:spMk id="3" creationId="{4A940DBB-47C9-1D4D-4D7E-7FE714A36122}"/>
          </ac:spMkLst>
        </pc:spChg>
        <pc:spChg chg="mod">
          <ac:chgData name="Dipti Sehit" userId="bbc40ea2651b3990" providerId="LiveId" clId="{7BF4AA2B-A901-4807-88FE-F8B37ECE11B5}" dt="2023-07-17T17:23:18.255" v="438" actId="20577"/>
          <ac:spMkLst>
            <pc:docMk/>
            <pc:sldMk cId="817896883" sldId="277"/>
            <ac:spMk id="4" creationId="{DCB64E70-3289-3ABE-8697-51D731A93689}"/>
          </ac:spMkLst>
        </pc:spChg>
        <pc:picChg chg="add mod ord">
          <ac:chgData name="Dipti Sehit" userId="bbc40ea2651b3990" providerId="LiveId" clId="{7BF4AA2B-A901-4807-88FE-F8B37ECE11B5}" dt="2023-07-17T17:22:18.225" v="370" actId="14100"/>
          <ac:picMkLst>
            <pc:docMk/>
            <pc:sldMk cId="817896883" sldId="277"/>
            <ac:picMk id="6" creationId="{F6509FCF-6425-FCCA-F0E1-7DBC6547BAEA}"/>
          </ac:picMkLst>
        </pc:picChg>
      </pc:sldChg>
      <pc:sldChg chg="modSp new add del mod">
        <pc:chgData name="Dipti Sehit" userId="bbc40ea2651b3990" providerId="LiveId" clId="{7BF4AA2B-A901-4807-88FE-F8B37ECE11B5}" dt="2023-07-17T17:26:41.052" v="668" actId="47"/>
        <pc:sldMkLst>
          <pc:docMk/>
          <pc:sldMk cId="4183705993" sldId="278"/>
        </pc:sldMkLst>
        <pc:spChg chg="mod">
          <ac:chgData name="Dipti Sehit" userId="bbc40ea2651b3990" providerId="LiveId" clId="{7BF4AA2B-A901-4807-88FE-F8B37ECE11B5}" dt="2023-07-17T17:26:04.120" v="666" actId="20577"/>
          <ac:spMkLst>
            <pc:docMk/>
            <pc:sldMk cId="4183705993" sldId="278"/>
            <ac:spMk id="2" creationId="{2BB0EB16-0A17-1801-0442-7B80949C381B}"/>
          </ac:spMkLst>
        </pc:spChg>
        <pc:spChg chg="mod">
          <ac:chgData name="Dipti Sehit" userId="bbc40ea2651b3990" providerId="LiveId" clId="{7BF4AA2B-A901-4807-88FE-F8B37ECE11B5}" dt="2023-07-17T17:25:50.809" v="662" actId="20577"/>
          <ac:spMkLst>
            <pc:docMk/>
            <pc:sldMk cId="4183705993" sldId="278"/>
            <ac:spMk id="3" creationId="{8BED2359-9ADB-DF20-78E7-0213D57387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House Price Prediction ML Model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Dipti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sehit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July,2023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89C2-0CEC-EA0B-9AA7-06A9924E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A9B65-FC2A-7DE6-40C7-9CCD1A617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195" y="786383"/>
            <a:ext cx="6900420" cy="53211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67E7F-72FE-0700-FAA6-728915D75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We can see as the no of bathroom increases average price also increases.</a:t>
            </a:r>
          </a:p>
        </p:txBody>
      </p:sp>
    </p:spTree>
    <p:extLst>
      <p:ext uri="{BB962C8B-B14F-4D97-AF65-F5344CB8AC3E}">
        <p14:creationId xmlns:p14="http://schemas.microsoft.com/office/powerpoint/2010/main" val="68320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76B0-8C19-46D9-4831-B642D952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Location</a:t>
            </a:r>
            <a:r>
              <a:rPr lang="en-IN" dirty="0"/>
              <a:t> </a:t>
            </a:r>
            <a:br>
              <a:rPr lang="en-IN" dirty="0"/>
            </a:br>
            <a:r>
              <a:rPr lang="en-IN" sz="2400" dirty="0"/>
              <a:t>Cunningham Road is most costly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B25BC-89B9-7D86-9111-8B0046F2A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338" y="2136480"/>
            <a:ext cx="9911342" cy="4141771"/>
          </a:xfrm>
        </p:spPr>
      </p:pic>
    </p:spTree>
    <p:extLst>
      <p:ext uri="{BB962C8B-B14F-4D97-AF65-F5344CB8AC3E}">
        <p14:creationId xmlns:p14="http://schemas.microsoft.com/office/powerpoint/2010/main" val="282314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2261-05F7-C379-070C-183D224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56FDF3-5E2F-E65C-711F-B6927773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254198"/>
            <a:ext cx="5927725" cy="44115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9D0AD-062D-A123-B433-70865C620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When seeing </a:t>
            </a:r>
            <a:r>
              <a:rPr lang="en-IN" dirty="0" err="1"/>
              <a:t>locationwise</a:t>
            </a:r>
            <a:r>
              <a:rPr lang="en-IN" dirty="0"/>
              <a:t>, price is positively skewed.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44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C491-4F39-EABB-8552-A10FF55F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</a:t>
            </a:r>
            <a:r>
              <a:rPr lang="en-IN" dirty="0" err="1"/>
              <a:t>Area_sqfeet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7333B2-9140-EB2A-CEC7-F223A74CA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259194"/>
            <a:ext cx="5927725" cy="4401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093EC-54D6-33FD-62E3-09B3B39F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For Location=‘Whitefield’:</a:t>
            </a:r>
          </a:p>
          <a:p>
            <a:r>
              <a:rPr lang="en-IN" dirty="0"/>
              <a:t>X=</a:t>
            </a:r>
            <a:r>
              <a:rPr lang="en-IN" dirty="0" err="1"/>
              <a:t>Areasqfeet</a:t>
            </a:r>
            <a:endParaRPr lang="en-IN" dirty="0"/>
          </a:p>
          <a:p>
            <a:r>
              <a:rPr lang="en-IN" dirty="0"/>
              <a:t>Y=Price</a:t>
            </a:r>
          </a:p>
          <a:p>
            <a:r>
              <a:rPr lang="en-IN" dirty="0"/>
              <a:t>Price is linearly related to </a:t>
            </a:r>
            <a:r>
              <a:rPr lang="en-IN" dirty="0" err="1"/>
              <a:t>Area_sqfeet</a:t>
            </a:r>
            <a:r>
              <a:rPr lang="en-IN" dirty="0"/>
              <a:t> </a:t>
            </a:r>
            <a:r>
              <a:rPr lang="en-IN" dirty="0" err="1"/>
              <a:t>locationwise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62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3D7B-3AE1-0BB9-AF9C-7740CEDC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94" y="2077696"/>
            <a:ext cx="10058400" cy="1450757"/>
          </a:xfrm>
        </p:spPr>
        <p:txBody>
          <a:bodyPr/>
          <a:lstStyle/>
          <a:p>
            <a:r>
              <a:rPr lang="en-IN" dirty="0"/>
              <a:t>Solution Process</a:t>
            </a:r>
          </a:p>
        </p:txBody>
      </p:sp>
    </p:spTree>
    <p:extLst>
      <p:ext uri="{BB962C8B-B14F-4D97-AF65-F5344CB8AC3E}">
        <p14:creationId xmlns:p14="http://schemas.microsoft.com/office/powerpoint/2010/main" val="340187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A703-E4E9-E39B-8257-4F59553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About Dataset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D603-C05D-2065-514F-B1CBC610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  For accomplishing the project , data of house prices of India has been used. </a:t>
            </a:r>
          </a:p>
          <a:p>
            <a:pPr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en-US" b="0" i="0" u="none" strike="noStrike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It has 9 columns and 13,320 rows.</a:t>
            </a:r>
            <a:endParaRPr lang="en-US" b="0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  This dataset has  features-</a:t>
            </a:r>
            <a:endParaRPr lang="en-US" i="0" u="none" strike="noStrike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       1.	Numeric columns-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Total_sqft,bath,balcony</a:t>
            </a:r>
            <a:endParaRPr lang="en-US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       2.   Categorical</a:t>
            </a:r>
            <a:r>
              <a:rPr lang="en-US" b="0" i="0" u="none" strike="noStrike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 columns-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Area type, Availability,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Location,size,society</a:t>
            </a:r>
            <a:endParaRPr lang="en-US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1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3.	Target column – Price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52395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EFA8-A65B-FD9F-9B6D-AAD134DB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9683-F8CF-1CE6-1488-5B08A565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 Society column dropped as it ahs more than 40% null values.</a:t>
            </a:r>
          </a:p>
          <a:p>
            <a:r>
              <a:rPr lang="en-IN" dirty="0"/>
              <a:t>2. Duplicated data dropped.</a:t>
            </a:r>
          </a:p>
          <a:p>
            <a:r>
              <a:rPr lang="en-IN" dirty="0"/>
              <a:t>3. </a:t>
            </a:r>
            <a:r>
              <a:rPr lang="en-IN" dirty="0" err="1"/>
              <a:t>total_sqft</a:t>
            </a:r>
            <a:r>
              <a:rPr lang="en-IN" dirty="0"/>
              <a:t> and price is object instead of float/int datatype. So both the columns has been cleaned by removing null values, range values(123-789),units has been removed and </a:t>
            </a:r>
            <a:r>
              <a:rPr lang="en-IN" dirty="0" err="1"/>
              <a:t>totalsqft</a:t>
            </a:r>
            <a:r>
              <a:rPr lang="en-IN" dirty="0"/>
              <a:t> has been processed according to the units.</a:t>
            </a:r>
          </a:p>
          <a:p>
            <a:r>
              <a:rPr lang="en-IN" dirty="0"/>
              <a:t>4. Location column has been processed and removed nan value. Locations having 10 or less than 10 houses has been assigned to ‘others’.</a:t>
            </a:r>
          </a:p>
          <a:p>
            <a:r>
              <a:rPr lang="en-IN" dirty="0"/>
              <a:t>5. Outliers has been removed Location wise and BHK wise using </a:t>
            </a:r>
            <a:r>
              <a:rPr lang="en-IN" dirty="0" err="1"/>
              <a:t>IQRscore</a:t>
            </a:r>
            <a:r>
              <a:rPr lang="en-IN" dirty="0"/>
              <a:t> method.</a:t>
            </a:r>
          </a:p>
          <a:p>
            <a:r>
              <a:rPr lang="en-IN" dirty="0"/>
              <a:t>6. In Availability column, the houses that are not ready has been assigned ‘Under Construction’.</a:t>
            </a:r>
          </a:p>
        </p:txBody>
      </p:sp>
    </p:spTree>
    <p:extLst>
      <p:ext uri="{BB962C8B-B14F-4D97-AF65-F5344CB8AC3E}">
        <p14:creationId xmlns:p14="http://schemas.microsoft.com/office/powerpoint/2010/main" val="251977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89C2-A05C-FD65-8702-1A3AE338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7B8CD-D260-5F18-9FD9-D837F68D5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selecting feature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28EBD-E3A8-DAB0-19B8-A517F68DAE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2531" y="3151188"/>
            <a:ext cx="4429125" cy="2524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E968C-656C-F2B4-297E-8749A2F44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After selecting features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E4AEDF-A53F-1BAC-840F-01642BDB76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92888" y="3175000"/>
            <a:ext cx="4486275" cy="2476500"/>
          </a:xfrm>
        </p:spPr>
      </p:pic>
    </p:spTree>
    <p:extLst>
      <p:ext uri="{BB962C8B-B14F-4D97-AF65-F5344CB8AC3E}">
        <p14:creationId xmlns:p14="http://schemas.microsoft.com/office/powerpoint/2010/main" val="26546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099B-BF8A-6A0E-7F79-78091C0A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Backward Elimination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509FCF-6425-FCCA-F0E1-7DBC6547B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852" y="622170"/>
            <a:ext cx="6485641" cy="49584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64E70-3289-3ABE-8697-51D731A93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Gradient Boosting  and </a:t>
            </a:r>
            <a:r>
              <a:rPr lang="en-IN" dirty="0" err="1"/>
              <a:t>XGBoost</a:t>
            </a:r>
            <a:endParaRPr lang="en-IN" dirty="0"/>
          </a:p>
          <a:p>
            <a:r>
              <a:rPr lang="en-IN" dirty="0"/>
              <a:t>Are performing all the three cases.</a:t>
            </a:r>
          </a:p>
        </p:txBody>
      </p:sp>
    </p:spTree>
    <p:extLst>
      <p:ext uri="{BB962C8B-B14F-4D97-AF65-F5344CB8AC3E}">
        <p14:creationId xmlns:p14="http://schemas.microsoft.com/office/powerpoint/2010/main" val="81789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EB16-0A17-1801-0442-7B80949C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2359-9ADB-DF20-78E7-0213D573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1. We can use this ml model for prediction of house prices.</a:t>
            </a:r>
          </a:p>
          <a:p>
            <a:r>
              <a:rPr lang="en-IN" dirty="0"/>
              <a:t>2. It can be used for </a:t>
            </a:r>
            <a:r>
              <a:rPr lang="en-IN" dirty="0" err="1"/>
              <a:t>locationwise</a:t>
            </a:r>
            <a:r>
              <a:rPr lang="en-IN" dirty="0"/>
              <a:t> price prediction.</a:t>
            </a:r>
          </a:p>
          <a:p>
            <a:r>
              <a:rPr lang="en-IN" dirty="0"/>
              <a:t>3. As per features required we can use feature selection and use the optimum model.</a:t>
            </a:r>
          </a:p>
        </p:txBody>
      </p:sp>
    </p:spTree>
    <p:extLst>
      <p:ext uri="{BB962C8B-B14F-4D97-AF65-F5344CB8AC3E}">
        <p14:creationId xmlns:p14="http://schemas.microsoft.com/office/powerpoint/2010/main" val="418370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3F63-64F2-D00D-2119-5E47C74E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CECC-0007-B99A-AE0E-9DC43160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1. Problem Overview </a:t>
            </a:r>
          </a:p>
          <a:p>
            <a:r>
              <a:rPr lang="en-IN" dirty="0"/>
              <a:t>2. Key Findings</a:t>
            </a:r>
          </a:p>
          <a:p>
            <a:r>
              <a:rPr lang="en-IN" dirty="0"/>
              <a:t>3. Solution Process</a:t>
            </a:r>
          </a:p>
          <a:p>
            <a:r>
              <a:rPr lang="en-IN" dirty="0"/>
              <a:t>4. Model Comparison</a:t>
            </a:r>
          </a:p>
          <a:p>
            <a:r>
              <a:rPr lang="en-IN" dirty="0"/>
              <a:t>5. Potential Benefits</a:t>
            </a:r>
          </a:p>
        </p:txBody>
      </p:sp>
    </p:spTree>
    <p:extLst>
      <p:ext uri="{BB962C8B-B14F-4D97-AF65-F5344CB8AC3E}">
        <p14:creationId xmlns:p14="http://schemas.microsoft.com/office/powerpoint/2010/main" val="58883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DCA8-1AE5-D84F-0F07-073041EE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9C3A-D8FF-DA30-6E31-DE40726C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Build a predictive machine learning model to find property price evaluations as per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 Comparative analysis of algorithms and features.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this the data of a Real Estate company has been used having 9 columns and 13279 rows.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2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A83F-B6B9-127C-24E3-4D5F573E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121" y="2209671"/>
            <a:ext cx="10058400" cy="1450757"/>
          </a:xfrm>
        </p:spPr>
        <p:txBody>
          <a:bodyPr/>
          <a:lstStyle/>
          <a:p>
            <a:r>
              <a:rPr lang="en-IN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178230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144E-585D-92F2-538C-663D3DBF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BHK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156800-D17F-E78B-8C9E-ABDD4C48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1109" y="942680"/>
            <a:ext cx="7230359" cy="4864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22581-350D-01D8-FF1E-D1BD23916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As the no of bedrooms increases, the average price is also increasing.</a:t>
            </a:r>
          </a:p>
          <a:p>
            <a:r>
              <a:rPr lang="en-IN" dirty="0"/>
              <a:t>For 4,5,6 and 10 bedroom houses the average price is high.</a:t>
            </a:r>
          </a:p>
        </p:txBody>
      </p:sp>
    </p:spTree>
    <p:extLst>
      <p:ext uri="{BB962C8B-B14F-4D97-AF65-F5344CB8AC3E}">
        <p14:creationId xmlns:p14="http://schemas.microsoft.com/office/powerpoint/2010/main" val="169904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6F56-1293-696F-10A2-0C2872B7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BHK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877A0E-0576-BD81-5FE2-979655AE9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377" y="383873"/>
            <a:ext cx="7242945" cy="61206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0BB1-542D-50A7-0543-1BFBAA3EB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No of houses are more in 2 BHK and 3 BHK.</a:t>
            </a:r>
          </a:p>
          <a:p>
            <a:r>
              <a:rPr lang="en-IN" dirty="0"/>
              <a:t>Approx. 43% are 2 BHK and 38% are 3 BHK.</a:t>
            </a:r>
          </a:p>
        </p:txBody>
      </p:sp>
    </p:spTree>
    <p:extLst>
      <p:ext uri="{BB962C8B-B14F-4D97-AF65-F5344CB8AC3E}">
        <p14:creationId xmlns:p14="http://schemas.microsoft.com/office/powerpoint/2010/main" val="361598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002E-4C71-3459-BEE3-DB270A94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Balcony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1FA42E-8DCE-21FF-1A12-4C7A97C35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181" y="786383"/>
            <a:ext cx="6542203" cy="53211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8CD26-C331-7E9F-9993-FD3FDBC3B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For 3 Balcony average price is the highest.</a:t>
            </a:r>
          </a:p>
          <a:p>
            <a:r>
              <a:rPr lang="en-IN" dirty="0"/>
              <a:t>As the no of balcony is increasing the average price is also increasing.</a:t>
            </a:r>
          </a:p>
        </p:txBody>
      </p:sp>
    </p:spTree>
    <p:extLst>
      <p:ext uri="{BB962C8B-B14F-4D97-AF65-F5344CB8AC3E}">
        <p14:creationId xmlns:p14="http://schemas.microsoft.com/office/powerpoint/2010/main" val="6602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3274-0D9C-72E6-3B2C-943F33DF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Availability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3DC6-A011-2CEE-4046-2455D3D6F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Mostly houses are ready to move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4A8347-5E04-D4B6-22C4-C8B759CE9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4683" y="2958273"/>
            <a:ext cx="4264821" cy="331997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9549E-BDC4-3DC3-12FA-2D03E2EFB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Ready to move are costly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929028-802B-0067-E44F-FBA9D573FA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6688" y="2958273"/>
            <a:ext cx="4638675" cy="3319978"/>
          </a:xfrm>
        </p:spPr>
      </p:pic>
    </p:spTree>
    <p:extLst>
      <p:ext uri="{BB962C8B-B14F-4D97-AF65-F5344CB8AC3E}">
        <p14:creationId xmlns:p14="http://schemas.microsoft.com/office/powerpoint/2010/main" val="64025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4944-DA97-FCC3-897D-CC78170F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5F500-33C0-6D7F-F619-96E3D28E8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67% are in super built up area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4E6883-1233-D272-4B4B-79F41B889B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957513"/>
            <a:ext cx="4639736" cy="291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7EF9F-3871-1863-EC06-0BE86B9C6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Houses in plot area are costly than others.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157576-9321-CBD4-B338-0B75E9400A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6688" y="2972450"/>
            <a:ext cx="4638675" cy="2881601"/>
          </a:xfrm>
        </p:spPr>
      </p:pic>
    </p:spTree>
    <p:extLst>
      <p:ext uri="{BB962C8B-B14F-4D97-AF65-F5344CB8AC3E}">
        <p14:creationId xmlns:p14="http://schemas.microsoft.com/office/powerpoint/2010/main" val="21175068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{F5C095A7-A6A0-4598-8E2B-286559FB0AED}tf56160789_win32</Template>
  <TotalTime>660</TotalTime>
  <Words>513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Wingdings</vt:lpstr>
      <vt:lpstr>Custom</vt:lpstr>
      <vt:lpstr>House Price Prediction ML Model</vt:lpstr>
      <vt:lpstr>Outline</vt:lpstr>
      <vt:lpstr>Problem Overview</vt:lpstr>
      <vt:lpstr>Key Findings</vt:lpstr>
      <vt:lpstr>BHK</vt:lpstr>
      <vt:lpstr>BHK</vt:lpstr>
      <vt:lpstr>Balcony</vt:lpstr>
      <vt:lpstr>Availability</vt:lpstr>
      <vt:lpstr>Area Type</vt:lpstr>
      <vt:lpstr>Bath</vt:lpstr>
      <vt:lpstr>Location  Cunningham Road is most costly</vt:lpstr>
      <vt:lpstr>Price</vt:lpstr>
      <vt:lpstr>Price vs Area_sqfeet</vt:lpstr>
      <vt:lpstr>Solution Process</vt:lpstr>
      <vt:lpstr> About Dataset -</vt:lpstr>
      <vt:lpstr>Preprocessing </vt:lpstr>
      <vt:lpstr>Model Comparison</vt:lpstr>
      <vt:lpstr>After Backward Elimination</vt:lpstr>
      <vt:lpstr>Potential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ML Model</dc:title>
  <dc:creator>Dipti Sehit</dc:creator>
  <cp:lastModifiedBy>Dipti Sehit</cp:lastModifiedBy>
  <cp:revision>1</cp:revision>
  <dcterms:created xsi:type="dcterms:W3CDTF">2023-07-16T05:16:54Z</dcterms:created>
  <dcterms:modified xsi:type="dcterms:W3CDTF">2023-08-03T10:54:44Z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