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60" r:id="rId5"/>
    <p:sldId id="261" r:id="rId6"/>
    <p:sldId id="281" r:id="rId7"/>
    <p:sldId id="267" r:id="rId8"/>
    <p:sldId id="268" r:id="rId9"/>
    <p:sldId id="265" r:id="rId10"/>
    <p:sldId id="269" r:id="rId11"/>
    <p:sldId id="266" r:id="rId12"/>
    <p:sldId id="292" r:id="rId13"/>
    <p:sldId id="263" r:id="rId14"/>
    <p:sldId id="288" r:id="rId15"/>
    <p:sldId id="275" r:id="rId16"/>
    <p:sldId id="282" r:id="rId17"/>
    <p:sldId id="279" r:id="rId18"/>
    <p:sldId id="280" r:id="rId19"/>
    <p:sldId id="283" r:id="rId20"/>
    <p:sldId id="286" r:id="rId21"/>
    <p:sldId id="273" r:id="rId22"/>
    <p:sldId id="291" r:id="rId23"/>
    <p:sldId id="270" r:id="rId24"/>
    <p:sldId id="277" r:id="rId25"/>
    <p:sldId id="272"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800080"/>
    <a:srgbClr val="379E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ikant Shinde" userId="20a8e22f5d156923" providerId="LiveId" clId="{2F88790D-17DD-4DD7-A229-2E93608ACA40}"/>
    <pc:docChg chg="undo redo custSel modSld">
      <pc:chgData name="Shashikant Shinde" userId="20a8e22f5d156923" providerId="LiveId" clId="{2F88790D-17DD-4DD7-A229-2E93608ACA40}" dt="2022-07-28T16:43:49.407" v="126"/>
      <pc:docMkLst>
        <pc:docMk/>
      </pc:docMkLst>
      <pc:sldChg chg="modSp mod">
        <pc:chgData name="Shashikant Shinde" userId="20a8e22f5d156923" providerId="LiveId" clId="{2F88790D-17DD-4DD7-A229-2E93608ACA40}" dt="2022-07-28T16:32:36.585" v="96" actId="20577"/>
        <pc:sldMkLst>
          <pc:docMk/>
          <pc:sldMk cId="3195386741" sldId="265"/>
        </pc:sldMkLst>
        <pc:spChg chg="mod">
          <ac:chgData name="Shashikant Shinde" userId="20a8e22f5d156923" providerId="LiveId" clId="{2F88790D-17DD-4DD7-A229-2E93608ACA40}" dt="2022-07-28T16:32:36.585" v="96" actId="20577"/>
          <ac:spMkLst>
            <pc:docMk/>
            <pc:sldMk cId="3195386741" sldId="265"/>
            <ac:spMk id="3" creationId="{44527388-6437-ED8D-6A10-C026207EDC1E}"/>
          </ac:spMkLst>
        </pc:spChg>
      </pc:sldChg>
      <pc:sldChg chg="delSp modSp mod">
        <pc:chgData name="Shashikant Shinde" userId="20a8e22f5d156923" providerId="LiveId" clId="{2F88790D-17DD-4DD7-A229-2E93608ACA40}" dt="2022-07-28T16:43:49.407" v="126"/>
        <pc:sldMkLst>
          <pc:docMk/>
          <pc:sldMk cId="478908464" sldId="272"/>
        </pc:sldMkLst>
        <pc:spChg chg="del">
          <ac:chgData name="Shashikant Shinde" userId="20a8e22f5d156923" providerId="LiveId" clId="{2F88790D-17DD-4DD7-A229-2E93608ACA40}" dt="2022-07-28T16:30:48.789" v="89" actId="21"/>
          <ac:spMkLst>
            <pc:docMk/>
            <pc:sldMk cId="478908464" sldId="272"/>
            <ac:spMk id="2" creationId="{5B85ADCF-91E8-E3B1-FD92-3F5128B0F49B}"/>
          </ac:spMkLst>
        </pc:spChg>
        <pc:spChg chg="mod">
          <ac:chgData name="Shashikant Shinde" userId="20a8e22f5d156923" providerId="LiveId" clId="{2F88790D-17DD-4DD7-A229-2E93608ACA40}" dt="2022-07-28T16:43:49.407" v="126"/>
          <ac:spMkLst>
            <pc:docMk/>
            <pc:sldMk cId="478908464" sldId="272"/>
            <ac:spMk id="3" creationId="{4016C6B9-D2DE-D06B-420C-E0B8CF708747}"/>
          </ac:spMkLst>
        </pc:spChg>
      </pc:sldChg>
      <pc:sldChg chg="modSp mod">
        <pc:chgData name="Shashikant Shinde" userId="20a8e22f5d156923" providerId="LiveId" clId="{2F88790D-17DD-4DD7-A229-2E93608ACA40}" dt="2022-07-28T16:13:34.798" v="52" actId="1076"/>
        <pc:sldMkLst>
          <pc:docMk/>
          <pc:sldMk cId="3837497125" sldId="273"/>
        </pc:sldMkLst>
        <pc:spChg chg="mod">
          <ac:chgData name="Shashikant Shinde" userId="20a8e22f5d156923" providerId="LiveId" clId="{2F88790D-17DD-4DD7-A229-2E93608ACA40}" dt="2022-07-28T16:13:29.627" v="50" actId="113"/>
          <ac:spMkLst>
            <pc:docMk/>
            <pc:sldMk cId="3837497125" sldId="273"/>
            <ac:spMk id="6" creationId="{24203DD5-ADC3-1635-AF93-8360AF594D24}"/>
          </ac:spMkLst>
        </pc:spChg>
        <pc:picChg chg="mod">
          <ac:chgData name="Shashikant Shinde" userId="20a8e22f5d156923" providerId="LiveId" clId="{2F88790D-17DD-4DD7-A229-2E93608ACA40}" dt="2022-07-28T16:13:34.798" v="52" actId="1076"/>
          <ac:picMkLst>
            <pc:docMk/>
            <pc:sldMk cId="3837497125" sldId="273"/>
            <ac:picMk id="10" creationId="{8B5AEF6D-D4C2-C492-1011-1196259EA363}"/>
          </ac:picMkLst>
        </pc:picChg>
      </pc:sldChg>
      <pc:sldChg chg="modSp mod">
        <pc:chgData name="Shashikant Shinde" userId="20a8e22f5d156923" providerId="LiveId" clId="{2F88790D-17DD-4DD7-A229-2E93608ACA40}" dt="2022-07-28T16:05:09.161" v="1" actId="1036"/>
        <pc:sldMkLst>
          <pc:docMk/>
          <pc:sldMk cId="2499972335" sldId="275"/>
        </pc:sldMkLst>
        <pc:picChg chg="mod">
          <ac:chgData name="Shashikant Shinde" userId="20a8e22f5d156923" providerId="LiveId" clId="{2F88790D-17DD-4DD7-A229-2E93608ACA40}" dt="2022-07-28T16:05:09.161" v="1" actId="1036"/>
          <ac:picMkLst>
            <pc:docMk/>
            <pc:sldMk cId="2499972335" sldId="275"/>
            <ac:picMk id="5" creationId="{88001D03-98F7-8E84-43B8-50A3DA95CC8A}"/>
          </ac:picMkLst>
        </pc:picChg>
      </pc:sldChg>
      <pc:sldChg chg="modSp">
        <pc:chgData name="Shashikant Shinde" userId="20a8e22f5d156923" providerId="LiveId" clId="{2F88790D-17DD-4DD7-A229-2E93608ACA40}" dt="2022-07-28T16:31:20.744" v="91"/>
        <pc:sldMkLst>
          <pc:docMk/>
          <pc:sldMk cId="2086327204" sldId="281"/>
        </pc:sldMkLst>
        <pc:graphicFrameChg chg="mod">
          <ac:chgData name="Shashikant Shinde" userId="20a8e22f5d156923" providerId="LiveId" clId="{2F88790D-17DD-4DD7-A229-2E93608ACA40}" dt="2022-07-28T16:31:20.744" v="91"/>
          <ac:graphicFrameMkLst>
            <pc:docMk/>
            <pc:sldMk cId="2086327204" sldId="281"/>
            <ac:graphicFrameMk id="10" creationId="{539E080B-A9BB-2FF8-CDFF-DCBFC16C20EE}"/>
          </ac:graphicFrameMkLst>
        </pc:graphicFrameChg>
      </pc:sldChg>
      <pc:sldChg chg="modSp mod">
        <pc:chgData name="Shashikant Shinde" userId="20a8e22f5d156923" providerId="LiveId" clId="{2F88790D-17DD-4DD7-A229-2E93608ACA40}" dt="2022-07-28T16:10:06.400" v="8" actId="1076"/>
        <pc:sldMkLst>
          <pc:docMk/>
          <pc:sldMk cId="1573883629" sldId="286"/>
        </pc:sldMkLst>
        <pc:spChg chg="mod">
          <ac:chgData name="Shashikant Shinde" userId="20a8e22f5d156923" providerId="LiveId" clId="{2F88790D-17DD-4DD7-A229-2E93608ACA40}" dt="2022-07-28T16:10:06.400" v="8" actId="1076"/>
          <ac:spMkLst>
            <pc:docMk/>
            <pc:sldMk cId="1573883629" sldId="286"/>
            <ac:spMk id="10" creationId="{0CB5B6EB-3CF0-C0FC-A7DB-D459510598CD}"/>
          </ac:spMkLst>
        </pc:spChg>
      </pc:sldChg>
      <pc:sldChg chg="addSp delSp modSp mod">
        <pc:chgData name="Shashikant Shinde" userId="20a8e22f5d156923" providerId="LiveId" clId="{2F88790D-17DD-4DD7-A229-2E93608ACA40}" dt="2022-07-28T16:27:57.774" v="88" actId="404"/>
        <pc:sldMkLst>
          <pc:docMk/>
          <pc:sldMk cId="616297343" sldId="291"/>
        </pc:sldMkLst>
        <pc:spChg chg="mod">
          <ac:chgData name="Shashikant Shinde" userId="20a8e22f5d156923" providerId="LiveId" clId="{2F88790D-17DD-4DD7-A229-2E93608ACA40}" dt="2022-07-28T16:23:21.035" v="66" actId="20577"/>
          <ac:spMkLst>
            <pc:docMk/>
            <pc:sldMk cId="616297343" sldId="291"/>
            <ac:spMk id="12" creationId="{F416B869-C988-AD6B-B4BA-E049B436974B}"/>
          </ac:spMkLst>
        </pc:spChg>
        <pc:spChg chg="add del">
          <ac:chgData name="Shashikant Shinde" userId="20a8e22f5d156923" providerId="LiveId" clId="{2F88790D-17DD-4DD7-A229-2E93608ACA40}" dt="2022-07-28T16:26:49.611" v="75" actId="22"/>
          <ac:spMkLst>
            <pc:docMk/>
            <pc:sldMk cId="616297343" sldId="291"/>
            <ac:spMk id="16" creationId="{58FD41CB-F8F2-042F-FF46-5E6C504CAEF4}"/>
          </ac:spMkLst>
        </pc:spChg>
        <pc:spChg chg="add mod">
          <ac:chgData name="Shashikant Shinde" userId="20a8e22f5d156923" providerId="LiveId" clId="{2F88790D-17DD-4DD7-A229-2E93608ACA40}" dt="2022-07-28T16:27:57.774" v="88" actId="404"/>
          <ac:spMkLst>
            <pc:docMk/>
            <pc:sldMk cId="616297343" sldId="291"/>
            <ac:spMk id="17" creationId="{94D5DFF6-26C4-D3CB-CA43-5BED6D84BAC8}"/>
          </ac:spMkLst>
        </pc:spChg>
        <pc:graphicFrameChg chg="add del mod modGraphic">
          <ac:chgData name="Shashikant Shinde" userId="20a8e22f5d156923" providerId="LiveId" clId="{2F88790D-17DD-4DD7-A229-2E93608ACA40}" dt="2022-07-28T16:26:45.559" v="73" actId="478"/>
          <ac:graphicFrameMkLst>
            <pc:docMk/>
            <pc:sldMk cId="616297343" sldId="291"/>
            <ac:graphicFrameMk id="13" creationId="{7F4891F7-44A0-650B-8D85-C8603B733937}"/>
          </ac:graphicFrameMkLst>
        </pc:graphicFrame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07/relationships/hdphoto" Target="../media/hdphoto1.wdp"/><Relationship Id="rId1" Type="http://schemas.openxmlformats.org/officeDocument/2006/relationships/image" Target="../media/image18.png"/><Relationship Id="rId4" Type="http://schemas.openxmlformats.org/officeDocument/2006/relationships/image" Target="../media/image2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07/relationships/hdphoto" Target="../media/hdphoto1.wdp"/><Relationship Id="rId1" Type="http://schemas.openxmlformats.org/officeDocument/2006/relationships/image" Target="../media/image18.png"/><Relationship Id="rId4"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31786-9AA0-4334-AF4F-FB05EA9C978A}" type="doc">
      <dgm:prSet loTypeId="urn:microsoft.com/office/officeart/2008/layout/VerticalCurvedList" loCatId="list" qsTypeId="urn:microsoft.com/office/officeart/2005/8/quickstyle/simple3" qsCatId="simple" csTypeId="urn:microsoft.com/office/officeart/2005/8/colors/colorful2" csCatId="colorful" phldr="1"/>
      <dgm:spPr/>
      <dgm:t>
        <a:bodyPr/>
        <a:lstStyle/>
        <a:p>
          <a:endParaRPr lang="en-IN"/>
        </a:p>
      </dgm:t>
    </dgm:pt>
    <dgm:pt modelId="{2F07A6A1-E96E-4293-B055-A962E86C482F}">
      <dgm:prSet custT="1"/>
      <dgm:spPr/>
      <dgm:t>
        <a:bodyPr/>
        <a:lstStyle/>
        <a:p>
          <a:r>
            <a:rPr lang="en-US" sz="1800" dirty="0"/>
            <a:t>To analyze and forecast sales of pesticides for a domestic pesticide of manufacturing company (ABC Manufacturing).</a:t>
          </a:r>
          <a:endParaRPr lang="en-IN" sz="1800" dirty="0"/>
        </a:p>
      </dgm:t>
    </dgm:pt>
    <dgm:pt modelId="{D7D9A90D-0914-454F-B01B-086963845FC8}" type="parTrans" cxnId="{3CF4D3F6-AC4D-49A2-A015-169E5F4F89FA}">
      <dgm:prSet/>
      <dgm:spPr/>
      <dgm:t>
        <a:bodyPr/>
        <a:lstStyle/>
        <a:p>
          <a:endParaRPr lang="en-IN" sz="1600"/>
        </a:p>
      </dgm:t>
    </dgm:pt>
    <dgm:pt modelId="{04ECA993-E88B-4DBA-BC1E-473D5A88AEBD}" type="sibTrans" cxnId="{3CF4D3F6-AC4D-49A2-A015-169E5F4F89FA}">
      <dgm:prSet/>
      <dgm:spPr/>
      <dgm:t>
        <a:bodyPr/>
        <a:lstStyle/>
        <a:p>
          <a:endParaRPr lang="en-IN" sz="1600"/>
        </a:p>
      </dgm:t>
    </dgm:pt>
    <dgm:pt modelId="{9B633C94-02F3-4E2E-AEC6-4678AF7D01B5}">
      <dgm:prSet custT="1"/>
      <dgm:spPr/>
      <dgm:t>
        <a:bodyPr/>
        <a:lstStyle/>
        <a:p>
          <a:r>
            <a:rPr lang="en-US" sz="1800"/>
            <a:t>To analyze factors that impact the sales such that the company can manage the production to meet growth/slowdown in sales as per sales forecast.</a:t>
          </a:r>
          <a:endParaRPr lang="en-IN" sz="1800"/>
        </a:p>
      </dgm:t>
    </dgm:pt>
    <dgm:pt modelId="{C92FBA42-3007-4E11-8EBB-29647B9CA59E}" type="parTrans" cxnId="{ED042606-1193-44C7-BBBE-A278313D3E92}">
      <dgm:prSet/>
      <dgm:spPr/>
      <dgm:t>
        <a:bodyPr/>
        <a:lstStyle/>
        <a:p>
          <a:endParaRPr lang="en-IN" sz="1600"/>
        </a:p>
      </dgm:t>
    </dgm:pt>
    <dgm:pt modelId="{7769B8AB-A731-4183-ACF3-B6C39D15A755}" type="sibTrans" cxnId="{ED042606-1193-44C7-BBBE-A278313D3E92}">
      <dgm:prSet/>
      <dgm:spPr/>
      <dgm:t>
        <a:bodyPr/>
        <a:lstStyle/>
        <a:p>
          <a:endParaRPr lang="en-IN" sz="1600"/>
        </a:p>
      </dgm:t>
    </dgm:pt>
    <dgm:pt modelId="{739720AC-03CF-46B4-8B9E-EFFC7A17A7B0}">
      <dgm:prSet custT="1"/>
      <dgm:spPr/>
      <dgm:t>
        <a:bodyPr/>
        <a:lstStyle/>
        <a:p>
          <a:r>
            <a:rPr lang="en-US" sz="1800" dirty="0"/>
            <a:t>To build data model for the following:  </a:t>
          </a:r>
        </a:p>
        <a:p>
          <a:r>
            <a:rPr lang="en-US" sz="1800" dirty="0"/>
            <a:t>1. To Conduct state wise trend analysis of the given sales.</a:t>
          </a:r>
        </a:p>
        <a:p>
          <a:r>
            <a:rPr lang="en-US" sz="1800" dirty="0"/>
            <a:t>2.To identify other factors if they are influencing Pesticide sales.</a:t>
          </a:r>
        </a:p>
      </dgm:t>
    </dgm:pt>
    <dgm:pt modelId="{FA65D267-0DD2-41A3-8E0E-D6488F4A3F88}" type="parTrans" cxnId="{8F04FB44-5619-4D90-BF7A-74C8FD6DA5F1}">
      <dgm:prSet/>
      <dgm:spPr/>
      <dgm:t>
        <a:bodyPr/>
        <a:lstStyle/>
        <a:p>
          <a:endParaRPr lang="en-IN" sz="1600"/>
        </a:p>
      </dgm:t>
    </dgm:pt>
    <dgm:pt modelId="{450ED2EE-1EC9-4EBB-BA4B-C4B56B4AE0CA}" type="sibTrans" cxnId="{8F04FB44-5619-4D90-BF7A-74C8FD6DA5F1}">
      <dgm:prSet/>
      <dgm:spPr/>
      <dgm:t>
        <a:bodyPr/>
        <a:lstStyle/>
        <a:p>
          <a:endParaRPr lang="en-IN" sz="1600"/>
        </a:p>
      </dgm:t>
    </dgm:pt>
    <dgm:pt modelId="{897BB7A1-0150-433E-8A09-8D94143292A6}">
      <dgm:prSet custT="1"/>
      <dgm:spPr/>
      <dgm:t>
        <a:bodyPr/>
        <a:lstStyle/>
        <a:p>
          <a:r>
            <a:rPr lang="en-US" sz="1800" dirty="0"/>
            <a:t>Use of external data such as rainfall to enhance the accuracy of the model.</a:t>
          </a:r>
          <a:endParaRPr lang="en-IN" sz="1800" dirty="0"/>
        </a:p>
      </dgm:t>
    </dgm:pt>
    <dgm:pt modelId="{BD37DBD0-8AE8-4691-9BAC-E539BDAC442E}" type="parTrans" cxnId="{410409DF-14FD-45B6-B87E-E0BAFC477840}">
      <dgm:prSet/>
      <dgm:spPr/>
      <dgm:t>
        <a:bodyPr/>
        <a:lstStyle/>
        <a:p>
          <a:endParaRPr lang="en-IN" sz="1600"/>
        </a:p>
      </dgm:t>
    </dgm:pt>
    <dgm:pt modelId="{8317DFA5-C524-4459-B1F3-00608FDC1B03}" type="sibTrans" cxnId="{410409DF-14FD-45B6-B87E-E0BAFC477840}">
      <dgm:prSet/>
      <dgm:spPr/>
      <dgm:t>
        <a:bodyPr/>
        <a:lstStyle/>
        <a:p>
          <a:endParaRPr lang="en-IN" sz="1600"/>
        </a:p>
      </dgm:t>
    </dgm:pt>
    <dgm:pt modelId="{6AEBA907-9B64-4C79-B3B3-A806C67D2D96}" type="pres">
      <dgm:prSet presAssocID="{62B31786-9AA0-4334-AF4F-FB05EA9C978A}" presName="Name0" presStyleCnt="0">
        <dgm:presLayoutVars>
          <dgm:chMax val="7"/>
          <dgm:chPref val="7"/>
          <dgm:dir/>
        </dgm:presLayoutVars>
      </dgm:prSet>
      <dgm:spPr/>
    </dgm:pt>
    <dgm:pt modelId="{AD55E95A-4D6A-4938-B29D-D397EA040331}" type="pres">
      <dgm:prSet presAssocID="{62B31786-9AA0-4334-AF4F-FB05EA9C978A}" presName="Name1" presStyleCnt="0"/>
      <dgm:spPr/>
    </dgm:pt>
    <dgm:pt modelId="{1166B327-5009-4E86-8EA9-7E0976F7ED5F}" type="pres">
      <dgm:prSet presAssocID="{62B31786-9AA0-4334-AF4F-FB05EA9C978A}" presName="cycle" presStyleCnt="0"/>
      <dgm:spPr/>
    </dgm:pt>
    <dgm:pt modelId="{3980AE9E-D5DA-4715-A4C1-7C75F4DF982D}" type="pres">
      <dgm:prSet presAssocID="{62B31786-9AA0-4334-AF4F-FB05EA9C978A}" presName="srcNode" presStyleLbl="node1" presStyleIdx="0" presStyleCnt="4"/>
      <dgm:spPr/>
    </dgm:pt>
    <dgm:pt modelId="{E22B0678-002D-4E84-9D4F-D31458AE59AD}" type="pres">
      <dgm:prSet presAssocID="{62B31786-9AA0-4334-AF4F-FB05EA9C978A}" presName="conn" presStyleLbl="parChTrans1D2" presStyleIdx="0" presStyleCnt="1"/>
      <dgm:spPr/>
    </dgm:pt>
    <dgm:pt modelId="{35A7CDEC-46B7-469F-8496-56E84397D375}" type="pres">
      <dgm:prSet presAssocID="{62B31786-9AA0-4334-AF4F-FB05EA9C978A}" presName="extraNode" presStyleLbl="node1" presStyleIdx="0" presStyleCnt="4"/>
      <dgm:spPr/>
    </dgm:pt>
    <dgm:pt modelId="{7437E7AF-BDFC-4DDF-AC5E-2B481B26FA48}" type="pres">
      <dgm:prSet presAssocID="{62B31786-9AA0-4334-AF4F-FB05EA9C978A}" presName="dstNode" presStyleLbl="node1" presStyleIdx="0" presStyleCnt="4"/>
      <dgm:spPr/>
    </dgm:pt>
    <dgm:pt modelId="{54B5B6E8-FD44-49CB-BA8B-BFB42BA996BC}" type="pres">
      <dgm:prSet presAssocID="{2F07A6A1-E96E-4293-B055-A962E86C482F}" presName="text_1" presStyleLbl="node1" presStyleIdx="0" presStyleCnt="4">
        <dgm:presLayoutVars>
          <dgm:bulletEnabled val="1"/>
        </dgm:presLayoutVars>
      </dgm:prSet>
      <dgm:spPr/>
    </dgm:pt>
    <dgm:pt modelId="{E3AD1EB1-9DA2-4E69-B6CA-D4F0F6642AE5}" type="pres">
      <dgm:prSet presAssocID="{2F07A6A1-E96E-4293-B055-A962E86C482F}" presName="accent_1" presStyleCnt="0"/>
      <dgm:spPr/>
    </dgm:pt>
    <dgm:pt modelId="{03C131E5-123D-4083-B3EE-472C9CECEAAF}" type="pres">
      <dgm:prSet presAssocID="{2F07A6A1-E96E-4293-B055-A962E86C482F}" presName="accentRepeatNode" presStyleLbl="solidFgAcc1" presStyleIdx="0" presStyleCnt="4"/>
      <dgm:spPr/>
    </dgm:pt>
    <dgm:pt modelId="{F5300A8E-8EA7-4DCD-8C79-6D1C6146BF46}" type="pres">
      <dgm:prSet presAssocID="{9B633C94-02F3-4E2E-AEC6-4678AF7D01B5}" presName="text_2" presStyleLbl="node1" presStyleIdx="1" presStyleCnt="4" custLinFactNeighborY="-21456">
        <dgm:presLayoutVars>
          <dgm:bulletEnabled val="1"/>
        </dgm:presLayoutVars>
      </dgm:prSet>
      <dgm:spPr/>
    </dgm:pt>
    <dgm:pt modelId="{17514F5A-76AB-4963-A697-355277792AA3}" type="pres">
      <dgm:prSet presAssocID="{9B633C94-02F3-4E2E-AEC6-4678AF7D01B5}" presName="accent_2" presStyleCnt="0"/>
      <dgm:spPr/>
    </dgm:pt>
    <dgm:pt modelId="{6813E4CC-5BB2-40B6-9F93-B5EF6D65D06C}" type="pres">
      <dgm:prSet presAssocID="{9B633C94-02F3-4E2E-AEC6-4678AF7D01B5}" presName="accentRepeatNode" presStyleLbl="solidFgAcc1" presStyleIdx="1" presStyleCnt="4" custLinFactNeighborX="-5872" custLinFactNeighborY="-11745"/>
      <dgm:spPr/>
    </dgm:pt>
    <dgm:pt modelId="{58FBB912-0270-4F0C-A752-9412C26084F3}" type="pres">
      <dgm:prSet presAssocID="{739720AC-03CF-46B4-8B9E-EFFC7A17A7B0}" presName="text_3" presStyleLbl="node1" presStyleIdx="2" presStyleCnt="4" custScaleY="160240" custLinFactNeighborX="113" custLinFactNeighborY="-13632">
        <dgm:presLayoutVars>
          <dgm:bulletEnabled val="1"/>
        </dgm:presLayoutVars>
      </dgm:prSet>
      <dgm:spPr/>
    </dgm:pt>
    <dgm:pt modelId="{EDA30F2E-986B-4947-9722-43A5D9A42245}" type="pres">
      <dgm:prSet presAssocID="{739720AC-03CF-46B4-8B9E-EFFC7A17A7B0}" presName="accent_3" presStyleCnt="0"/>
      <dgm:spPr/>
    </dgm:pt>
    <dgm:pt modelId="{4AE7E2FF-9992-4BF6-9C79-D283DB356C22}" type="pres">
      <dgm:prSet presAssocID="{739720AC-03CF-46B4-8B9E-EFFC7A17A7B0}" presName="accentRepeatNode" presStyleLbl="solidFgAcc1" presStyleIdx="2" presStyleCnt="4" custLinFactNeighborX="1677" custLinFactNeighborY="-10067"/>
      <dgm:spPr/>
    </dgm:pt>
    <dgm:pt modelId="{86FED776-9C1D-4C46-8F79-F046ABB4D4FF}" type="pres">
      <dgm:prSet presAssocID="{897BB7A1-0150-433E-8A09-8D94143292A6}" presName="text_4" presStyleLbl="node1" presStyleIdx="3" presStyleCnt="4" custLinFactNeighborX="312" custLinFactNeighborY="-8389">
        <dgm:presLayoutVars>
          <dgm:bulletEnabled val="1"/>
        </dgm:presLayoutVars>
      </dgm:prSet>
      <dgm:spPr/>
    </dgm:pt>
    <dgm:pt modelId="{2A7501C4-75E5-4E88-9324-FF8DB2CFC28D}" type="pres">
      <dgm:prSet presAssocID="{897BB7A1-0150-433E-8A09-8D94143292A6}" presName="accent_4" presStyleCnt="0"/>
      <dgm:spPr/>
    </dgm:pt>
    <dgm:pt modelId="{AA8F5B56-44A2-4027-9D9A-D5BA805701A1}" type="pres">
      <dgm:prSet presAssocID="{897BB7A1-0150-433E-8A09-8D94143292A6}" presName="accentRepeatNode" presStyleLbl="solidFgAcc1" presStyleIdx="3" presStyleCnt="4"/>
      <dgm:spPr/>
    </dgm:pt>
  </dgm:ptLst>
  <dgm:cxnLst>
    <dgm:cxn modelId="{ED042606-1193-44C7-BBBE-A278313D3E92}" srcId="{62B31786-9AA0-4334-AF4F-FB05EA9C978A}" destId="{9B633C94-02F3-4E2E-AEC6-4678AF7D01B5}" srcOrd="1" destOrd="0" parTransId="{C92FBA42-3007-4E11-8EBB-29647B9CA59E}" sibTransId="{7769B8AB-A731-4183-ACF3-B6C39D15A755}"/>
    <dgm:cxn modelId="{874A9D0E-28EF-4714-8C33-89AB0C3790D4}" type="presOf" srcId="{897BB7A1-0150-433E-8A09-8D94143292A6}" destId="{86FED776-9C1D-4C46-8F79-F046ABB4D4FF}" srcOrd="0" destOrd="0" presId="urn:microsoft.com/office/officeart/2008/layout/VerticalCurvedList"/>
    <dgm:cxn modelId="{B1586C41-B936-402F-8B13-B9B20ABAE0C3}" type="presOf" srcId="{2F07A6A1-E96E-4293-B055-A962E86C482F}" destId="{54B5B6E8-FD44-49CB-BA8B-BFB42BA996BC}" srcOrd="0" destOrd="0" presId="urn:microsoft.com/office/officeart/2008/layout/VerticalCurvedList"/>
    <dgm:cxn modelId="{8F04FB44-5619-4D90-BF7A-74C8FD6DA5F1}" srcId="{62B31786-9AA0-4334-AF4F-FB05EA9C978A}" destId="{739720AC-03CF-46B4-8B9E-EFFC7A17A7B0}" srcOrd="2" destOrd="0" parTransId="{FA65D267-0DD2-41A3-8E0E-D6488F4A3F88}" sibTransId="{450ED2EE-1EC9-4EBB-BA4B-C4B56B4AE0CA}"/>
    <dgm:cxn modelId="{AA5F239A-1B1E-4DC0-8E0E-D2F06AA0247D}" type="presOf" srcId="{9B633C94-02F3-4E2E-AEC6-4678AF7D01B5}" destId="{F5300A8E-8EA7-4DCD-8C79-6D1C6146BF46}" srcOrd="0" destOrd="0" presId="urn:microsoft.com/office/officeart/2008/layout/VerticalCurvedList"/>
    <dgm:cxn modelId="{B2DFE99E-A340-4F85-A2EF-32B46AB9C3D4}" type="presOf" srcId="{04ECA993-E88B-4DBA-BC1E-473D5A88AEBD}" destId="{E22B0678-002D-4E84-9D4F-D31458AE59AD}" srcOrd="0" destOrd="0" presId="urn:microsoft.com/office/officeart/2008/layout/VerticalCurvedList"/>
    <dgm:cxn modelId="{1D9C15C7-A220-41C5-819C-E043752D4200}" type="presOf" srcId="{62B31786-9AA0-4334-AF4F-FB05EA9C978A}" destId="{6AEBA907-9B64-4C79-B3B3-A806C67D2D96}" srcOrd="0" destOrd="0" presId="urn:microsoft.com/office/officeart/2008/layout/VerticalCurvedList"/>
    <dgm:cxn modelId="{410409DF-14FD-45B6-B87E-E0BAFC477840}" srcId="{62B31786-9AA0-4334-AF4F-FB05EA9C978A}" destId="{897BB7A1-0150-433E-8A09-8D94143292A6}" srcOrd="3" destOrd="0" parTransId="{BD37DBD0-8AE8-4691-9BAC-E539BDAC442E}" sibTransId="{8317DFA5-C524-4459-B1F3-00608FDC1B03}"/>
    <dgm:cxn modelId="{8C345FE1-5A9F-4CC2-9C22-D8BD49922DEA}" type="presOf" srcId="{739720AC-03CF-46B4-8B9E-EFFC7A17A7B0}" destId="{58FBB912-0270-4F0C-A752-9412C26084F3}" srcOrd="0" destOrd="0" presId="urn:microsoft.com/office/officeart/2008/layout/VerticalCurvedList"/>
    <dgm:cxn modelId="{3CF4D3F6-AC4D-49A2-A015-169E5F4F89FA}" srcId="{62B31786-9AA0-4334-AF4F-FB05EA9C978A}" destId="{2F07A6A1-E96E-4293-B055-A962E86C482F}" srcOrd="0" destOrd="0" parTransId="{D7D9A90D-0914-454F-B01B-086963845FC8}" sibTransId="{04ECA993-E88B-4DBA-BC1E-473D5A88AEBD}"/>
    <dgm:cxn modelId="{8B999468-126D-417C-8757-C9BC147EBB7A}" type="presParOf" srcId="{6AEBA907-9B64-4C79-B3B3-A806C67D2D96}" destId="{AD55E95A-4D6A-4938-B29D-D397EA040331}" srcOrd="0" destOrd="0" presId="urn:microsoft.com/office/officeart/2008/layout/VerticalCurvedList"/>
    <dgm:cxn modelId="{CC4BD8AF-3093-496E-B648-B545BA22EF8F}" type="presParOf" srcId="{AD55E95A-4D6A-4938-B29D-D397EA040331}" destId="{1166B327-5009-4E86-8EA9-7E0976F7ED5F}" srcOrd="0" destOrd="0" presId="urn:microsoft.com/office/officeart/2008/layout/VerticalCurvedList"/>
    <dgm:cxn modelId="{0818B501-0201-4CDE-9423-DDB9964ED19A}" type="presParOf" srcId="{1166B327-5009-4E86-8EA9-7E0976F7ED5F}" destId="{3980AE9E-D5DA-4715-A4C1-7C75F4DF982D}" srcOrd="0" destOrd="0" presId="urn:microsoft.com/office/officeart/2008/layout/VerticalCurvedList"/>
    <dgm:cxn modelId="{8B481124-7A6A-4BD1-8063-ADDF318495E8}" type="presParOf" srcId="{1166B327-5009-4E86-8EA9-7E0976F7ED5F}" destId="{E22B0678-002D-4E84-9D4F-D31458AE59AD}" srcOrd="1" destOrd="0" presId="urn:microsoft.com/office/officeart/2008/layout/VerticalCurvedList"/>
    <dgm:cxn modelId="{1029C025-935D-4841-B50D-0427175FD129}" type="presParOf" srcId="{1166B327-5009-4E86-8EA9-7E0976F7ED5F}" destId="{35A7CDEC-46B7-469F-8496-56E84397D375}" srcOrd="2" destOrd="0" presId="urn:microsoft.com/office/officeart/2008/layout/VerticalCurvedList"/>
    <dgm:cxn modelId="{784A5937-E39C-42B4-BCC5-BD7CB406B411}" type="presParOf" srcId="{1166B327-5009-4E86-8EA9-7E0976F7ED5F}" destId="{7437E7AF-BDFC-4DDF-AC5E-2B481B26FA48}" srcOrd="3" destOrd="0" presId="urn:microsoft.com/office/officeart/2008/layout/VerticalCurvedList"/>
    <dgm:cxn modelId="{6E6EE666-DEA9-42A1-AC90-E906B5176C51}" type="presParOf" srcId="{AD55E95A-4D6A-4938-B29D-D397EA040331}" destId="{54B5B6E8-FD44-49CB-BA8B-BFB42BA996BC}" srcOrd="1" destOrd="0" presId="urn:microsoft.com/office/officeart/2008/layout/VerticalCurvedList"/>
    <dgm:cxn modelId="{F639140A-3F62-4B08-8217-77F10962C04D}" type="presParOf" srcId="{AD55E95A-4D6A-4938-B29D-D397EA040331}" destId="{E3AD1EB1-9DA2-4E69-B6CA-D4F0F6642AE5}" srcOrd="2" destOrd="0" presId="urn:microsoft.com/office/officeart/2008/layout/VerticalCurvedList"/>
    <dgm:cxn modelId="{A2A0D8DE-9814-4724-86C8-32AB929D811F}" type="presParOf" srcId="{E3AD1EB1-9DA2-4E69-B6CA-D4F0F6642AE5}" destId="{03C131E5-123D-4083-B3EE-472C9CECEAAF}" srcOrd="0" destOrd="0" presId="urn:microsoft.com/office/officeart/2008/layout/VerticalCurvedList"/>
    <dgm:cxn modelId="{5E4DAB47-40C3-47D2-AC6F-ADB5C26F3AFA}" type="presParOf" srcId="{AD55E95A-4D6A-4938-B29D-D397EA040331}" destId="{F5300A8E-8EA7-4DCD-8C79-6D1C6146BF46}" srcOrd="3" destOrd="0" presId="urn:microsoft.com/office/officeart/2008/layout/VerticalCurvedList"/>
    <dgm:cxn modelId="{2364ACEB-F014-40A0-94AB-C68C6A86E75B}" type="presParOf" srcId="{AD55E95A-4D6A-4938-B29D-D397EA040331}" destId="{17514F5A-76AB-4963-A697-355277792AA3}" srcOrd="4" destOrd="0" presId="urn:microsoft.com/office/officeart/2008/layout/VerticalCurvedList"/>
    <dgm:cxn modelId="{5A51C915-67F5-4088-B5F5-9C948BC5DEFD}" type="presParOf" srcId="{17514F5A-76AB-4963-A697-355277792AA3}" destId="{6813E4CC-5BB2-40B6-9F93-B5EF6D65D06C}" srcOrd="0" destOrd="0" presId="urn:microsoft.com/office/officeart/2008/layout/VerticalCurvedList"/>
    <dgm:cxn modelId="{66B09ABA-F56E-461E-8616-C685A1B480A3}" type="presParOf" srcId="{AD55E95A-4D6A-4938-B29D-D397EA040331}" destId="{58FBB912-0270-4F0C-A752-9412C26084F3}" srcOrd="5" destOrd="0" presId="urn:microsoft.com/office/officeart/2008/layout/VerticalCurvedList"/>
    <dgm:cxn modelId="{4FEA900F-AAF9-4D19-AFC3-58210AAF5221}" type="presParOf" srcId="{AD55E95A-4D6A-4938-B29D-D397EA040331}" destId="{EDA30F2E-986B-4947-9722-43A5D9A42245}" srcOrd="6" destOrd="0" presId="urn:microsoft.com/office/officeart/2008/layout/VerticalCurvedList"/>
    <dgm:cxn modelId="{ED8B38B2-110D-4234-8A85-9E2CDDB17576}" type="presParOf" srcId="{EDA30F2E-986B-4947-9722-43A5D9A42245}" destId="{4AE7E2FF-9992-4BF6-9C79-D283DB356C22}" srcOrd="0" destOrd="0" presId="urn:microsoft.com/office/officeart/2008/layout/VerticalCurvedList"/>
    <dgm:cxn modelId="{9BB323C3-19FF-4FB7-8CE6-94406A0CA1C0}" type="presParOf" srcId="{AD55E95A-4D6A-4938-B29D-D397EA040331}" destId="{86FED776-9C1D-4C46-8F79-F046ABB4D4FF}" srcOrd="7" destOrd="0" presId="urn:microsoft.com/office/officeart/2008/layout/VerticalCurvedList"/>
    <dgm:cxn modelId="{16B342A5-2896-44D6-BE32-D9B023509F4C}" type="presParOf" srcId="{AD55E95A-4D6A-4938-B29D-D397EA040331}" destId="{2A7501C4-75E5-4E88-9324-FF8DB2CFC28D}" srcOrd="8" destOrd="0" presId="urn:microsoft.com/office/officeart/2008/layout/VerticalCurvedList"/>
    <dgm:cxn modelId="{3D8F929C-8E3C-46F6-90E9-192B52EA3D96}" type="presParOf" srcId="{2A7501C4-75E5-4E88-9324-FF8DB2CFC28D}" destId="{AA8F5B56-44A2-4027-9D9A-D5BA805701A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AFC834-B510-4C90-9FE7-3CC0F782F455}" type="doc">
      <dgm:prSet loTypeId="urn:microsoft.com/office/officeart/2005/8/layout/architecture" loCatId="relationship" qsTypeId="urn:microsoft.com/office/officeart/2005/8/quickstyle/simple3" qsCatId="simple" csTypeId="urn:microsoft.com/office/officeart/2005/8/colors/accent4_2" csCatId="accent4" phldr="1"/>
      <dgm:spPr/>
      <dgm:t>
        <a:bodyPr/>
        <a:lstStyle/>
        <a:p>
          <a:endParaRPr lang="en-IN"/>
        </a:p>
      </dgm:t>
    </dgm:pt>
    <dgm:pt modelId="{DD1A9654-1F8E-4988-B99D-2BF2A535546D}">
      <dgm:prSet custT="1"/>
      <dgm:spPr/>
      <dgm:t>
        <a:bodyPr/>
        <a:lstStyle/>
        <a:p>
          <a:r>
            <a:rPr lang="en-US" sz="1800" kern="1200" dirty="0">
              <a:latin typeface="+mn-lt"/>
            </a:rPr>
            <a:t>Chemical control of </a:t>
          </a:r>
          <a:r>
            <a:rPr lang="en-US" sz="1800" kern="1200" dirty="0">
              <a:solidFill>
                <a:prstClr val="black"/>
              </a:solidFill>
              <a:latin typeface="+mn-lt"/>
              <a:ea typeface="+mn-ea"/>
              <a:cs typeface="+mn-cs"/>
            </a:rPr>
            <a:t>pests</a:t>
          </a:r>
          <a:r>
            <a:rPr lang="en-US" sz="1800" kern="1200" dirty="0">
              <a:latin typeface="+mn-lt"/>
            </a:rPr>
            <a:t> is a common practice in agriculture. </a:t>
          </a:r>
          <a:endParaRPr lang="en-IN" sz="1800" kern="1200" dirty="0">
            <a:latin typeface="+mn-lt"/>
          </a:endParaRPr>
        </a:p>
      </dgm:t>
    </dgm:pt>
    <dgm:pt modelId="{6D297AF1-25EF-4BF4-8FFD-E5859E908B53}" type="parTrans" cxnId="{8B8B2072-96D0-46E6-B0DC-EF66A6CB4C8E}">
      <dgm:prSet/>
      <dgm:spPr/>
      <dgm:t>
        <a:bodyPr/>
        <a:lstStyle/>
        <a:p>
          <a:endParaRPr lang="en-IN"/>
        </a:p>
      </dgm:t>
    </dgm:pt>
    <dgm:pt modelId="{BDF73B18-D45C-4D8E-9368-76DF1F160E79}" type="sibTrans" cxnId="{8B8B2072-96D0-46E6-B0DC-EF66A6CB4C8E}">
      <dgm:prSet/>
      <dgm:spPr/>
      <dgm:t>
        <a:bodyPr/>
        <a:lstStyle/>
        <a:p>
          <a:endParaRPr lang="en-IN"/>
        </a:p>
      </dgm:t>
    </dgm:pt>
    <dgm:pt modelId="{02707068-7504-4DB6-A860-C7EE2F246303}">
      <dgm:prSet custT="1"/>
      <dgm:spPr/>
      <dgm:t>
        <a:bodyPr/>
        <a:lstStyle/>
        <a:p>
          <a:r>
            <a:rPr lang="en-US" sz="1800">
              <a:latin typeface="+mn-lt"/>
            </a:rPr>
            <a:t>There are more than a thousand pesticides of both chemical and biological nature, used around the world to minimize crop losses.</a:t>
          </a:r>
          <a:endParaRPr lang="en-IN" sz="1800">
            <a:latin typeface="+mn-lt"/>
          </a:endParaRPr>
        </a:p>
      </dgm:t>
    </dgm:pt>
    <dgm:pt modelId="{286AB4AB-021D-4B01-AFE6-B0F5EB169BEE}" type="parTrans" cxnId="{C489A879-C2B2-4534-BBD4-C173DF9DF047}">
      <dgm:prSet/>
      <dgm:spPr/>
      <dgm:t>
        <a:bodyPr/>
        <a:lstStyle/>
        <a:p>
          <a:endParaRPr lang="en-IN"/>
        </a:p>
      </dgm:t>
    </dgm:pt>
    <dgm:pt modelId="{FE24DD71-E2BF-4484-84EA-C7D632AEABDE}" type="sibTrans" cxnId="{C489A879-C2B2-4534-BBD4-C173DF9DF047}">
      <dgm:prSet/>
      <dgm:spPr/>
      <dgm:t>
        <a:bodyPr/>
        <a:lstStyle/>
        <a:p>
          <a:endParaRPr lang="en-IN"/>
        </a:p>
      </dgm:t>
    </dgm:pt>
    <dgm:pt modelId="{D8C0052F-816B-48EC-B972-52CB536F5BBA}">
      <dgm:prSet custT="1"/>
      <dgm:spPr/>
      <dgm:t>
        <a:bodyPr/>
        <a:lstStyle/>
        <a:p>
          <a:r>
            <a:rPr lang="en-US" sz="1800">
              <a:latin typeface="+mn-lt"/>
            </a:rPr>
            <a:t>Although chemical pesticides are well known for their effectiveness, their impact on soil and environment, and presence of residue in food products are a matter of concern.</a:t>
          </a:r>
          <a:endParaRPr lang="en-IN" sz="1800">
            <a:latin typeface="+mn-lt"/>
          </a:endParaRPr>
        </a:p>
      </dgm:t>
    </dgm:pt>
    <dgm:pt modelId="{BBD9CE0F-3461-41B3-ADF2-3706E779023D}" type="parTrans" cxnId="{AFE3CEC7-587D-4017-A812-9C42B14D56BA}">
      <dgm:prSet/>
      <dgm:spPr/>
      <dgm:t>
        <a:bodyPr/>
        <a:lstStyle/>
        <a:p>
          <a:endParaRPr lang="en-IN"/>
        </a:p>
      </dgm:t>
    </dgm:pt>
    <dgm:pt modelId="{2B65CE00-9FE4-469E-9CD4-09CFAD288863}" type="sibTrans" cxnId="{AFE3CEC7-587D-4017-A812-9C42B14D56BA}">
      <dgm:prSet/>
      <dgm:spPr/>
      <dgm:t>
        <a:bodyPr/>
        <a:lstStyle/>
        <a:p>
          <a:endParaRPr lang="en-IN"/>
        </a:p>
      </dgm:t>
    </dgm:pt>
    <dgm:pt modelId="{47CD7085-AD68-47EA-9EA5-D759E922DCB3}">
      <dgm:prSet custT="1"/>
      <dgm:spPr/>
      <dgm:t>
        <a:bodyPr/>
        <a:lstStyle/>
        <a:p>
          <a:r>
            <a:rPr lang="en-US" sz="1800">
              <a:latin typeface="+mn-lt"/>
            </a:rPr>
            <a:t>Other issues relate to structure of pesticide industry and the regulations for registration and quality assessment. </a:t>
          </a:r>
          <a:endParaRPr lang="en-IN" sz="1800">
            <a:latin typeface="+mn-lt"/>
          </a:endParaRPr>
        </a:p>
      </dgm:t>
    </dgm:pt>
    <dgm:pt modelId="{D198B767-E96F-4A1D-9977-1118BD0F579F}" type="parTrans" cxnId="{0414C1B5-5B0F-422A-ABD6-A137A1A169E1}">
      <dgm:prSet/>
      <dgm:spPr/>
      <dgm:t>
        <a:bodyPr/>
        <a:lstStyle/>
        <a:p>
          <a:endParaRPr lang="en-IN"/>
        </a:p>
      </dgm:t>
    </dgm:pt>
    <dgm:pt modelId="{5E876A3C-B7A8-4436-8738-4320FA2C8B2B}" type="sibTrans" cxnId="{0414C1B5-5B0F-422A-ABD6-A137A1A169E1}">
      <dgm:prSet/>
      <dgm:spPr/>
      <dgm:t>
        <a:bodyPr/>
        <a:lstStyle/>
        <a:p>
          <a:endParaRPr lang="en-IN"/>
        </a:p>
      </dgm:t>
    </dgm:pt>
    <dgm:pt modelId="{C0EA8661-67A8-458A-A61D-23925CEC407B}">
      <dgm:prSet custT="1"/>
      <dgm:spPr/>
      <dgm:t>
        <a:bodyPr/>
        <a:lstStyle/>
        <a:p>
          <a:r>
            <a:rPr lang="en-US" sz="1800" dirty="0">
              <a:latin typeface="+mn-lt"/>
            </a:rPr>
            <a:t>There are numerous factors affecting sale trends of pesticide, including and not limited to, socio-political factors such as changes in regulation, population growth, rising incomes of population, weather condition, Rainfall, GDP, population etc.; </a:t>
          </a:r>
          <a:endParaRPr lang="en-IN" sz="1800" dirty="0">
            <a:latin typeface="+mn-lt"/>
          </a:endParaRPr>
        </a:p>
      </dgm:t>
    </dgm:pt>
    <dgm:pt modelId="{25586E45-621E-40DD-9865-8808E5A4CED1}" type="parTrans" cxnId="{D65C8897-B12B-42BA-B0D7-405891C28A00}">
      <dgm:prSet/>
      <dgm:spPr/>
      <dgm:t>
        <a:bodyPr/>
        <a:lstStyle/>
        <a:p>
          <a:endParaRPr lang="en-IN"/>
        </a:p>
      </dgm:t>
    </dgm:pt>
    <dgm:pt modelId="{22AED5F5-85D4-4D28-9F4E-4CBDCC621505}" type="sibTrans" cxnId="{D65C8897-B12B-42BA-B0D7-405891C28A00}">
      <dgm:prSet/>
      <dgm:spPr/>
      <dgm:t>
        <a:bodyPr/>
        <a:lstStyle/>
        <a:p>
          <a:endParaRPr lang="en-IN"/>
        </a:p>
      </dgm:t>
    </dgm:pt>
    <dgm:pt modelId="{6E75F43E-51DF-4C20-9148-606DB254B362}" type="pres">
      <dgm:prSet presAssocID="{48AFC834-B510-4C90-9FE7-3CC0F782F455}" presName="Name0" presStyleCnt="0">
        <dgm:presLayoutVars>
          <dgm:chPref val="1"/>
          <dgm:dir/>
          <dgm:animOne val="branch"/>
          <dgm:animLvl val="lvl"/>
          <dgm:resizeHandles/>
        </dgm:presLayoutVars>
      </dgm:prSet>
      <dgm:spPr/>
    </dgm:pt>
    <dgm:pt modelId="{32FE6F31-38C9-41FE-AC27-9159934F7B01}" type="pres">
      <dgm:prSet presAssocID="{DD1A9654-1F8E-4988-B99D-2BF2A535546D}" presName="vertOne" presStyleCnt="0"/>
      <dgm:spPr/>
    </dgm:pt>
    <dgm:pt modelId="{C15AF3E5-9356-48B9-B1C8-C9D454E9E654}" type="pres">
      <dgm:prSet presAssocID="{DD1A9654-1F8E-4988-B99D-2BF2A535546D}" presName="txOne" presStyleLbl="node0" presStyleIdx="0" presStyleCnt="5" custLinFactNeighborX="-1125" custLinFactNeighborY="-741">
        <dgm:presLayoutVars>
          <dgm:chPref val="3"/>
        </dgm:presLayoutVars>
      </dgm:prSet>
      <dgm:spPr/>
    </dgm:pt>
    <dgm:pt modelId="{95255260-FEB5-4946-9B6F-96E79EFDC823}" type="pres">
      <dgm:prSet presAssocID="{DD1A9654-1F8E-4988-B99D-2BF2A535546D}" presName="horzOne" presStyleCnt="0"/>
      <dgm:spPr/>
    </dgm:pt>
    <dgm:pt modelId="{93C23CEC-0ED1-4B6F-B0B4-40F1F9B2BB22}" type="pres">
      <dgm:prSet presAssocID="{BDF73B18-D45C-4D8E-9368-76DF1F160E79}" presName="sibSpaceOne" presStyleCnt="0"/>
      <dgm:spPr/>
    </dgm:pt>
    <dgm:pt modelId="{C04F82D8-A3C5-4F27-B95C-A823C4F1924C}" type="pres">
      <dgm:prSet presAssocID="{02707068-7504-4DB6-A860-C7EE2F246303}" presName="vertOne" presStyleCnt="0"/>
      <dgm:spPr/>
    </dgm:pt>
    <dgm:pt modelId="{C9950985-FF0C-435C-8064-D1DDB99CC948}" type="pres">
      <dgm:prSet presAssocID="{02707068-7504-4DB6-A860-C7EE2F246303}" presName="txOne" presStyleLbl="node0" presStyleIdx="1" presStyleCnt="5">
        <dgm:presLayoutVars>
          <dgm:chPref val="3"/>
        </dgm:presLayoutVars>
      </dgm:prSet>
      <dgm:spPr/>
    </dgm:pt>
    <dgm:pt modelId="{3350E689-5589-4154-8F3E-CF72E8FBA337}" type="pres">
      <dgm:prSet presAssocID="{02707068-7504-4DB6-A860-C7EE2F246303}" presName="horzOne" presStyleCnt="0"/>
      <dgm:spPr/>
    </dgm:pt>
    <dgm:pt modelId="{37608021-B7D4-4A94-BCCE-ACE376ACDF5B}" type="pres">
      <dgm:prSet presAssocID="{FE24DD71-E2BF-4484-84EA-C7D632AEABDE}" presName="sibSpaceOne" presStyleCnt="0"/>
      <dgm:spPr/>
    </dgm:pt>
    <dgm:pt modelId="{23A7DB98-C8A6-40EE-9801-848C49D91FAB}" type="pres">
      <dgm:prSet presAssocID="{D8C0052F-816B-48EC-B972-52CB536F5BBA}" presName="vertOne" presStyleCnt="0"/>
      <dgm:spPr/>
    </dgm:pt>
    <dgm:pt modelId="{25B2B7FA-E49C-4C21-8E72-28F5284EC510}" type="pres">
      <dgm:prSet presAssocID="{D8C0052F-816B-48EC-B972-52CB536F5BBA}" presName="txOne" presStyleLbl="node0" presStyleIdx="2" presStyleCnt="5">
        <dgm:presLayoutVars>
          <dgm:chPref val="3"/>
        </dgm:presLayoutVars>
      </dgm:prSet>
      <dgm:spPr/>
    </dgm:pt>
    <dgm:pt modelId="{54303FE6-8CA8-48A1-A5F4-69A30E01402A}" type="pres">
      <dgm:prSet presAssocID="{D8C0052F-816B-48EC-B972-52CB536F5BBA}" presName="horzOne" presStyleCnt="0"/>
      <dgm:spPr/>
    </dgm:pt>
    <dgm:pt modelId="{26201274-F712-4A65-A4E3-D43948A11562}" type="pres">
      <dgm:prSet presAssocID="{2B65CE00-9FE4-469E-9CD4-09CFAD288863}" presName="sibSpaceOne" presStyleCnt="0"/>
      <dgm:spPr/>
    </dgm:pt>
    <dgm:pt modelId="{0A06FA6B-D35C-4BAD-81B5-3ABB48010807}" type="pres">
      <dgm:prSet presAssocID="{47CD7085-AD68-47EA-9EA5-D759E922DCB3}" presName="vertOne" presStyleCnt="0"/>
      <dgm:spPr/>
    </dgm:pt>
    <dgm:pt modelId="{83E4B7C0-FF1F-4C2A-BBBA-75F97D3A3C90}" type="pres">
      <dgm:prSet presAssocID="{47CD7085-AD68-47EA-9EA5-D759E922DCB3}" presName="txOne" presStyleLbl="node0" presStyleIdx="3" presStyleCnt="5">
        <dgm:presLayoutVars>
          <dgm:chPref val="3"/>
        </dgm:presLayoutVars>
      </dgm:prSet>
      <dgm:spPr/>
    </dgm:pt>
    <dgm:pt modelId="{0FB6CA92-269C-4128-BBDA-A042ADEA8FF7}" type="pres">
      <dgm:prSet presAssocID="{47CD7085-AD68-47EA-9EA5-D759E922DCB3}" presName="horzOne" presStyleCnt="0"/>
      <dgm:spPr/>
    </dgm:pt>
    <dgm:pt modelId="{D9ED6BC1-E15F-4163-8F7A-57DFF33C5E1B}" type="pres">
      <dgm:prSet presAssocID="{5E876A3C-B7A8-4436-8738-4320FA2C8B2B}" presName="sibSpaceOne" presStyleCnt="0"/>
      <dgm:spPr/>
    </dgm:pt>
    <dgm:pt modelId="{56496C25-4D14-4DB7-995A-D1AFF1C53698}" type="pres">
      <dgm:prSet presAssocID="{C0EA8661-67A8-458A-A61D-23925CEC407B}" presName="vertOne" presStyleCnt="0"/>
      <dgm:spPr/>
    </dgm:pt>
    <dgm:pt modelId="{421E5A7C-E49C-4881-AB4B-38135A268B21}" type="pres">
      <dgm:prSet presAssocID="{C0EA8661-67A8-458A-A61D-23925CEC407B}" presName="txOne" presStyleLbl="node0" presStyleIdx="4" presStyleCnt="5">
        <dgm:presLayoutVars>
          <dgm:chPref val="3"/>
        </dgm:presLayoutVars>
      </dgm:prSet>
      <dgm:spPr/>
    </dgm:pt>
    <dgm:pt modelId="{AE3606BE-681F-4DBC-8F6A-6771CF451805}" type="pres">
      <dgm:prSet presAssocID="{C0EA8661-67A8-458A-A61D-23925CEC407B}" presName="horzOne" presStyleCnt="0"/>
      <dgm:spPr/>
    </dgm:pt>
  </dgm:ptLst>
  <dgm:cxnLst>
    <dgm:cxn modelId="{5FFD083B-629B-471F-A1F4-E6450AB81ABF}" type="presOf" srcId="{D8C0052F-816B-48EC-B972-52CB536F5BBA}" destId="{25B2B7FA-E49C-4C21-8E72-28F5284EC510}" srcOrd="0" destOrd="0" presId="urn:microsoft.com/office/officeart/2005/8/layout/architecture"/>
    <dgm:cxn modelId="{9DBF4C5B-183A-4DE6-A5F9-0F1567775B7B}" type="presOf" srcId="{C0EA8661-67A8-458A-A61D-23925CEC407B}" destId="{421E5A7C-E49C-4881-AB4B-38135A268B21}" srcOrd="0" destOrd="0" presId="urn:microsoft.com/office/officeart/2005/8/layout/architecture"/>
    <dgm:cxn modelId="{40579E6B-7360-4D38-8486-05456325937A}" type="presOf" srcId="{02707068-7504-4DB6-A860-C7EE2F246303}" destId="{C9950985-FF0C-435C-8064-D1DDB99CC948}" srcOrd="0" destOrd="0" presId="urn:microsoft.com/office/officeart/2005/8/layout/architecture"/>
    <dgm:cxn modelId="{8B8B2072-96D0-46E6-B0DC-EF66A6CB4C8E}" srcId="{48AFC834-B510-4C90-9FE7-3CC0F782F455}" destId="{DD1A9654-1F8E-4988-B99D-2BF2A535546D}" srcOrd="0" destOrd="0" parTransId="{6D297AF1-25EF-4BF4-8FFD-E5859E908B53}" sibTransId="{BDF73B18-D45C-4D8E-9368-76DF1F160E79}"/>
    <dgm:cxn modelId="{C489A879-C2B2-4534-BBD4-C173DF9DF047}" srcId="{48AFC834-B510-4C90-9FE7-3CC0F782F455}" destId="{02707068-7504-4DB6-A860-C7EE2F246303}" srcOrd="1" destOrd="0" parTransId="{286AB4AB-021D-4B01-AFE6-B0F5EB169BEE}" sibTransId="{FE24DD71-E2BF-4484-84EA-C7D632AEABDE}"/>
    <dgm:cxn modelId="{CFA6BE8F-37A5-4F8C-AEC1-685241584E5E}" type="presOf" srcId="{DD1A9654-1F8E-4988-B99D-2BF2A535546D}" destId="{C15AF3E5-9356-48B9-B1C8-C9D454E9E654}" srcOrd="0" destOrd="0" presId="urn:microsoft.com/office/officeart/2005/8/layout/architecture"/>
    <dgm:cxn modelId="{D65C8897-B12B-42BA-B0D7-405891C28A00}" srcId="{48AFC834-B510-4C90-9FE7-3CC0F782F455}" destId="{C0EA8661-67A8-458A-A61D-23925CEC407B}" srcOrd="4" destOrd="0" parTransId="{25586E45-621E-40DD-9865-8808E5A4CED1}" sibTransId="{22AED5F5-85D4-4D28-9F4E-4CBDCC621505}"/>
    <dgm:cxn modelId="{0414C1B5-5B0F-422A-ABD6-A137A1A169E1}" srcId="{48AFC834-B510-4C90-9FE7-3CC0F782F455}" destId="{47CD7085-AD68-47EA-9EA5-D759E922DCB3}" srcOrd="3" destOrd="0" parTransId="{D198B767-E96F-4A1D-9977-1118BD0F579F}" sibTransId="{5E876A3C-B7A8-4436-8738-4320FA2C8B2B}"/>
    <dgm:cxn modelId="{AFE3CEC7-587D-4017-A812-9C42B14D56BA}" srcId="{48AFC834-B510-4C90-9FE7-3CC0F782F455}" destId="{D8C0052F-816B-48EC-B972-52CB536F5BBA}" srcOrd="2" destOrd="0" parTransId="{BBD9CE0F-3461-41B3-ADF2-3706E779023D}" sibTransId="{2B65CE00-9FE4-469E-9CD4-09CFAD288863}"/>
    <dgm:cxn modelId="{4AA76CDF-F0DB-413D-A00D-11956D886D5A}" type="presOf" srcId="{47CD7085-AD68-47EA-9EA5-D759E922DCB3}" destId="{83E4B7C0-FF1F-4C2A-BBBA-75F97D3A3C90}" srcOrd="0" destOrd="0" presId="urn:microsoft.com/office/officeart/2005/8/layout/architecture"/>
    <dgm:cxn modelId="{43EA8CDF-45D7-47D4-9345-27AA14D30496}" type="presOf" srcId="{48AFC834-B510-4C90-9FE7-3CC0F782F455}" destId="{6E75F43E-51DF-4C20-9148-606DB254B362}" srcOrd="0" destOrd="0" presId="urn:microsoft.com/office/officeart/2005/8/layout/architecture"/>
    <dgm:cxn modelId="{0FFE3438-AD51-4ABF-8F29-83C8E8304420}" type="presParOf" srcId="{6E75F43E-51DF-4C20-9148-606DB254B362}" destId="{32FE6F31-38C9-41FE-AC27-9159934F7B01}" srcOrd="0" destOrd="0" presId="urn:microsoft.com/office/officeart/2005/8/layout/architecture"/>
    <dgm:cxn modelId="{5623EAC3-B7FC-400D-AC57-C119207AC6BC}" type="presParOf" srcId="{32FE6F31-38C9-41FE-AC27-9159934F7B01}" destId="{C15AF3E5-9356-48B9-B1C8-C9D454E9E654}" srcOrd="0" destOrd="0" presId="urn:microsoft.com/office/officeart/2005/8/layout/architecture"/>
    <dgm:cxn modelId="{56EAFF28-39A7-4F17-A1E2-93246D7BDE83}" type="presParOf" srcId="{32FE6F31-38C9-41FE-AC27-9159934F7B01}" destId="{95255260-FEB5-4946-9B6F-96E79EFDC823}" srcOrd="1" destOrd="0" presId="urn:microsoft.com/office/officeart/2005/8/layout/architecture"/>
    <dgm:cxn modelId="{AA95F26D-D019-49E0-9003-8609A9D33354}" type="presParOf" srcId="{6E75F43E-51DF-4C20-9148-606DB254B362}" destId="{93C23CEC-0ED1-4B6F-B0B4-40F1F9B2BB22}" srcOrd="1" destOrd="0" presId="urn:microsoft.com/office/officeart/2005/8/layout/architecture"/>
    <dgm:cxn modelId="{867D2263-3BE3-4CF4-BAD9-76B0667F50A9}" type="presParOf" srcId="{6E75F43E-51DF-4C20-9148-606DB254B362}" destId="{C04F82D8-A3C5-4F27-B95C-A823C4F1924C}" srcOrd="2" destOrd="0" presId="urn:microsoft.com/office/officeart/2005/8/layout/architecture"/>
    <dgm:cxn modelId="{4DA0D6C0-9465-40EE-B054-6076289383DC}" type="presParOf" srcId="{C04F82D8-A3C5-4F27-B95C-A823C4F1924C}" destId="{C9950985-FF0C-435C-8064-D1DDB99CC948}" srcOrd="0" destOrd="0" presId="urn:microsoft.com/office/officeart/2005/8/layout/architecture"/>
    <dgm:cxn modelId="{0A93A10A-A40E-481A-9816-8B2A3AEBCB8D}" type="presParOf" srcId="{C04F82D8-A3C5-4F27-B95C-A823C4F1924C}" destId="{3350E689-5589-4154-8F3E-CF72E8FBA337}" srcOrd="1" destOrd="0" presId="urn:microsoft.com/office/officeart/2005/8/layout/architecture"/>
    <dgm:cxn modelId="{3478C6E8-C896-4C52-9D07-A606C445C522}" type="presParOf" srcId="{6E75F43E-51DF-4C20-9148-606DB254B362}" destId="{37608021-B7D4-4A94-BCCE-ACE376ACDF5B}" srcOrd="3" destOrd="0" presId="urn:microsoft.com/office/officeart/2005/8/layout/architecture"/>
    <dgm:cxn modelId="{689FF445-EDEB-41A4-8B48-F9DFEFEA74C2}" type="presParOf" srcId="{6E75F43E-51DF-4C20-9148-606DB254B362}" destId="{23A7DB98-C8A6-40EE-9801-848C49D91FAB}" srcOrd="4" destOrd="0" presId="urn:microsoft.com/office/officeart/2005/8/layout/architecture"/>
    <dgm:cxn modelId="{39C2FECE-16B9-489A-83F8-8CD10258D10E}" type="presParOf" srcId="{23A7DB98-C8A6-40EE-9801-848C49D91FAB}" destId="{25B2B7FA-E49C-4C21-8E72-28F5284EC510}" srcOrd="0" destOrd="0" presId="urn:microsoft.com/office/officeart/2005/8/layout/architecture"/>
    <dgm:cxn modelId="{258B9FC4-BB5C-401B-8DC9-1F976048499C}" type="presParOf" srcId="{23A7DB98-C8A6-40EE-9801-848C49D91FAB}" destId="{54303FE6-8CA8-48A1-A5F4-69A30E01402A}" srcOrd="1" destOrd="0" presId="urn:microsoft.com/office/officeart/2005/8/layout/architecture"/>
    <dgm:cxn modelId="{F08A0A5E-A99F-420D-82BF-8E6492B40DEB}" type="presParOf" srcId="{6E75F43E-51DF-4C20-9148-606DB254B362}" destId="{26201274-F712-4A65-A4E3-D43948A11562}" srcOrd="5" destOrd="0" presId="urn:microsoft.com/office/officeart/2005/8/layout/architecture"/>
    <dgm:cxn modelId="{FAE3C18B-E5B4-4572-B04E-FE5D58D0112E}" type="presParOf" srcId="{6E75F43E-51DF-4C20-9148-606DB254B362}" destId="{0A06FA6B-D35C-4BAD-81B5-3ABB48010807}" srcOrd="6" destOrd="0" presId="urn:microsoft.com/office/officeart/2005/8/layout/architecture"/>
    <dgm:cxn modelId="{DDF8CEF4-097D-49A6-8190-1C3D12478DB1}" type="presParOf" srcId="{0A06FA6B-D35C-4BAD-81B5-3ABB48010807}" destId="{83E4B7C0-FF1F-4C2A-BBBA-75F97D3A3C90}" srcOrd="0" destOrd="0" presId="urn:microsoft.com/office/officeart/2005/8/layout/architecture"/>
    <dgm:cxn modelId="{293F31EA-0C56-4F56-AFB6-A6C16C764532}" type="presParOf" srcId="{0A06FA6B-D35C-4BAD-81B5-3ABB48010807}" destId="{0FB6CA92-269C-4128-BBDA-A042ADEA8FF7}" srcOrd="1" destOrd="0" presId="urn:microsoft.com/office/officeart/2005/8/layout/architecture"/>
    <dgm:cxn modelId="{BCB7F46B-DF19-40E8-8DC1-814F7AFC05B6}" type="presParOf" srcId="{6E75F43E-51DF-4C20-9148-606DB254B362}" destId="{D9ED6BC1-E15F-4163-8F7A-57DFF33C5E1B}" srcOrd="7" destOrd="0" presId="urn:microsoft.com/office/officeart/2005/8/layout/architecture"/>
    <dgm:cxn modelId="{D15AE784-D910-4ABF-9099-95C00FED7B89}" type="presParOf" srcId="{6E75F43E-51DF-4C20-9148-606DB254B362}" destId="{56496C25-4D14-4DB7-995A-D1AFF1C53698}" srcOrd="8" destOrd="0" presId="urn:microsoft.com/office/officeart/2005/8/layout/architecture"/>
    <dgm:cxn modelId="{4B93273F-E581-4902-9CD4-D65360DE64CC}" type="presParOf" srcId="{56496C25-4D14-4DB7-995A-D1AFF1C53698}" destId="{421E5A7C-E49C-4881-AB4B-38135A268B21}" srcOrd="0" destOrd="0" presId="urn:microsoft.com/office/officeart/2005/8/layout/architecture"/>
    <dgm:cxn modelId="{12DE7EE2-E1A7-4B42-B047-A96DF49378F2}" type="presParOf" srcId="{56496C25-4D14-4DB7-995A-D1AFF1C53698}" destId="{AE3606BE-681F-4DBC-8F6A-6771CF451805}"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E5D3D2-424D-4DE4-85F8-9BAC87771635}"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IN"/>
        </a:p>
      </dgm:t>
    </dgm:pt>
    <dgm:pt modelId="{4B439B6F-FF15-49F2-8B6B-CB500162F769}">
      <dgm:prSet phldrT="[Text]" custT="1"/>
      <dgm:spPr/>
      <dgm:t>
        <a:bodyPr/>
        <a:lstStyle/>
        <a:p>
          <a:pPr>
            <a:buFont typeface="Wingdings" panose="05000000000000000000" pitchFamily="2" charset="2"/>
            <a:buNone/>
          </a:pPr>
          <a:r>
            <a:rPr lang="en-US" sz="1800" dirty="0">
              <a:solidFill>
                <a:schemeClr val="bg1"/>
              </a:solidFill>
            </a:rPr>
            <a:t>Data Cleaning and Preparation </a:t>
          </a:r>
          <a:endParaRPr lang="en-IN" sz="1800" dirty="0">
            <a:solidFill>
              <a:schemeClr val="bg1"/>
            </a:solidFill>
          </a:endParaRPr>
        </a:p>
      </dgm:t>
    </dgm:pt>
    <dgm:pt modelId="{E8358B92-927C-4C2A-8B7E-CC675DB64639}" type="parTrans" cxnId="{E3CF5169-8414-4339-A888-625B1345DD8D}">
      <dgm:prSet/>
      <dgm:spPr/>
      <dgm:t>
        <a:bodyPr/>
        <a:lstStyle/>
        <a:p>
          <a:endParaRPr lang="en-IN"/>
        </a:p>
      </dgm:t>
    </dgm:pt>
    <dgm:pt modelId="{86CF69B4-D22B-4A71-B63D-F5D5A0BD0276}" type="sibTrans" cxnId="{E3CF5169-8414-4339-A888-625B1345DD8D}">
      <dgm:prSet/>
      <dgm:spPr/>
      <dgm:t>
        <a:bodyPr/>
        <a:lstStyle/>
        <a:p>
          <a:endParaRPr lang="en-IN"/>
        </a:p>
      </dgm:t>
    </dgm:pt>
    <dgm:pt modelId="{309BF803-919C-410E-B3E2-8BC891597ECE}">
      <dgm:prSet phldrT="[Text]" custT="1"/>
      <dgm:spPr/>
      <dgm:t>
        <a:bodyPr/>
        <a:lstStyle/>
        <a:p>
          <a:r>
            <a:rPr lang="en-IN" sz="1800" dirty="0"/>
            <a:t>.</a:t>
          </a:r>
        </a:p>
      </dgm:t>
    </dgm:pt>
    <dgm:pt modelId="{AFB22148-5505-446E-B7E8-29AA2CA82322}" type="parTrans" cxnId="{88E0C282-CF38-454F-98A7-E7DD6584665E}">
      <dgm:prSet/>
      <dgm:spPr/>
      <dgm:t>
        <a:bodyPr/>
        <a:lstStyle/>
        <a:p>
          <a:endParaRPr lang="en-IN"/>
        </a:p>
      </dgm:t>
    </dgm:pt>
    <dgm:pt modelId="{E11C8033-14A8-423D-AF92-167865AE63CE}" type="sibTrans" cxnId="{88E0C282-CF38-454F-98A7-E7DD6584665E}">
      <dgm:prSet/>
      <dgm:spPr/>
      <dgm:t>
        <a:bodyPr/>
        <a:lstStyle/>
        <a:p>
          <a:endParaRPr lang="en-IN"/>
        </a:p>
      </dgm:t>
    </dgm:pt>
    <dgm:pt modelId="{7274007F-6743-4A52-ABA5-96110A9C6EA1}">
      <dgm:prSet phldrT="[Text]" custT="1"/>
      <dgm:spPr/>
      <dgm:t>
        <a:bodyPr/>
        <a:lstStyle/>
        <a:p>
          <a:pPr>
            <a:buFontTx/>
            <a:buNone/>
          </a:pPr>
          <a:r>
            <a:rPr lang="en-IN" sz="1800" dirty="0"/>
            <a:t>EDA</a:t>
          </a:r>
        </a:p>
      </dgm:t>
    </dgm:pt>
    <dgm:pt modelId="{6ED1B3A4-1715-4EE2-9B87-E6692FA6909A}" type="parTrans" cxnId="{0E8E2FC4-8AEF-42A9-8086-D50B3E83FC53}">
      <dgm:prSet/>
      <dgm:spPr/>
      <dgm:t>
        <a:bodyPr/>
        <a:lstStyle/>
        <a:p>
          <a:endParaRPr lang="en-IN"/>
        </a:p>
      </dgm:t>
    </dgm:pt>
    <dgm:pt modelId="{B8040BC8-815C-4622-92D3-E0B2A1D4588F}" type="sibTrans" cxnId="{0E8E2FC4-8AEF-42A9-8086-D50B3E83FC53}">
      <dgm:prSet/>
      <dgm:spPr/>
      <dgm:t>
        <a:bodyPr/>
        <a:lstStyle/>
        <a:p>
          <a:endParaRPr lang="en-IN"/>
        </a:p>
      </dgm:t>
    </dgm:pt>
    <dgm:pt modelId="{0EC82D58-48FD-4D67-A08E-007C256E56E1}">
      <dgm:prSet phldrT="[Text]" custT="1"/>
      <dgm:spPr/>
      <dgm:t>
        <a:bodyPr/>
        <a:lstStyle/>
        <a:p>
          <a:r>
            <a:rPr lang="en-IN" sz="1800" dirty="0"/>
            <a:t>.</a:t>
          </a:r>
        </a:p>
      </dgm:t>
    </dgm:pt>
    <dgm:pt modelId="{793DE2E7-6ABD-44F7-B085-7E85F2A879F9}" type="parTrans" cxnId="{8AF23166-A827-443F-AF44-FBEC25769633}">
      <dgm:prSet/>
      <dgm:spPr/>
      <dgm:t>
        <a:bodyPr/>
        <a:lstStyle/>
        <a:p>
          <a:endParaRPr lang="en-IN"/>
        </a:p>
      </dgm:t>
    </dgm:pt>
    <dgm:pt modelId="{1DE28CB6-ABE5-4AA9-B1BA-FC19018B5763}" type="sibTrans" cxnId="{8AF23166-A827-443F-AF44-FBEC25769633}">
      <dgm:prSet/>
      <dgm:spPr/>
      <dgm:t>
        <a:bodyPr/>
        <a:lstStyle/>
        <a:p>
          <a:endParaRPr lang="en-IN"/>
        </a:p>
      </dgm:t>
    </dgm:pt>
    <dgm:pt modelId="{9B7C4EB0-86A8-4239-AD32-4918B8A78849}">
      <dgm:prSet phldrT="[Text]" custT="1"/>
      <dgm:spPr/>
      <dgm:t>
        <a:bodyPr/>
        <a:lstStyle/>
        <a:p>
          <a:pPr>
            <a:buFont typeface="Wingdings" panose="05000000000000000000" pitchFamily="2" charset="2"/>
            <a:buNone/>
          </a:pPr>
          <a:r>
            <a:rPr lang="en-US" sz="1800" dirty="0">
              <a:solidFill>
                <a:schemeClr val="bg1"/>
              </a:solidFill>
            </a:rPr>
            <a:t>Feature engineering</a:t>
          </a:r>
          <a:endParaRPr lang="en-IN" sz="1800" dirty="0">
            <a:solidFill>
              <a:schemeClr val="bg1"/>
            </a:solidFill>
          </a:endParaRPr>
        </a:p>
      </dgm:t>
    </dgm:pt>
    <dgm:pt modelId="{BB4CBFBB-0E63-4A2A-8020-183AB25BA553}" type="parTrans" cxnId="{6193CF3D-7688-4A6E-827E-7456E0333AE8}">
      <dgm:prSet/>
      <dgm:spPr/>
      <dgm:t>
        <a:bodyPr/>
        <a:lstStyle/>
        <a:p>
          <a:endParaRPr lang="en-IN"/>
        </a:p>
      </dgm:t>
    </dgm:pt>
    <dgm:pt modelId="{D62195DC-B003-4A47-9306-017AD8541F21}" type="sibTrans" cxnId="{6193CF3D-7688-4A6E-827E-7456E0333AE8}">
      <dgm:prSet/>
      <dgm:spPr/>
      <dgm:t>
        <a:bodyPr/>
        <a:lstStyle/>
        <a:p>
          <a:endParaRPr lang="en-IN"/>
        </a:p>
      </dgm:t>
    </dgm:pt>
    <dgm:pt modelId="{83C19FFE-ADF1-4BBB-B876-5B2321750F35}">
      <dgm:prSet phldrT="[Text]" custT="1"/>
      <dgm:spPr/>
      <dgm:t>
        <a:bodyPr/>
        <a:lstStyle/>
        <a:p>
          <a:r>
            <a:rPr lang="en-IN" sz="1800" dirty="0"/>
            <a:t>.</a:t>
          </a:r>
        </a:p>
      </dgm:t>
    </dgm:pt>
    <dgm:pt modelId="{D341266F-3835-405C-85B8-BC7F131BE961}" type="sibTrans" cxnId="{824DB4F6-E476-4BAB-B9FF-B7B4AA6B1320}">
      <dgm:prSet/>
      <dgm:spPr/>
      <dgm:t>
        <a:bodyPr/>
        <a:lstStyle/>
        <a:p>
          <a:endParaRPr lang="en-IN"/>
        </a:p>
      </dgm:t>
    </dgm:pt>
    <dgm:pt modelId="{46783D92-EE92-456F-B281-47A9C625ACF1}" type="parTrans" cxnId="{824DB4F6-E476-4BAB-B9FF-B7B4AA6B1320}">
      <dgm:prSet/>
      <dgm:spPr/>
      <dgm:t>
        <a:bodyPr/>
        <a:lstStyle/>
        <a:p>
          <a:endParaRPr lang="en-IN"/>
        </a:p>
      </dgm:t>
    </dgm:pt>
    <dgm:pt modelId="{EFC5EB00-9B3D-4C96-8726-A1172551335E}" type="pres">
      <dgm:prSet presAssocID="{7EE5D3D2-424D-4DE4-85F8-9BAC87771635}" presName="linearFlow" presStyleCnt="0">
        <dgm:presLayoutVars>
          <dgm:dir/>
          <dgm:animLvl val="lvl"/>
          <dgm:resizeHandles val="exact"/>
        </dgm:presLayoutVars>
      </dgm:prSet>
      <dgm:spPr/>
    </dgm:pt>
    <dgm:pt modelId="{84AB5E06-3DCE-480C-BA3A-84C71BBBAFCF}" type="pres">
      <dgm:prSet presAssocID="{83C19FFE-ADF1-4BBB-B876-5B2321750F35}" presName="composite" presStyleCnt="0"/>
      <dgm:spPr/>
    </dgm:pt>
    <dgm:pt modelId="{2B46BD3F-51D7-49A8-A3BD-5A9703F52516}" type="pres">
      <dgm:prSet presAssocID="{83C19FFE-ADF1-4BBB-B876-5B2321750F35}" presName="parentText" presStyleLbl="alignNode1" presStyleIdx="0" presStyleCnt="3" custLinFactNeighborX="552" custLinFactNeighborY="-6465">
        <dgm:presLayoutVars>
          <dgm:chMax val="1"/>
          <dgm:bulletEnabled val="1"/>
        </dgm:presLayoutVars>
      </dgm:prSet>
      <dgm:spPr/>
    </dgm:pt>
    <dgm:pt modelId="{C01FC225-CBF0-46F2-A2F1-D7B81F59F0EF}" type="pres">
      <dgm:prSet presAssocID="{83C19FFE-ADF1-4BBB-B876-5B2321750F35}" presName="descendantText" presStyleLbl="alignAcc1" presStyleIdx="0" presStyleCnt="3" custLinFactNeighborX="0">
        <dgm:presLayoutVars>
          <dgm:bulletEnabled val="1"/>
        </dgm:presLayoutVars>
      </dgm:prSet>
      <dgm:spPr/>
    </dgm:pt>
    <dgm:pt modelId="{F78D1C4F-F486-4A37-B546-DE05CACF5714}" type="pres">
      <dgm:prSet presAssocID="{D341266F-3835-405C-85B8-BC7F131BE961}" presName="sp" presStyleCnt="0"/>
      <dgm:spPr/>
    </dgm:pt>
    <dgm:pt modelId="{E8A2D3DB-02DD-41FB-929C-E3E62A90CD3E}" type="pres">
      <dgm:prSet presAssocID="{309BF803-919C-410E-B3E2-8BC891597ECE}" presName="composite" presStyleCnt="0"/>
      <dgm:spPr/>
    </dgm:pt>
    <dgm:pt modelId="{78D18734-751D-4B65-BC59-90479BE73373}" type="pres">
      <dgm:prSet presAssocID="{309BF803-919C-410E-B3E2-8BC891597ECE}" presName="parentText" presStyleLbl="alignNode1" presStyleIdx="1" presStyleCnt="3" custLinFactNeighborX="0">
        <dgm:presLayoutVars>
          <dgm:chMax val="1"/>
          <dgm:bulletEnabled val="1"/>
        </dgm:presLayoutVars>
      </dgm:prSet>
      <dgm:spPr/>
    </dgm:pt>
    <dgm:pt modelId="{FA4B979F-4344-4438-951F-43C6591737B9}" type="pres">
      <dgm:prSet presAssocID="{309BF803-919C-410E-B3E2-8BC891597ECE}" presName="descendantText" presStyleLbl="alignAcc1" presStyleIdx="1" presStyleCnt="3" custLinFactNeighborX="0">
        <dgm:presLayoutVars>
          <dgm:bulletEnabled val="1"/>
        </dgm:presLayoutVars>
      </dgm:prSet>
      <dgm:spPr/>
    </dgm:pt>
    <dgm:pt modelId="{8532724E-C3B2-4B00-AC76-31CA702563D2}" type="pres">
      <dgm:prSet presAssocID="{E11C8033-14A8-423D-AF92-167865AE63CE}" presName="sp" presStyleCnt="0"/>
      <dgm:spPr/>
    </dgm:pt>
    <dgm:pt modelId="{C64ADF8F-9E54-48C0-B464-B7C4A7C9152A}" type="pres">
      <dgm:prSet presAssocID="{0EC82D58-48FD-4D67-A08E-007C256E56E1}" presName="composite" presStyleCnt="0"/>
      <dgm:spPr/>
    </dgm:pt>
    <dgm:pt modelId="{9879406F-DF6D-4B07-9D0E-D5A283EDF27F}" type="pres">
      <dgm:prSet presAssocID="{0EC82D58-48FD-4D67-A08E-007C256E56E1}" presName="parentText" presStyleLbl="alignNode1" presStyleIdx="2" presStyleCnt="3" custLinFactNeighborX="0">
        <dgm:presLayoutVars>
          <dgm:chMax val="1"/>
          <dgm:bulletEnabled val="1"/>
        </dgm:presLayoutVars>
      </dgm:prSet>
      <dgm:spPr/>
    </dgm:pt>
    <dgm:pt modelId="{14DE843E-4B6E-4734-9527-8C3C77E082F6}" type="pres">
      <dgm:prSet presAssocID="{0EC82D58-48FD-4D67-A08E-007C256E56E1}" presName="descendantText" presStyleLbl="alignAcc1" presStyleIdx="2" presStyleCnt="3" custLinFactNeighborX="0">
        <dgm:presLayoutVars>
          <dgm:bulletEnabled val="1"/>
        </dgm:presLayoutVars>
      </dgm:prSet>
      <dgm:spPr/>
    </dgm:pt>
  </dgm:ptLst>
  <dgm:cxnLst>
    <dgm:cxn modelId="{B1A2BA08-D901-4E8D-B9FA-25F5B5A99F91}" type="presOf" srcId="{0EC82D58-48FD-4D67-A08E-007C256E56E1}" destId="{9879406F-DF6D-4B07-9D0E-D5A283EDF27F}" srcOrd="0" destOrd="0" presId="urn:microsoft.com/office/officeart/2005/8/layout/chevron2"/>
    <dgm:cxn modelId="{44D1CF2D-8740-4330-B8F6-DCB8B433AD31}" type="presOf" srcId="{309BF803-919C-410E-B3E2-8BC891597ECE}" destId="{78D18734-751D-4B65-BC59-90479BE73373}" srcOrd="0" destOrd="0" presId="urn:microsoft.com/office/officeart/2005/8/layout/chevron2"/>
    <dgm:cxn modelId="{6193CF3D-7688-4A6E-827E-7456E0333AE8}" srcId="{0EC82D58-48FD-4D67-A08E-007C256E56E1}" destId="{9B7C4EB0-86A8-4239-AD32-4918B8A78849}" srcOrd="0" destOrd="0" parTransId="{BB4CBFBB-0E63-4A2A-8020-183AB25BA553}" sibTransId="{D62195DC-B003-4A47-9306-017AD8541F21}"/>
    <dgm:cxn modelId="{8AF23166-A827-443F-AF44-FBEC25769633}" srcId="{7EE5D3D2-424D-4DE4-85F8-9BAC87771635}" destId="{0EC82D58-48FD-4D67-A08E-007C256E56E1}" srcOrd="2" destOrd="0" parTransId="{793DE2E7-6ABD-44F7-B085-7E85F2A879F9}" sibTransId="{1DE28CB6-ABE5-4AA9-B1BA-FC19018B5763}"/>
    <dgm:cxn modelId="{E3CF5169-8414-4339-A888-625B1345DD8D}" srcId="{83C19FFE-ADF1-4BBB-B876-5B2321750F35}" destId="{4B439B6F-FF15-49F2-8B6B-CB500162F769}" srcOrd="0" destOrd="0" parTransId="{E8358B92-927C-4C2A-8B7E-CC675DB64639}" sibTransId="{86CF69B4-D22B-4A71-B63D-F5D5A0BD0276}"/>
    <dgm:cxn modelId="{AC39384F-D054-4C87-811B-D03CE0043C43}" type="presOf" srcId="{83C19FFE-ADF1-4BBB-B876-5B2321750F35}" destId="{2B46BD3F-51D7-49A8-A3BD-5A9703F52516}" srcOrd="0" destOrd="0" presId="urn:microsoft.com/office/officeart/2005/8/layout/chevron2"/>
    <dgm:cxn modelId="{C0808F51-2BB2-4EEC-A1DD-3367756FBB6C}" type="presOf" srcId="{7EE5D3D2-424D-4DE4-85F8-9BAC87771635}" destId="{EFC5EB00-9B3D-4C96-8726-A1172551335E}" srcOrd="0" destOrd="0" presId="urn:microsoft.com/office/officeart/2005/8/layout/chevron2"/>
    <dgm:cxn modelId="{CAFD7280-4E4B-4077-B5CA-0ED7A0D0BF01}" type="presOf" srcId="{4B439B6F-FF15-49F2-8B6B-CB500162F769}" destId="{C01FC225-CBF0-46F2-A2F1-D7B81F59F0EF}" srcOrd="0" destOrd="0" presId="urn:microsoft.com/office/officeart/2005/8/layout/chevron2"/>
    <dgm:cxn modelId="{88E0C282-CF38-454F-98A7-E7DD6584665E}" srcId="{7EE5D3D2-424D-4DE4-85F8-9BAC87771635}" destId="{309BF803-919C-410E-B3E2-8BC891597ECE}" srcOrd="1" destOrd="0" parTransId="{AFB22148-5505-446E-B7E8-29AA2CA82322}" sibTransId="{E11C8033-14A8-423D-AF92-167865AE63CE}"/>
    <dgm:cxn modelId="{A6450091-416D-4A70-A369-ADD6E3C245E0}" type="presOf" srcId="{7274007F-6743-4A52-ABA5-96110A9C6EA1}" destId="{FA4B979F-4344-4438-951F-43C6591737B9}" srcOrd="0" destOrd="0" presId="urn:microsoft.com/office/officeart/2005/8/layout/chevron2"/>
    <dgm:cxn modelId="{2927DBBF-B12C-4CFD-94F3-DDAFD7CEDC59}" type="presOf" srcId="{9B7C4EB0-86A8-4239-AD32-4918B8A78849}" destId="{14DE843E-4B6E-4734-9527-8C3C77E082F6}" srcOrd="0" destOrd="0" presId="urn:microsoft.com/office/officeart/2005/8/layout/chevron2"/>
    <dgm:cxn modelId="{0E8E2FC4-8AEF-42A9-8086-D50B3E83FC53}" srcId="{309BF803-919C-410E-B3E2-8BC891597ECE}" destId="{7274007F-6743-4A52-ABA5-96110A9C6EA1}" srcOrd="0" destOrd="0" parTransId="{6ED1B3A4-1715-4EE2-9B87-E6692FA6909A}" sibTransId="{B8040BC8-815C-4622-92D3-E0B2A1D4588F}"/>
    <dgm:cxn modelId="{824DB4F6-E476-4BAB-B9FF-B7B4AA6B1320}" srcId="{7EE5D3D2-424D-4DE4-85F8-9BAC87771635}" destId="{83C19FFE-ADF1-4BBB-B876-5B2321750F35}" srcOrd="0" destOrd="0" parTransId="{46783D92-EE92-456F-B281-47A9C625ACF1}" sibTransId="{D341266F-3835-405C-85B8-BC7F131BE961}"/>
    <dgm:cxn modelId="{D7C83CFD-BDCE-4992-AF36-E9701D12FE9F}" type="presParOf" srcId="{EFC5EB00-9B3D-4C96-8726-A1172551335E}" destId="{84AB5E06-3DCE-480C-BA3A-84C71BBBAFCF}" srcOrd="0" destOrd="0" presId="urn:microsoft.com/office/officeart/2005/8/layout/chevron2"/>
    <dgm:cxn modelId="{54784716-52F6-437E-84FA-8C2B642C2DF7}" type="presParOf" srcId="{84AB5E06-3DCE-480C-BA3A-84C71BBBAFCF}" destId="{2B46BD3F-51D7-49A8-A3BD-5A9703F52516}" srcOrd="0" destOrd="0" presId="urn:microsoft.com/office/officeart/2005/8/layout/chevron2"/>
    <dgm:cxn modelId="{AA070FDF-28C0-4A82-832B-3A55CA8B1355}" type="presParOf" srcId="{84AB5E06-3DCE-480C-BA3A-84C71BBBAFCF}" destId="{C01FC225-CBF0-46F2-A2F1-D7B81F59F0EF}" srcOrd="1" destOrd="0" presId="urn:microsoft.com/office/officeart/2005/8/layout/chevron2"/>
    <dgm:cxn modelId="{C5942515-0B8B-4275-B234-45F04C697B77}" type="presParOf" srcId="{EFC5EB00-9B3D-4C96-8726-A1172551335E}" destId="{F78D1C4F-F486-4A37-B546-DE05CACF5714}" srcOrd="1" destOrd="0" presId="urn:microsoft.com/office/officeart/2005/8/layout/chevron2"/>
    <dgm:cxn modelId="{FF107FE6-B64B-438A-9BF2-FE99F965CFA2}" type="presParOf" srcId="{EFC5EB00-9B3D-4C96-8726-A1172551335E}" destId="{E8A2D3DB-02DD-41FB-929C-E3E62A90CD3E}" srcOrd="2" destOrd="0" presId="urn:microsoft.com/office/officeart/2005/8/layout/chevron2"/>
    <dgm:cxn modelId="{4D633CE8-D671-4017-8F3E-6E8E684EBD87}" type="presParOf" srcId="{E8A2D3DB-02DD-41FB-929C-E3E62A90CD3E}" destId="{78D18734-751D-4B65-BC59-90479BE73373}" srcOrd="0" destOrd="0" presId="urn:microsoft.com/office/officeart/2005/8/layout/chevron2"/>
    <dgm:cxn modelId="{18F4E1E1-C2D3-400C-9666-36CC031D6138}" type="presParOf" srcId="{E8A2D3DB-02DD-41FB-929C-E3E62A90CD3E}" destId="{FA4B979F-4344-4438-951F-43C6591737B9}" srcOrd="1" destOrd="0" presId="urn:microsoft.com/office/officeart/2005/8/layout/chevron2"/>
    <dgm:cxn modelId="{7F580DF5-7B78-4C75-BE4B-882E86F9BB63}" type="presParOf" srcId="{EFC5EB00-9B3D-4C96-8726-A1172551335E}" destId="{8532724E-C3B2-4B00-AC76-31CA702563D2}" srcOrd="3" destOrd="0" presId="urn:microsoft.com/office/officeart/2005/8/layout/chevron2"/>
    <dgm:cxn modelId="{8C4E1590-417F-4083-943F-4D90FA3A31EF}" type="presParOf" srcId="{EFC5EB00-9B3D-4C96-8726-A1172551335E}" destId="{C64ADF8F-9E54-48C0-B464-B7C4A7C9152A}" srcOrd="4" destOrd="0" presId="urn:microsoft.com/office/officeart/2005/8/layout/chevron2"/>
    <dgm:cxn modelId="{40BC2D7E-2DE2-4614-AC08-865FA39628AB}" type="presParOf" srcId="{C64ADF8F-9E54-48C0-B464-B7C4A7C9152A}" destId="{9879406F-DF6D-4B07-9D0E-D5A283EDF27F}" srcOrd="0" destOrd="0" presId="urn:microsoft.com/office/officeart/2005/8/layout/chevron2"/>
    <dgm:cxn modelId="{3550D4B0-D5A9-4DA4-9461-C96B14EE6892}" type="presParOf" srcId="{C64ADF8F-9E54-48C0-B464-B7C4A7C9152A}" destId="{14DE843E-4B6E-4734-9527-8C3C77E082F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E5D3D2-424D-4DE4-85F8-9BAC87771635}"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IN"/>
        </a:p>
      </dgm:t>
    </dgm:pt>
    <dgm:pt modelId="{83C19FFE-ADF1-4BBB-B876-5B2321750F35}">
      <dgm:prSet phldrT="[Text]"/>
      <dgm:spPr/>
      <dgm:t>
        <a:bodyPr/>
        <a:lstStyle/>
        <a:p>
          <a:r>
            <a:rPr lang="en-IN" dirty="0"/>
            <a:t>.</a:t>
          </a:r>
        </a:p>
      </dgm:t>
    </dgm:pt>
    <dgm:pt modelId="{46783D92-EE92-456F-B281-47A9C625ACF1}" type="parTrans" cxnId="{824DB4F6-E476-4BAB-B9FF-B7B4AA6B1320}">
      <dgm:prSet/>
      <dgm:spPr/>
      <dgm:t>
        <a:bodyPr/>
        <a:lstStyle/>
        <a:p>
          <a:endParaRPr lang="en-IN"/>
        </a:p>
      </dgm:t>
    </dgm:pt>
    <dgm:pt modelId="{D341266F-3835-405C-85B8-BC7F131BE961}" type="sibTrans" cxnId="{824DB4F6-E476-4BAB-B9FF-B7B4AA6B1320}">
      <dgm:prSet/>
      <dgm:spPr/>
      <dgm:t>
        <a:bodyPr/>
        <a:lstStyle/>
        <a:p>
          <a:endParaRPr lang="en-IN"/>
        </a:p>
      </dgm:t>
    </dgm:pt>
    <dgm:pt modelId="{4B439B6F-FF15-49F2-8B6B-CB500162F769}">
      <dgm:prSet phldrT="[Text]" custT="1"/>
      <dgm:spPr/>
      <dgm:t>
        <a:bodyPr/>
        <a:lstStyle/>
        <a:p>
          <a:pPr>
            <a:buFont typeface="Wingdings" panose="05000000000000000000" pitchFamily="2" charset="2"/>
            <a:buNone/>
          </a:pPr>
          <a:r>
            <a:rPr lang="en-US" sz="1800" dirty="0">
              <a:solidFill>
                <a:schemeClr val="bg1"/>
              </a:solidFill>
            </a:rPr>
            <a:t>Model Building (Selection of techniques) </a:t>
          </a:r>
          <a:endParaRPr lang="en-IN" sz="1800" dirty="0">
            <a:solidFill>
              <a:schemeClr val="bg1"/>
            </a:solidFill>
          </a:endParaRPr>
        </a:p>
      </dgm:t>
    </dgm:pt>
    <dgm:pt modelId="{E8358B92-927C-4C2A-8B7E-CC675DB64639}" type="parTrans" cxnId="{E3CF5169-8414-4339-A888-625B1345DD8D}">
      <dgm:prSet/>
      <dgm:spPr/>
      <dgm:t>
        <a:bodyPr/>
        <a:lstStyle/>
        <a:p>
          <a:endParaRPr lang="en-IN"/>
        </a:p>
      </dgm:t>
    </dgm:pt>
    <dgm:pt modelId="{86CF69B4-D22B-4A71-B63D-F5D5A0BD0276}" type="sibTrans" cxnId="{E3CF5169-8414-4339-A888-625B1345DD8D}">
      <dgm:prSet/>
      <dgm:spPr/>
      <dgm:t>
        <a:bodyPr/>
        <a:lstStyle/>
        <a:p>
          <a:endParaRPr lang="en-IN"/>
        </a:p>
      </dgm:t>
    </dgm:pt>
    <dgm:pt modelId="{309BF803-919C-410E-B3E2-8BC891597ECE}">
      <dgm:prSet phldrT="[Text]"/>
      <dgm:spPr/>
      <dgm:t>
        <a:bodyPr/>
        <a:lstStyle/>
        <a:p>
          <a:r>
            <a:rPr lang="en-IN" dirty="0"/>
            <a:t>.</a:t>
          </a:r>
        </a:p>
      </dgm:t>
    </dgm:pt>
    <dgm:pt modelId="{AFB22148-5505-446E-B7E8-29AA2CA82322}" type="parTrans" cxnId="{88E0C282-CF38-454F-98A7-E7DD6584665E}">
      <dgm:prSet/>
      <dgm:spPr/>
      <dgm:t>
        <a:bodyPr/>
        <a:lstStyle/>
        <a:p>
          <a:endParaRPr lang="en-IN"/>
        </a:p>
      </dgm:t>
    </dgm:pt>
    <dgm:pt modelId="{E11C8033-14A8-423D-AF92-167865AE63CE}" type="sibTrans" cxnId="{88E0C282-CF38-454F-98A7-E7DD6584665E}">
      <dgm:prSet/>
      <dgm:spPr/>
      <dgm:t>
        <a:bodyPr/>
        <a:lstStyle/>
        <a:p>
          <a:endParaRPr lang="en-IN"/>
        </a:p>
      </dgm:t>
    </dgm:pt>
    <dgm:pt modelId="{7274007F-6743-4A52-ABA5-96110A9C6EA1}">
      <dgm:prSet phldrT="[Text]" custT="1"/>
      <dgm:spPr/>
      <dgm:t>
        <a:bodyPr/>
        <a:lstStyle/>
        <a:p>
          <a:pPr>
            <a:buFont typeface="Wingdings" panose="05000000000000000000" pitchFamily="2" charset="2"/>
            <a:buNone/>
          </a:pPr>
          <a:r>
            <a:rPr lang="en-US" sz="1800" dirty="0">
              <a:solidFill>
                <a:schemeClr val="bg1"/>
              </a:solidFill>
            </a:rPr>
            <a:t>Testing and Validation </a:t>
          </a:r>
          <a:endParaRPr lang="en-IN" sz="1800" dirty="0">
            <a:solidFill>
              <a:schemeClr val="bg1"/>
            </a:solidFill>
          </a:endParaRPr>
        </a:p>
      </dgm:t>
    </dgm:pt>
    <dgm:pt modelId="{6ED1B3A4-1715-4EE2-9B87-E6692FA6909A}" type="parTrans" cxnId="{0E8E2FC4-8AEF-42A9-8086-D50B3E83FC53}">
      <dgm:prSet/>
      <dgm:spPr/>
      <dgm:t>
        <a:bodyPr/>
        <a:lstStyle/>
        <a:p>
          <a:endParaRPr lang="en-IN"/>
        </a:p>
      </dgm:t>
    </dgm:pt>
    <dgm:pt modelId="{B8040BC8-815C-4622-92D3-E0B2A1D4588F}" type="sibTrans" cxnId="{0E8E2FC4-8AEF-42A9-8086-D50B3E83FC53}">
      <dgm:prSet/>
      <dgm:spPr/>
      <dgm:t>
        <a:bodyPr/>
        <a:lstStyle/>
        <a:p>
          <a:endParaRPr lang="en-IN"/>
        </a:p>
      </dgm:t>
    </dgm:pt>
    <dgm:pt modelId="{0EC82D58-48FD-4D67-A08E-007C256E56E1}">
      <dgm:prSet phldrT="[Text]"/>
      <dgm:spPr/>
      <dgm:t>
        <a:bodyPr/>
        <a:lstStyle/>
        <a:p>
          <a:r>
            <a:rPr lang="en-IN" dirty="0"/>
            <a:t>.</a:t>
          </a:r>
        </a:p>
      </dgm:t>
    </dgm:pt>
    <dgm:pt modelId="{793DE2E7-6ABD-44F7-B085-7E85F2A879F9}" type="parTrans" cxnId="{8AF23166-A827-443F-AF44-FBEC25769633}">
      <dgm:prSet/>
      <dgm:spPr/>
      <dgm:t>
        <a:bodyPr/>
        <a:lstStyle/>
        <a:p>
          <a:endParaRPr lang="en-IN"/>
        </a:p>
      </dgm:t>
    </dgm:pt>
    <dgm:pt modelId="{1DE28CB6-ABE5-4AA9-B1BA-FC19018B5763}" type="sibTrans" cxnId="{8AF23166-A827-443F-AF44-FBEC25769633}">
      <dgm:prSet/>
      <dgm:spPr/>
      <dgm:t>
        <a:bodyPr/>
        <a:lstStyle/>
        <a:p>
          <a:endParaRPr lang="en-IN"/>
        </a:p>
      </dgm:t>
    </dgm:pt>
    <dgm:pt modelId="{9B7C4EB0-86A8-4239-AD32-4918B8A78849}">
      <dgm:prSet phldrT="[Text]" custT="1"/>
      <dgm:spPr/>
      <dgm:t>
        <a:bodyPr/>
        <a:lstStyle/>
        <a:p>
          <a:pPr>
            <a:buFont typeface="Wingdings" panose="05000000000000000000" pitchFamily="2" charset="2"/>
            <a:buNone/>
          </a:pPr>
          <a:r>
            <a:rPr lang="en-US" sz="1800" dirty="0">
              <a:solidFill>
                <a:schemeClr val="bg1"/>
              </a:solidFill>
            </a:rPr>
            <a:t>Final results, recommendations and plots/visualizations. </a:t>
          </a:r>
          <a:endParaRPr lang="en-IN" sz="1800" dirty="0">
            <a:solidFill>
              <a:schemeClr val="bg1"/>
            </a:solidFill>
          </a:endParaRPr>
        </a:p>
      </dgm:t>
    </dgm:pt>
    <dgm:pt modelId="{BB4CBFBB-0E63-4A2A-8020-183AB25BA553}" type="parTrans" cxnId="{6193CF3D-7688-4A6E-827E-7456E0333AE8}">
      <dgm:prSet/>
      <dgm:spPr/>
      <dgm:t>
        <a:bodyPr/>
        <a:lstStyle/>
        <a:p>
          <a:endParaRPr lang="en-IN"/>
        </a:p>
      </dgm:t>
    </dgm:pt>
    <dgm:pt modelId="{D62195DC-B003-4A47-9306-017AD8541F21}" type="sibTrans" cxnId="{6193CF3D-7688-4A6E-827E-7456E0333AE8}">
      <dgm:prSet/>
      <dgm:spPr/>
      <dgm:t>
        <a:bodyPr/>
        <a:lstStyle/>
        <a:p>
          <a:endParaRPr lang="en-IN"/>
        </a:p>
      </dgm:t>
    </dgm:pt>
    <dgm:pt modelId="{EFC5EB00-9B3D-4C96-8726-A1172551335E}" type="pres">
      <dgm:prSet presAssocID="{7EE5D3D2-424D-4DE4-85F8-9BAC87771635}" presName="linearFlow" presStyleCnt="0">
        <dgm:presLayoutVars>
          <dgm:dir/>
          <dgm:animLvl val="lvl"/>
          <dgm:resizeHandles val="exact"/>
        </dgm:presLayoutVars>
      </dgm:prSet>
      <dgm:spPr/>
    </dgm:pt>
    <dgm:pt modelId="{84AB5E06-3DCE-480C-BA3A-84C71BBBAFCF}" type="pres">
      <dgm:prSet presAssocID="{83C19FFE-ADF1-4BBB-B876-5B2321750F35}" presName="composite" presStyleCnt="0"/>
      <dgm:spPr/>
    </dgm:pt>
    <dgm:pt modelId="{2B46BD3F-51D7-49A8-A3BD-5A9703F52516}" type="pres">
      <dgm:prSet presAssocID="{83C19FFE-ADF1-4BBB-B876-5B2321750F35}" presName="parentText" presStyleLbl="alignNode1" presStyleIdx="0" presStyleCnt="3">
        <dgm:presLayoutVars>
          <dgm:chMax val="1"/>
          <dgm:bulletEnabled val="1"/>
        </dgm:presLayoutVars>
      </dgm:prSet>
      <dgm:spPr/>
    </dgm:pt>
    <dgm:pt modelId="{C01FC225-CBF0-46F2-A2F1-D7B81F59F0EF}" type="pres">
      <dgm:prSet presAssocID="{83C19FFE-ADF1-4BBB-B876-5B2321750F35}" presName="descendantText" presStyleLbl="alignAcc1" presStyleIdx="0" presStyleCnt="3">
        <dgm:presLayoutVars>
          <dgm:bulletEnabled val="1"/>
        </dgm:presLayoutVars>
      </dgm:prSet>
      <dgm:spPr/>
    </dgm:pt>
    <dgm:pt modelId="{F78D1C4F-F486-4A37-B546-DE05CACF5714}" type="pres">
      <dgm:prSet presAssocID="{D341266F-3835-405C-85B8-BC7F131BE961}" presName="sp" presStyleCnt="0"/>
      <dgm:spPr/>
    </dgm:pt>
    <dgm:pt modelId="{E8A2D3DB-02DD-41FB-929C-E3E62A90CD3E}" type="pres">
      <dgm:prSet presAssocID="{309BF803-919C-410E-B3E2-8BC891597ECE}" presName="composite" presStyleCnt="0"/>
      <dgm:spPr/>
    </dgm:pt>
    <dgm:pt modelId="{78D18734-751D-4B65-BC59-90479BE73373}" type="pres">
      <dgm:prSet presAssocID="{309BF803-919C-410E-B3E2-8BC891597ECE}" presName="parentText" presStyleLbl="alignNode1" presStyleIdx="1" presStyleCnt="3">
        <dgm:presLayoutVars>
          <dgm:chMax val="1"/>
          <dgm:bulletEnabled val="1"/>
        </dgm:presLayoutVars>
      </dgm:prSet>
      <dgm:spPr/>
    </dgm:pt>
    <dgm:pt modelId="{FA4B979F-4344-4438-951F-43C6591737B9}" type="pres">
      <dgm:prSet presAssocID="{309BF803-919C-410E-B3E2-8BC891597ECE}" presName="descendantText" presStyleLbl="alignAcc1" presStyleIdx="1" presStyleCnt="3">
        <dgm:presLayoutVars>
          <dgm:bulletEnabled val="1"/>
        </dgm:presLayoutVars>
      </dgm:prSet>
      <dgm:spPr/>
    </dgm:pt>
    <dgm:pt modelId="{8532724E-C3B2-4B00-AC76-31CA702563D2}" type="pres">
      <dgm:prSet presAssocID="{E11C8033-14A8-423D-AF92-167865AE63CE}" presName="sp" presStyleCnt="0"/>
      <dgm:spPr/>
    </dgm:pt>
    <dgm:pt modelId="{C64ADF8F-9E54-48C0-B464-B7C4A7C9152A}" type="pres">
      <dgm:prSet presAssocID="{0EC82D58-48FD-4D67-A08E-007C256E56E1}" presName="composite" presStyleCnt="0"/>
      <dgm:spPr/>
    </dgm:pt>
    <dgm:pt modelId="{9879406F-DF6D-4B07-9D0E-D5A283EDF27F}" type="pres">
      <dgm:prSet presAssocID="{0EC82D58-48FD-4D67-A08E-007C256E56E1}" presName="parentText" presStyleLbl="alignNode1" presStyleIdx="2" presStyleCnt="3" custLinFactNeighborX="-35716">
        <dgm:presLayoutVars>
          <dgm:chMax val="1"/>
          <dgm:bulletEnabled val="1"/>
        </dgm:presLayoutVars>
      </dgm:prSet>
      <dgm:spPr/>
    </dgm:pt>
    <dgm:pt modelId="{14DE843E-4B6E-4734-9527-8C3C77E082F6}" type="pres">
      <dgm:prSet presAssocID="{0EC82D58-48FD-4D67-A08E-007C256E56E1}" presName="descendantText" presStyleLbl="alignAcc1" presStyleIdx="2" presStyleCnt="3" custLinFactNeighborX="7126">
        <dgm:presLayoutVars>
          <dgm:bulletEnabled val="1"/>
        </dgm:presLayoutVars>
      </dgm:prSet>
      <dgm:spPr/>
    </dgm:pt>
  </dgm:ptLst>
  <dgm:cxnLst>
    <dgm:cxn modelId="{B1A2BA08-D901-4E8D-B9FA-25F5B5A99F91}" type="presOf" srcId="{0EC82D58-48FD-4D67-A08E-007C256E56E1}" destId="{9879406F-DF6D-4B07-9D0E-D5A283EDF27F}" srcOrd="0" destOrd="0" presId="urn:microsoft.com/office/officeart/2005/8/layout/chevron2"/>
    <dgm:cxn modelId="{44D1CF2D-8740-4330-B8F6-DCB8B433AD31}" type="presOf" srcId="{309BF803-919C-410E-B3E2-8BC891597ECE}" destId="{78D18734-751D-4B65-BC59-90479BE73373}" srcOrd="0" destOrd="0" presId="urn:microsoft.com/office/officeart/2005/8/layout/chevron2"/>
    <dgm:cxn modelId="{6193CF3D-7688-4A6E-827E-7456E0333AE8}" srcId="{0EC82D58-48FD-4D67-A08E-007C256E56E1}" destId="{9B7C4EB0-86A8-4239-AD32-4918B8A78849}" srcOrd="0" destOrd="0" parTransId="{BB4CBFBB-0E63-4A2A-8020-183AB25BA553}" sibTransId="{D62195DC-B003-4A47-9306-017AD8541F21}"/>
    <dgm:cxn modelId="{8AF23166-A827-443F-AF44-FBEC25769633}" srcId="{7EE5D3D2-424D-4DE4-85F8-9BAC87771635}" destId="{0EC82D58-48FD-4D67-A08E-007C256E56E1}" srcOrd="2" destOrd="0" parTransId="{793DE2E7-6ABD-44F7-B085-7E85F2A879F9}" sibTransId="{1DE28CB6-ABE5-4AA9-B1BA-FC19018B5763}"/>
    <dgm:cxn modelId="{E3CF5169-8414-4339-A888-625B1345DD8D}" srcId="{83C19FFE-ADF1-4BBB-B876-5B2321750F35}" destId="{4B439B6F-FF15-49F2-8B6B-CB500162F769}" srcOrd="0" destOrd="0" parTransId="{E8358B92-927C-4C2A-8B7E-CC675DB64639}" sibTransId="{86CF69B4-D22B-4A71-B63D-F5D5A0BD0276}"/>
    <dgm:cxn modelId="{AC39384F-D054-4C87-811B-D03CE0043C43}" type="presOf" srcId="{83C19FFE-ADF1-4BBB-B876-5B2321750F35}" destId="{2B46BD3F-51D7-49A8-A3BD-5A9703F52516}" srcOrd="0" destOrd="0" presId="urn:microsoft.com/office/officeart/2005/8/layout/chevron2"/>
    <dgm:cxn modelId="{C0808F51-2BB2-4EEC-A1DD-3367756FBB6C}" type="presOf" srcId="{7EE5D3D2-424D-4DE4-85F8-9BAC87771635}" destId="{EFC5EB00-9B3D-4C96-8726-A1172551335E}" srcOrd="0" destOrd="0" presId="urn:microsoft.com/office/officeart/2005/8/layout/chevron2"/>
    <dgm:cxn modelId="{CAFD7280-4E4B-4077-B5CA-0ED7A0D0BF01}" type="presOf" srcId="{4B439B6F-FF15-49F2-8B6B-CB500162F769}" destId="{C01FC225-CBF0-46F2-A2F1-D7B81F59F0EF}" srcOrd="0" destOrd="0" presId="urn:microsoft.com/office/officeart/2005/8/layout/chevron2"/>
    <dgm:cxn modelId="{88E0C282-CF38-454F-98A7-E7DD6584665E}" srcId="{7EE5D3D2-424D-4DE4-85F8-9BAC87771635}" destId="{309BF803-919C-410E-B3E2-8BC891597ECE}" srcOrd="1" destOrd="0" parTransId="{AFB22148-5505-446E-B7E8-29AA2CA82322}" sibTransId="{E11C8033-14A8-423D-AF92-167865AE63CE}"/>
    <dgm:cxn modelId="{A6450091-416D-4A70-A369-ADD6E3C245E0}" type="presOf" srcId="{7274007F-6743-4A52-ABA5-96110A9C6EA1}" destId="{FA4B979F-4344-4438-951F-43C6591737B9}" srcOrd="0" destOrd="0" presId="urn:microsoft.com/office/officeart/2005/8/layout/chevron2"/>
    <dgm:cxn modelId="{2927DBBF-B12C-4CFD-94F3-DDAFD7CEDC59}" type="presOf" srcId="{9B7C4EB0-86A8-4239-AD32-4918B8A78849}" destId="{14DE843E-4B6E-4734-9527-8C3C77E082F6}" srcOrd="0" destOrd="0" presId="urn:microsoft.com/office/officeart/2005/8/layout/chevron2"/>
    <dgm:cxn modelId="{0E8E2FC4-8AEF-42A9-8086-D50B3E83FC53}" srcId="{309BF803-919C-410E-B3E2-8BC891597ECE}" destId="{7274007F-6743-4A52-ABA5-96110A9C6EA1}" srcOrd="0" destOrd="0" parTransId="{6ED1B3A4-1715-4EE2-9B87-E6692FA6909A}" sibTransId="{B8040BC8-815C-4622-92D3-E0B2A1D4588F}"/>
    <dgm:cxn modelId="{824DB4F6-E476-4BAB-B9FF-B7B4AA6B1320}" srcId="{7EE5D3D2-424D-4DE4-85F8-9BAC87771635}" destId="{83C19FFE-ADF1-4BBB-B876-5B2321750F35}" srcOrd="0" destOrd="0" parTransId="{46783D92-EE92-456F-B281-47A9C625ACF1}" sibTransId="{D341266F-3835-405C-85B8-BC7F131BE961}"/>
    <dgm:cxn modelId="{D7C83CFD-BDCE-4992-AF36-E9701D12FE9F}" type="presParOf" srcId="{EFC5EB00-9B3D-4C96-8726-A1172551335E}" destId="{84AB5E06-3DCE-480C-BA3A-84C71BBBAFCF}" srcOrd="0" destOrd="0" presId="urn:microsoft.com/office/officeart/2005/8/layout/chevron2"/>
    <dgm:cxn modelId="{54784716-52F6-437E-84FA-8C2B642C2DF7}" type="presParOf" srcId="{84AB5E06-3DCE-480C-BA3A-84C71BBBAFCF}" destId="{2B46BD3F-51D7-49A8-A3BD-5A9703F52516}" srcOrd="0" destOrd="0" presId="urn:microsoft.com/office/officeart/2005/8/layout/chevron2"/>
    <dgm:cxn modelId="{AA070FDF-28C0-4A82-832B-3A55CA8B1355}" type="presParOf" srcId="{84AB5E06-3DCE-480C-BA3A-84C71BBBAFCF}" destId="{C01FC225-CBF0-46F2-A2F1-D7B81F59F0EF}" srcOrd="1" destOrd="0" presId="urn:microsoft.com/office/officeart/2005/8/layout/chevron2"/>
    <dgm:cxn modelId="{C5942515-0B8B-4275-B234-45F04C697B77}" type="presParOf" srcId="{EFC5EB00-9B3D-4C96-8726-A1172551335E}" destId="{F78D1C4F-F486-4A37-B546-DE05CACF5714}" srcOrd="1" destOrd="0" presId="urn:microsoft.com/office/officeart/2005/8/layout/chevron2"/>
    <dgm:cxn modelId="{FF107FE6-B64B-438A-9BF2-FE99F965CFA2}" type="presParOf" srcId="{EFC5EB00-9B3D-4C96-8726-A1172551335E}" destId="{E8A2D3DB-02DD-41FB-929C-E3E62A90CD3E}" srcOrd="2" destOrd="0" presId="urn:microsoft.com/office/officeart/2005/8/layout/chevron2"/>
    <dgm:cxn modelId="{4D633CE8-D671-4017-8F3E-6E8E684EBD87}" type="presParOf" srcId="{E8A2D3DB-02DD-41FB-929C-E3E62A90CD3E}" destId="{78D18734-751D-4B65-BC59-90479BE73373}" srcOrd="0" destOrd="0" presId="urn:microsoft.com/office/officeart/2005/8/layout/chevron2"/>
    <dgm:cxn modelId="{18F4E1E1-C2D3-400C-9666-36CC031D6138}" type="presParOf" srcId="{E8A2D3DB-02DD-41FB-929C-E3E62A90CD3E}" destId="{FA4B979F-4344-4438-951F-43C6591737B9}" srcOrd="1" destOrd="0" presId="urn:microsoft.com/office/officeart/2005/8/layout/chevron2"/>
    <dgm:cxn modelId="{7F580DF5-7B78-4C75-BE4B-882E86F9BB63}" type="presParOf" srcId="{EFC5EB00-9B3D-4C96-8726-A1172551335E}" destId="{8532724E-C3B2-4B00-AC76-31CA702563D2}" srcOrd="3" destOrd="0" presId="urn:microsoft.com/office/officeart/2005/8/layout/chevron2"/>
    <dgm:cxn modelId="{8C4E1590-417F-4083-943F-4D90FA3A31EF}" type="presParOf" srcId="{EFC5EB00-9B3D-4C96-8726-A1172551335E}" destId="{C64ADF8F-9E54-48C0-B464-B7C4A7C9152A}" srcOrd="4" destOrd="0" presId="urn:microsoft.com/office/officeart/2005/8/layout/chevron2"/>
    <dgm:cxn modelId="{40BC2D7E-2DE2-4614-AC08-865FA39628AB}" type="presParOf" srcId="{C64ADF8F-9E54-48C0-B464-B7C4A7C9152A}" destId="{9879406F-DF6D-4B07-9D0E-D5A283EDF27F}" srcOrd="0" destOrd="0" presId="urn:microsoft.com/office/officeart/2005/8/layout/chevron2"/>
    <dgm:cxn modelId="{3550D4B0-D5A9-4DA4-9461-C96B14EE6892}" type="presParOf" srcId="{C64ADF8F-9E54-48C0-B464-B7C4A7C9152A}" destId="{14DE843E-4B6E-4734-9527-8C3C77E082F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DE9718-5725-4F29-B9BA-96AEDB76DF52}" type="doc">
      <dgm:prSet loTypeId="urn:microsoft.com/office/officeart/2005/8/layout/vList6" loCatId="list" qsTypeId="urn:microsoft.com/office/officeart/2005/8/quickstyle/simple4" qsCatId="simple" csTypeId="urn:microsoft.com/office/officeart/2005/8/colors/accent5_5" csCatId="accent5" phldr="1"/>
      <dgm:spPr/>
      <dgm:t>
        <a:bodyPr/>
        <a:lstStyle/>
        <a:p>
          <a:endParaRPr lang="en-IN"/>
        </a:p>
      </dgm:t>
    </dgm:pt>
    <dgm:pt modelId="{5F83F3C1-7EE3-4F52-9BB3-AE0FADDAEB7C}">
      <dgm:prSet phldrT="[Text]" custT="1"/>
      <dgm:spPr/>
      <dgm:t>
        <a:bodyPr/>
        <a:lstStyle/>
        <a:p>
          <a:r>
            <a:rPr lang="en-US" sz="3600" b="1" dirty="0">
              <a:solidFill>
                <a:schemeClr val="accent5">
                  <a:lumMod val="20000"/>
                  <a:lumOff val="80000"/>
                </a:schemeClr>
              </a:solidFill>
            </a:rPr>
            <a:t>HEAD (First 5 data points)</a:t>
          </a:r>
          <a:endParaRPr lang="en-IN" sz="3600" dirty="0">
            <a:solidFill>
              <a:schemeClr val="accent5">
                <a:lumMod val="20000"/>
                <a:lumOff val="80000"/>
              </a:schemeClr>
            </a:solidFill>
          </a:endParaRPr>
        </a:p>
      </dgm:t>
    </dgm:pt>
    <dgm:pt modelId="{A69B9856-1FDA-4983-BA97-99DFB2D28C98}" type="parTrans" cxnId="{2205E854-52DA-49C9-BB7A-015565B2C2D2}">
      <dgm:prSet/>
      <dgm:spPr/>
      <dgm:t>
        <a:bodyPr/>
        <a:lstStyle/>
        <a:p>
          <a:endParaRPr lang="en-IN"/>
        </a:p>
      </dgm:t>
    </dgm:pt>
    <dgm:pt modelId="{2C43500B-C4E7-4AEF-A6B1-E073C2A594BB}" type="sibTrans" cxnId="{2205E854-52DA-49C9-BB7A-015565B2C2D2}">
      <dgm:prSet/>
      <dgm:spPr/>
      <dgm:t>
        <a:bodyPr/>
        <a:lstStyle/>
        <a:p>
          <a:endParaRPr lang="en-IN"/>
        </a:p>
      </dgm:t>
    </dgm:pt>
    <dgm:pt modelId="{FD015552-BE5B-4EBF-A8F7-919852FF1B6C}">
      <dgm:prSet phldrT="[Text]" custT="1"/>
      <dgm:spPr/>
      <dgm:t>
        <a:bodyPr/>
        <a:lstStyle/>
        <a:p>
          <a:pPr>
            <a:buNone/>
          </a:pPr>
          <a:r>
            <a:rPr lang="en-US" sz="1800" dirty="0">
              <a:solidFill>
                <a:schemeClr val="accent5">
                  <a:lumMod val="50000"/>
                </a:schemeClr>
              </a:solidFill>
            </a:rPr>
            <a:t>Date       Value (Pesticide Quantity (in tones))</a:t>
          </a:r>
          <a:endParaRPr lang="en-IN" sz="1800" dirty="0">
            <a:solidFill>
              <a:schemeClr val="accent5">
                <a:lumMod val="50000"/>
              </a:schemeClr>
            </a:solidFill>
          </a:endParaRPr>
        </a:p>
      </dgm:t>
    </dgm:pt>
    <dgm:pt modelId="{D6B3BE0C-372A-4332-AA2F-55E55D3C1BBA}" type="parTrans" cxnId="{120B0020-AB55-45AB-94D1-7E73C47B30AF}">
      <dgm:prSet/>
      <dgm:spPr/>
      <dgm:t>
        <a:bodyPr/>
        <a:lstStyle/>
        <a:p>
          <a:endParaRPr lang="en-IN"/>
        </a:p>
      </dgm:t>
    </dgm:pt>
    <dgm:pt modelId="{C23B56DB-5FBA-47B5-9C1F-A2B638F15764}" type="sibTrans" cxnId="{120B0020-AB55-45AB-94D1-7E73C47B30AF}">
      <dgm:prSet/>
      <dgm:spPr/>
      <dgm:t>
        <a:bodyPr/>
        <a:lstStyle/>
        <a:p>
          <a:endParaRPr lang="en-IN"/>
        </a:p>
      </dgm:t>
    </dgm:pt>
    <dgm:pt modelId="{AE0D1B32-47C4-44FC-B2CA-6E6DA0013D0B}">
      <dgm:prSet phldrT="[Text]" custT="1"/>
      <dgm:spPr/>
      <dgm:t>
        <a:bodyPr/>
        <a:lstStyle/>
        <a:p>
          <a:r>
            <a:rPr lang="en-IN" sz="1800" dirty="0">
              <a:solidFill>
                <a:schemeClr val="accent5">
                  <a:lumMod val="50000"/>
                </a:schemeClr>
              </a:solidFill>
            </a:rPr>
            <a:t>.</a:t>
          </a:r>
        </a:p>
      </dgm:t>
    </dgm:pt>
    <dgm:pt modelId="{D3E9D434-2B01-420F-832C-39E78DF01EE2}" type="parTrans" cxnId="{A3FEE199-C03C-416B-BA90-F18B429E3107}">
      <dgm:prSet/>
      <dgm:spPr/>
      <dgm:t>
        <a:bodyPr/>
        <a:lstStyle/>
        <a:p>
          <a:endParaRPr lang="en-IN"/>
        </a:p>
      </dgm:t>
    </dgm:pt>
    <dgm:pt modelId="{737167CC-C413-489B-845B-6F77D11468A5}" type="sibTrans" cxnId="{A3FEE199-C03C-416B-BA90-F18B429E3107}">
      <dgm:prSet/>
      <dgm:spPr/>
      <dgm:t>
        <a:bodyPr/>
        <a:lstStyle/>
        <a:p>
          <a:endParaRPr lang="en-IN"/>
        </a:p>
      </dgm:t>
    </dgm:pt>
    <dgm:pt modelId="{E569B859-5C3A-49FF-B357-4F0D91C3E684}">
      <dgm:prSet phldrT="[Text]" custT="1"/>
      <dgm:spPr/>
      <dgm:t>
        <a:bodyPr/>
        <a:lstStyle/>
        <a:p>
          <a:pPr>
            <a:buNone/>
          </a:pPr>
          <a:r>
            <a:rPr lang="en-US" sz="3600" b="1" dirty="0">
              <a:solidFill>
                <a:schemeClr val="accent5">
                  <a:lumMod val="60000"/>
                  <a:lumOff val="40000"/>
                </a:schemeClr>
              </a:solidFill>
            </a:rPr>
            <a:t>TAIL (Last 5 data points)</a:t>
          </a:r>
          <a:endParaRPr lang="en-IN" sz="3600" dirty="0">
            <a:solidFill>
              <a:schemeClr val="accent5">
                <a:lumMod val="60000"/>
                <a:lumOff val="40000"/>
              </a:schemeClr>
            </a:solidFill>
          </a:endParaRPr>
        </a:p>
      </dgm:t>
    </dgm:pt>
    <dgm:pt modelId="{ABDE286E-04CD-41EC-8FF7-0F2BE2C3A542}" type="parTrans" cxnId="{47584679-6699-48DC-8FC9-A23180BE26A5}">
      <dgm:prSet/>
      <dgm:spPr/>
      <dgm:t>
        <a:bodyPr/>
        <a:lstStyle/>
        <a:p>
          <a:endParaRPr lang="en-IN"/>
        </a:p>
      </dgm:t>
    </dgm:pt>
    <dgm:pt modelId="{DDCEA4A2-D2C1-46D5-ADD8-31D1880C844A}" type="sibTrans" cxnId="{47584679-6699-48DC-8FC9-A23180BE26A5}">
      <dgm:prSet/>
      <dgm:spPr/>
      <dgm:t>
        <a:bodyPr/>
        <a:lstStyle/>
        <a:p>
          <a:endParaRPr lang="en-IN"/>
        </a:p>
      </dgm:t>
    </dgm:pt>
    <dgm:pt modelId="{282722F5-9866-47DA-8764-193094C1F62A}">
      <dgm:prSet phldrT="[Text]" custT="1"/>
      <dgm:spPr/>
      <dgm:t>
        <a:bodyPr/>
        <a:lstStyle/>
        <a:p>
          <a:pPr>
            <a:buNone/>
          </a:pPr>
          <a:r>
            <a:rPr lang="en-US" sz="1800" dirty="0">
              <a:solidFill>
                <a:schemeClr val="accent5">
                  <a:lumMod val="50000"/>
                </a:schemeClr>
              </a:solidFill>
            </a:rPr>
            <a:t>Date                Value (Pesticide Quantity (in tones)) </a:t>
          </a:r>
          <a:endParaRPr lang="en-IN" sz="1800" dirty="0">
            <a:solidFill>
              <a:schemeClr val="accent5">
                <a:lumMod val="50000"/>
              </a:schemeClr>
            </a:solidFill>
          </a:endParaRPr>
        </a:p>
      </dgm:t>
    </dgm:pt>
    <dgm:pt modelId="{4087EC24-CD97-4495-95BF-0071BCFF068A}" type="parTrans" cxnId="{E921E54F-6B21-413F-B9BA-3543603FE45E}">
      <dgm:prSet/>
      <dgm:spPr/>
      <dgm:t>
        <a:bodyPr/>
        <a:lstStyle/>
        <a:p>
          <a:endParaRPr lang="en-IN"/>
        </a:p>
      </dgm:t>
    </dgm:pt>
    <dgm:pt modelId="{ABC0E4C7-E152-400E-A416-82910F7C1E73}" type="sibTrans" cxnId="{E921E54F-6B21-413F-B9BA-3543603FE45E}">
      <dgm:prSet/>
      <dgm:spPr/>
      <dgm:t>
        <a:bodyPr/>
        <a:lstStyle/>
        <a:p>
          <a:endParaRPr lang="en-IN"/>
        </a:p>
      </dgm:t>
    </dgm:pt>
    <dgm:pt modelId="{8332A28A-45CF-44EC-93DC-85770CF2FF80}">
      <dgm:prSet phldrT="[Text]" custT="1"/>
      <dgm:spPr/>
      <dgm:t>
        <a:bodyPr/>
        <a:lstStyle/>
        <a:p>
          <a:r>
            <a:rPr lang="en-IN" sz="1800" dirty="0">
              <a:solidFill>
                <a:schemeClr val="accent5">
                  <a:lumMod val="50000"/>
                </a:schemeClr>
              </a:solidFill>
            </a:rPr>
            <a:t>.</a:t>
          </a:r>
        </a:p>
      </dgm:t>
    </dgm:pt>
    <dgm:pt modelId="{99FFE52E-C57A-449E-AC1E-FA9D8A167A2D}" type="parTrans" cxnId="{6015C8AA-5D75-41E6-BA0F-CBFED976544E}">
      <dgm:prSet/>
      <dgm:spPr/>
      <dgm:t>
        <a:bodyPr/>
        <a:lstStyle/>
        <a:p>
          <a:endParaRPr lang="en-IN"/>
        </a:p>
      </dgm:t>
    </dgm:pt>
    <dgm:pt modelId="{BD3C8A1F-E44A-4252-BA99-181BA94A201A}" type="sibTrans" cxnId="{6015C8AA-5D75-41E6-BA0F-CBFED976544E}">
      <dgm:prSet/>
      <dgm:spPr/>
      <dgm:t>
        <a:bodyPr/>
        <a:lstStyle/>
        <a:p>
          <a:endParaRPr lang="en-IN"/>
        </a:p>
      </dgm:t>
    </dgm:pt>
    <dgm:pt modelId="{E0D84556-D601-49F0-8E0B-57FD991147F4}">
      <dgm:prSet custT="1"/>
      <dgm:spPr/>
      <dgm:t>
        <a:bodyPr/>
        <a:lstStyle/>
        <a:p>
          <a:r>
            <a:rPr lang="en-US" sz="1800">
              <a:solidFill>
                <a:schemeClr val="accent5">
                  <a:lumMod val="50000"/>
                </a:schemeClr>
              </a:solidFill>
            </a:rPr>
            <a:t>2014-04-01   397456.335</a:t>
          </a:r>
          <a:endParaRPr lang="en-US" sz="1800" dirty="0">
            <a:solidFill>
              <a:schemeClr val="accent5">
                <a:lumMod val="50000"/>
              </a:schemeClr>
            </a:solidFill>
          </a:endParaRPr>
        </a:p>
      </dgm:t>
    </dgm:pt>
    <dgm:pt modelId="{EF22976B-C059-48B8-8F1A-8333207BC63B}" type="parTrans" cxnId="{25CCE410-D643-448B-A094-6D3308061D29}">
      <dgm:prSet/>
      <dgm:spPr/>
      <dgm:t>
        <a:bodyPr/>
        <a:lstStyle/>
        <a:p>
          <a:endParaRPr lang="en-IN"/>
        </a:p>
      </dgm:t>
    </dgm:pt>
    <dgm:pt modelId="{54930D40-0746-4C9F-B957-9FABF0F645BF}" type="sibTrans" cxnId="{25CCE410-D643-448B-A094-6D3308061D29}">
      <dgm:prSet/>
      <dgm:spPr/>
      <dgm:t>
        <a:bodyPr/>
        <a:lstStyle/>
        <a:p>
          <a:endParaRPr lang="en-IN"/>
        </a:p>
      </dgm:t>
    </dgm:pt>
    <dgm:pt modelId="{B2EC9A75-3F3B-4E8F-899C-93DC7BD4BF80}">
      <dgm:prSet custT="1"/>
      <dgm:spPr/>
      <dgm:t>
        <a:bodyPr/>
        <a:lstStyle/>
        <a:p>
          <a:r>
            <a:rPr lang="en-US" sz="1800" dirty="0">
              <a:solidFill>
                <a:schemeClr val="accent5">
                  <a:lumMod val="50000"/>
                </a:schemeClr>
              </a:solidFill>
            </a:rPr>
            <a:t>2014-05-01   671365.935</a:t>
          </a:r>
        </a:p>
      </dgm:t>
    </dgm:pt>
    <dgm:pt modelId="{BF297497-5EB1-45A6-A571-F19A371CD409}" type="parTrans" cxnId="{627D45AB-AFEE-4308-AC18-48DFC7319FC9}">
      <dgm:prSet/>
      <dgm:spPr/>
      <dgm:t>
        <a:bodyPr/>
        <a:lstStyle/>
        <a:p>
          <a:endParaRPr lang="en-IN"/>
        </a:p>
      </dgm:t>
    </dgm:pt>
    <dgm:pt modelId="{4B11F15F-3B6B-41CA-A53B-984EE60A24BD}" type="sibTrans" cxnId="{627D45AB-AFEE-4308-AC18-48DFC7319FC9}">
      <dgm:prSet/>
      <dgm:spPr/>
      <dgm:t>
        <a:bodyPr/>
        <a:lstStyle/>
        <a:p>
          <a:endParaRPr lang="en-IN"/>
        </a:p>
      </dgm:t>
    </dgm:pt>
    <dgm:pt modelId="{9D545232-88DF-46A7-9E7E-F2778F59B61E}">
      <dgm:prSet custT="1"/>
      <dgm:spPr/>
      <dgm:t>
        <a:bodyPr/>
        <a:lstStyle/>
        <a:p>
          <a:r>
            <a:rPr lang="en-US" sz="1800" dirty="0">
              <a:solidFill>
                <a:schemeClr val="accent5">
                  <a:lumMod val="50000"/>
                </a:schemeClr>
              </a:solidFill>
            </a:rPr>
            <a:t>2014-06-01   912168.945</a:t>
          </a:r>
        </a:p>
      </dgm:t>
    </dgm:pt>
    <dgm:pt modelId="{C87BD13D-258F-45C6-B86F-9EB1FF97A256}" type="parTrans" cxnId="{85B97C2A-4106-4DBB-A3A6-007AAA131E45}">
      <dgm:prSet/>
      <dgm:spPr/>
      <dgm:t>
        <a:bodyPr/>
        <a:lstStyle/>
        <a:p>
          <a:endParaRPr lang="en-IN"/>
        </a:p>
      </dgm:t>
    </dgm:pt>
    <dgm:pt modelId="{5C759458-38F1-4F1F-A417-39FA194FCF99}" type="sibTrans" cxnId="{85B97C2A-4106-4DBB-A3A6-007AAA131E45}">
      <dgm:prSet/>
      <dgm:spPr/>
      <dgm:t>
        <a:bodyPr/>
        <a:lstStyle/>
        <a:p>
          <a:endParaRPr lang="en-IN"/>
        </a:p>
      </dgm:t>
    </dgm:pt>
    <dgm:pt modelId="{4C9B58C8-BD8F-4D76-9CDB-EC0340731CDC}">
      <dgm:prSet custT="1"/>
      <dgm:spPr/>
      <dgm:t>
        <a:bodyPr/>
        <a:lstStyle/>
        <a:p>
          <a:r>
            <a:rPr lang="en-US" sz="1800" dirty="0">
              <a:solidFill>
                <a:schemeClr val="accent5">
                  <a:lumMod val="50000"/>
                </a:schemeClr>
              </a:solidFill>
            </a:rPr>
            <a:t>2014-07-01   975706.155</a:t>
          </a:r>
        </a:p>
      </dgm:t>
    </dgm:pt>
    <dgm:pt modelId="{D820BC99-6B7C-4587-B14C-245143F7ACFD}" type="parTrans" cxnId="{5BD18B92-40F3-4DC3-9AEB-1EDC814DDF14}">
      <dgm:prSet/>
      <dgm:spPr/>
      <dgm:t>
        <a:bodyPr/>
        <a:lstStyle/>
        <a:p>
          <a:endParaRPr lang="en-IN"/>
        </a:p>
      </dgm:t>
    </dgm:pt>
    <dgm:pt modelId="{7643523E-48CB-49E1-9F4C-3C2E9BA20D6E}" type="sibTrans" cxnId="{5BD18B92-40F3-4DC3-9AEB-1EDC814DDF14}">
      <dgm:prSet/>
      <dgm:spPr/>
      <dgm:t>
        <a:bodyPr/>
        <a:lstStyle/>
        <a:p>
          <a:endParaRPr lang="en-IN"/>
        </a:p>
      </dgm:t>
    </dgm:pt>
    <dgm:pt modelId="{4BC1B772-9694-4708-ACE6-966F9FDD2BC2}">
      <dgm:prSet custT="1"/>
      <dgm:spPr/>
      <dgm:t>
        <a:bodyPr/>
        <a:lstStyle/>
        <a:p>
          <a:r>
            <a:rPr lang="en-US" sz="1800" dirty="0">
              <a:solidFill>
                <a:schemeClr val="accent5">
                  <a:lumMod val="50000"/>
                </a:schemeClr>
              </a:solidFill>
            </a:rPr>
            <a:t>2014-08-01  1403217.810</a:t>
          </a:r>
        </a:p>
      </dgm:t>
    </dgm:pt>
    <dgm:pt modelId="{AFA92BB7-1C76-41D2-AC7A-307492604044}" type="parTrans" cxnId="{5984E052-FFA7-4107-9E28-3A2B1648718A}">
      <dgm:prSet/>
      <dgm:spPr/>
      <dgm:t>
        <a:bodyPr/>
        <a:lstStyle/>
        <a:p>
          <a:endParaRPr lang="en-IN"/>
        </a:p>
      </dgm:t>
    </dgm:pt>
    <dgm:pt modelId="{D0948233-8EB6-42DD-859F-C989D846E1C7}" type="sibTrans" cxnId="{5984E052-FFA7-4107-9E28-3A2B1648718A}">
      <dgm:prSet/>
      <dgm:spPr/>
      <dgm:t>
        <a:bodyPr/>
        <a:lstStyle/>
        <a:p>
          <a:endParaRPr lang="en-IN"/>
        </a:p>
      </dgm:t>
    </dgm:pt>
    <dgm:pt modelId="{4F818590-DD8E-4E75-8CCB-B82D2D674D03}">
      <dgm:prSet custT="1"/>
      <dgm:spPr/>
      <dgm:t>
        <a:bodyPr/>
        <a:lstStyle/>
        <a:p>
          <a:r>
            <a:rPr lang="en-US" sz="1800" dirty="0">
              <a:solidFill>
                <a:schemeClr val="accent5">
                  <a:lumMod val="50000"/>
                </a:schemeClr>
              </a:solidFill>
            </a:rPr>
            <a:t>2017-09-01   827022.555</a:t>
          </a:r>
        </a:p>
      </dgm:t>
    </dgm:pt>
    <dgm:pt modelId="{93A6D063-6786-48DD-A2E5-227F19C82745}" type="parTrans" cxnId="{64A4B68A-8C80-4747-B99B-5B016FCE45FF}">
      <dgm:prSet/>
      <dgm:spPr/>
      <dgm:t>
        <a:bodyPr/>
        <a:lstStyle/>
        <a:p>
          <a:endParaRPr lang="en-IN"/>
        </a:p>
      </dgm:t>
    </dgm:pt>
    <dgm:pt modelId="{A9BD04A9-3419-4020-A362-92A3B60C9206}" type="sibTrans" cxnId="{64A4B68A-8C80-4747-B99B-5B016FCE45FF}">
      <dgm:prSet/>
      <dgm:spPr/>
      <dgm:t>
        <a:bodyPr/>
        <a:lstStyle/>
        <a:p>
          <a:endParaRPr lang="en-IN"/>
        </a:p>
      </dgm:t>
    </dgm:pt>
    <dgm:pt modelId="{5B778B10-4C52-484D-87AF-E1CCCAACB480}">
      <dgm:prSet custT="1"/>
      <dgm:spPr/>
      <dgm:t>
        <a:bodyPr/>
        <a:lstStyle/>
        <a:p>
          <a:r>
            <a:rPr lang="en-US" sz="1800" dirty="0">
              <a:solidFill>
                <a:schemeClr val="accent5">
                  <a:lumMod val="50000"/>
                </a:schemeClr>
              </a:solidFill>
            </a:rPr>
            <a:t>2017-10-01  1145671.290</a:t>
          </a:r>
        </a:p>
      </dgm:t>
    </dgm:pt>
    <dgm:pt modelId="{27901B02-C56E-4AE0-9D74-559E6D1D3D45}" type="parTrans" cxnId="{99DA81F7-5EF6-4A01-97AF-8FF0521980C8}">
      <dgm:prSet/>
      <dgm:spPr/>
      <dgm:t>
        <a:bodyPr/>
        <a:lstStyle/>
        <a:p>
          <a:endParaRPr lang="en-IN"/>
        </a:p>
      </dgm:t>
    </dgm:pt>
    <dgm:pt modelId="{0D2FFEF5-F47E-4786-AE0A-B7238059E123}" type="sibTrans" cxnId="{99DA81F7-5EF6-4A01-97AF-8FF0521980C8}">
      <dgm:prSet/>
      <dgm:spPr/>
      <dgm:t>
        <a:bodyPr/>
        <a:lstStyle/>
        <a:p>
          <a:endParaRPr lang="en-IN"/>
        </a:p>
      </dgm:t>
    </dgm:pt>
    <dgm:pt modelId="{C329A3A7-5A2F-4489-A8ED-730D36771D22}">
      <dgm:prSet custT="1"/>
      <dgm:spPr/>
      <dgm:t>
        <a:bodyPr/>
        <a:lstStyle/>
        <a:p>
          <a:r>
            <a:rPr lang="en-US" sz="1800">
              <a:solidFill>
                <a:schemeClr val="accent5">
                  <a:lumMod val="50000"/>
                </a:schemeClr>
              </a:solidFill>
            </a:rPr>
            <a:t>2017-11-01  1765050.480</a:t>
          </a:r>
          <a:endParaRPr lang="en-US" sz="1800" dirty="0">
            <a:solidFill>
              <a:schemeClr val="accent5">
                <a:lumMod val="50000"/>
              </a:schemeClr>
            </a:solidFill>
          </a:endParaRPr>
        </a:p>
      </dgm:t>
    </dgm:pt>
    <dgm:pt modelId="{C3E76883-2246-4968-845F-F57E0EAC252C}" type="parTrans" cxnId="{517A218B-5F8A-45E6-879A-F0C4F07C5A60}">
      <dgm:prSet/>
      <dgm:spPr/>
      <dgm:t>
        <a:bodyPr/>
        <a:lstStyle/>
        <a:p>
          <a:endParaRPr lang="en-IN"/>
        </a:p>
      </dgm:t>
    </dgm:pt>
    <dgm:pt modelId="{38E1BED3-EDD1-4C05-BA93-D0C5748F5FF7}" type="sibTrans" cxnId="{517A218B-5F8A-45E6-879A-F0C4F07C5A60}">
      <dgm:prSet/>
      <dgm:spPr/>
      <dgm:t>
        <a:bodyPr/>
        <a:lstStyle/>
        <a:p>
          <a:endParaRPr lang="en-IN"/>
        </a:p>
      </dgm:t>
    </dgm:pt>
    <dgm:pt modelId="{72506059-CB96-469D-BD9F-08931AB39167}">
      <dgm:prSet custT="1"/>
      <dgm:spPr/>
      <dgm:t>
        <a:bodyPr/>
        <a:lstStyle/>
        <a:p>
          <a:r>
            <a:rPr lang="en-US" sz="1800" dirty="0">
              <a:solidFill>
                <a:schemeClr val="accent5">
                  <a:lumMod val="50000"/>
                </a:schemeClr>
              </a:solidFill>
            </a:rPr>
            <a:t>2017-12-01  1424822.265</a:t>
          </a:r>
        </a:p>
      </dgm:t>
    </dgm:pt>
    <dgm:pt modelId="{AC2A11B3-CE69-4A69-B493-1F624D54C437}" type="parTrans" cxnId="{1BB14CBF-6629-4DB5-8201-3B204E0D9389}">
      <dgm:prSet/>
      <dgm:spPr/>
      <dgm:t>
        <a:bodyPr/>
        <a:lstStyle/>
        <a:p>
          <a:endParaRPr lang="en-IN"/>
        </a:p>
      </dgm:t>
    </dgm:pt>
    <dgm:pt modelId="{AFB2BB19-A47B-4FC1-9D0A-B27CAE8426F1}" type="sibTrans" cxnId="{1BB14CBF-6629-4DB5-8201-3B204E0D9389}">
      <dgm:prSet/>
      <dgm:spPr/>
      <dgm:t>
        <a:bodyPr/>
        <a:lstStyle/>
        <a:p>
          <a:endParaRPr lang="en-IN"/>
        </a:p>
      </dgm:t>
    </dgm:pt>
    <dgm:pt modelId="{E3BC2E5C-1D54-419A-AB33-6AF304FF8E69}">
      <dgm:prSet custT="1"/>
      <dgm:spPr/>
      <dgm:t>
        <a:bodyPr/>
        <a:lstStyle/>
        <a:p>
          <a:r>
            <a:rPr lang="en-US" sz="1800" dirty="0">
              <a:solidFill>
                <a:schemeClr val="accent5">
                  <a:lumMod val="50000"/>
                </a:schemeClr>
              </a:solidFill>
            </a:rPr>
            <a:t>2018-01-01  1041386.625</a:t>
          </a:r>
          <a:endParaRPr lang="en-IN" sz="1800" dirty="0">
            <a:solidFill>
              <a:schemeClr val="accent5">
                <a:lumMod val="50000"/>
              </a:schemeClr>
            </a:solidFill>
          </a:endParaRPr>
        </a:p>
      </dgm:t>
    </dgm:pt>
    <dgm:pt modelId="{3DB493D9-D88B-42AB-ABF4-2143F3ADA20C}" type="parTrans" cxnId="{97D3919A-81C7-409A-8303-59575DB54B1E}">
      <dgm:prSet/>
      <dgm:spPr/>
      <dgm:t>
        <a:bodyPr/>
        <a:lstStyle/>
        <a:p>
          <a:endParaRPr lang="en-IN"/>
        </a:p>
      </dgm:t>
    </dgm:pt>
    <dgm:pt modelId="{EA79DDE4-D20C-438C-8DBC-6325C6BA0DB8}" type="sibTrans" cxnId="{97D3919A-81C7-409A-8303-59575DB54B1E}">
      <dgm:prSet/>
      <dgm:spPr/>
      <dgm:t>
        <a:bodyPr/>
        <a:lstStyle/>
        <a:p>
          <a:endParaRPr lang="en-IN"/>
        </a:p>
      </dgm:t>
    </dgm:pt>
    <dgm:pt modelId="{B471E8A4-78CF-49ED-971F-8F816059BEA3}" type="pres">
      <dgm:prSet presAssocID="{1ADE9718-5725-4F29-B9BA-96AEDB76DF52}" presName="Name0" presStyleCnt="0">
        <dgm:presLayoutVars>
          <dgm:dir/>
          <dgm:animLvl val="lvl"/>
          <dgm:resizeHandles/>
        </dgm:presLayoutVars>
      </dgm:prSet>
      <dgm:spPr/>
    </dgm:pt>
    <dgm:pt modelId="{D639058D-BE19-4C61-BCD8-CCA605CDFDA1}" type="pres">
      <dgm:prSet presAssocID="{5F83F3C1-7EE3-4F52-9BB3-AE0FADDAEB7C}" presName="linNode" presStyleCnt="0"/>
      <dgm:spPr/>
    </dgm:pt>
    <dgm:pt modelId="{EFBAD90A-226B-4CAD-A7B7-8189590702D5}" type="pres">
      <dgm:prSet presAssocID="{5F83F3C1-7EE3-4F52-9BB3-AE0FADDAEB7C}" presName="parentShp" presStyleLbl="node1" presStyleIdx="0" presStyleCnt="2" custScaleY="81366">
        <dgm:presLayoutVars>
          <dgm:bulletEnabled val="1"/>
        </dgm:presLayoutVars>
      </dgm:prSet>
      <dgm:spPr/>
    </dgm:pt>
    <dgm:pt modelId="{994CB9E9-D16A-4A38-8D7D-1E3DA136FB83}" type="pres">
      <dgm:prSet presAssocID="{5F83F3C1-7EE3-4F52-9BB3-AE0FADDAEB7C}" presName="childShp" presStyleLbl="bgAccFollowNode1" presStyleIdx="0" presStyleCnt="2" custLinFactNeighborX="4108" custLinFactNeighborY="1419">
        <dgm:presLayoutVars>
          <dgm:bulletEnabled val="1"/>
        </dgm:presLayoutVars>
      </dgm:prSet>
      <dgm:spPr/>
    </dgm:pt>
    <dgm:pt modelId="{D40D6330-1C5F-4108-9135-4B41A16F811C}" type="pres">
      <dgm:prSet presAssocID="{2C43500B-C4E7-4AEF-A6B1-E073C2A594BB}" presName="spacing" presStyleCnt="0"/>
      <dgm:spPr/>
    </dgm:pt>
    <dgm:pt modelId="{257C03F7-64E5-42E6-B576-AB741EF73212}" type="pres">
      <dgm:prSet presAssocID="{E569B859-5C3A-49FF-B357-4F0D91C3E684}" presName="linNode" presStyleCnt="0"/>
      <dgm:spPr/>
    </dgm:pt>
    <dgm:pt modelId="{810E7E2F-F8FE-49FA-B19A-AC92B6312B22}" type="pres">
      <dgm:prSet presAssocID="{E569B859-5C3A-49FF-B357-4F0D91C3E684}" presName="parentShp" presStyleLbl="node1" presStyleIdx="1" presStyleCnt="2" custScaleY="84272">
        <dgm:presLayoutVars>
          <dgm:bulletEnabled val="1"/>
        </dgm:presLayoutVars>
      </dgm:prSet>
      <dgm:spPr/>
    </dgm:pt>
    <dgm:pt modelId="{44E7F162-8715-4CE9-987A-D96712CE9EED}" type="pres">
      <dgm:prSet presAssocID="{E569B859-5C3A-49FF-B357-4F0D91C3E684}" presName="childShp" presStyleLbl="bgAccFollowNode1" presStyleIdx="1" presStyleCnt="2">
        <dgm:presLayoutVars>
          <dgm:bulletEnabled val="1"/>
        </dgm:presLayoutVars>
      </dgm:prSet>
      <dgm:spPr/>
    </dgm:pt>
  </dgm:ptLst>
  <dgm:cxnLst>
    <dgm:cxn modelId="{BA1BEC03-EDAE-4560-AFBC-88180530AE95}" type="presOf" srcId="{1ADE9718-5725-4F29-B9BA-96AEDB76DF52}" destId="{B471E8A4-78CF-49ED-971F-8F816059BEA3}" srcOrd="0" destOrd="0" presId="urn:microsoft.com/office/officeart/2005/8/layout/vList6"/>
    <dgm:cxn modelId="{78CEEB07-10DD-4D3E-818E-583FF4B59B6E}" type="presOf" srcId="{5F83F3C1-7EE3-4F52-9BB3-AE0FADDAEB7C}" destId="{EFBAD90A-226B-4CAD-A7B7-8189590702D5}" srcOrd="0" destOrd="0" presId="urn:microsoft.com/office/officeart/2005/8/layout/vList6"/>
    <dgm:cxn modelId="{25CCE410-D643-448B-A094-6D3308061D29}" srcId="{5F83F3C1-7EE3-4F52-9BB3-AE0FADDAEB7C}" destId="{E0D84556-D601-49F0-8E0B-57FD991147F4}" srcOrd="1" destOrd="0" parTransId="{EF22976B-C059-48B8-8F1A-8333207BC63B}" sibTransId="{54930D40-0746-4C9F-B957-9FABF0F645BF}"/>
    <dgm:cxn modelId="{120B0020-AB55-45AB-94D1-7E73C47B30AF}" srcId="{5F83F3C1-7EE3-4F52-9BB3-AE0FADDAEB7C}" destId="{FD015552-BE5B-4EBF-A8F7-919852FF1B6C}" srcOrd="0" destOrd="0" parTransId="{D6B3BE0C-372A-4332-AA2F-55E55D3C1BBA}" sibTransId="{C23B56DB-5FBA-47B5-9C1F-A2B638F15764}"/>
    <dgm:cxn modelId="{85B97C2A-4106-4DBB-A3A6-007AAA131E45}" srcId="{5F83F3C1-7EE3-4F52-9BB3-AE0FADDAEB7C}" destId="{9D545232-88DF-46A7-9E7E-F2778F59B61E}" srcOrd="3" destOrd="0" parTransId="{C87BD13D-258F-45C6-B86F-9EB1FF97A256}" sibTransId="{5C759458-38F1-4F1F-A417-39FA194FCF99}"/>
    <dgm:cxn modelId="{3F542A5D-B200-4E6E-ACA3-6D61FEB4EF49}" type="presOf" srcId="{8332A28A-45CF-44EC-93DC-85770CF2FF80}" destId="{44E7F162-8715-4CE9-987A-D96712CE9EED}" srcOrd="0" destOrd="6" presId="urn:microsoft.com/office/officeart/2005/8/layout/vList6"/>
    <dgm:cxn modelId="{E921E54F-6B21-413F-B9BA-3543603FE45E}" srcId="{E569B859-5C3A-49FF-B357-4F0D91C3E684}" destId="{282722F5-9866-47DA-8764-193094C1F62A}" srcOrd="0" destOrd="0" parTransId="{4087EC24-CD97-4495-95BF-0071BCFF068A}" sibTransId="{ABC0E4C7-E152-400E-A416-82910F7C1E73}"/>
    <dgm:cxn modelId="{84715372-EF15-404A-9FB1-AE59A549E37C}" type="presOf" srcId="{B2EC9A75-3F3B-4E8F-899C-93DC7BD4BF80}" destId="{994CB9E9-D16A-4A38-8D7D-1E3DA136FB83}" srcOrd="0" destOrd="2" presId="urn:microsoft.com/office/officeart/2005/8/layout/vList6"/>
    <dgm:cxn modelId="{5984E052-FFA7-4107-9E28-3A2B1648718A}" srcId="{5F83F3C1-7EE3-4F52-9BB3-AE0FADDAEB7C}" destId="{4BC1B772-9694-4708-ACE6-966F9FDD2BC2}" srcOrd="5" destOrd="0" parTransId="{AFA92BB7-1C76-41D2-AC7A-307492604044}" sibTransId="{D0948233-8EB6-42DD-859F-C989D846E1C7}"/>
    <dgm:cxn modelId="{2205E854-52DA-49C9-BB7A-015565B2C2D2}" srcId="{1ADE9718-5725-4F29-B9BA-96AEDB76DF52}" destId="{5F83F3C1-7EE3-4F52-9BB3-AE0FADDAEB7C}" srcOrd="0" destOrd="0" parTransId="{A69B9856-1FDA-4983-BA97-99DFB2D28C98}" sibTransId="{2C43500B-C4E7-4AEF-A6B1-E073C2A594BB}"/>
    <dgm:cxn modelId="{8046B457-AA06-4649-8718-B3674FF3C922}" type="presOf" srcId="{4C9B58C8-BD8F-4D76-9CDB-EC0340731CDC}" destId="{994CB9E9-D16A-4A38-8D7D-1E3DA136FB83}" srcOrd="0" destOrd="4" presId="urn:microsoft.com/office/officeart/2005/8/layout/vList6"/>
    <dgm:cxn modelId="{47584679-6699-48DC-8FC9-A23180BE26A5}" srcId="{1ADE9718-5725-4F29-B9BA-96AEDB76DF52}" destId="{E569B859-5C3A-49FF-B357-4F0D91C3E684}" srcOrd="1" destOrd="0" parTransId="{ABDE286E-04CD-41EC-8FF7-0F2BE2C3A542}" sibTransId="{DDCEA4A2-D2C1-46D5-ADD8-31D1880C844A}"/>
    <dgm:cxn modelId="{64A4B68A-8C80-4747-B99B-5B016FCE45FF}" srcId="{E569B859-5C3A-49FF-B357-4F0D91C3E684}" destId="{4F818590-DD8E-4E75-8CCB-B82D2D674D03}" srcOrd="1" destOrd="0" parTransId="{93A6D063-6786-48DD-A2E5-227F19C82745}" sibTransId="{A9BD04A9-3419-4020-A362-92A3B60C9206}"/>
    <dgm:cxn modelId="{517A218B-5F8A-45E6-879A-F0C4F07C5A60}" srcId="{E569B859-5C3A-49FF-B357-4F0D91C3E684}" destId="{C329A3A7-5A2F-4489-A8ED-730D36771D22}" srcOrd="3" destOrd="0" parTransId="{C3E76883-2246-4968-845F-F57E0EAC252C}" sibTransId="{38E1BED3-EDD1-4C05-BA93-D0C5748F5FF7}"/>
    <dgm:cxn modelId="{5BD18B92-40F3-4DC3-9AEB-1EDC814DDF14}" srcId="{5F83F3C1-7EE3-4F52-9BB3-AE0FADDAEB7C}" destId="{4C9B58C8-BD8F-4D76-9CDB-EC0340731CDC}" srcOrd="4" destOrd="0" parTransId="{D820BC99-6B7C-4587-B14C-245143F7ACFD}" sibTransId="{7643523E-48CB-49E1-9F4C-3C2E9BA20D6E}"/>
    <dgm:cxn modelId="{A3FEE199-C03C-416B-BA90-F18B429E3107}" srcId="{5F83F3C1-7EE3-4F52-9BB3-AE0FADDAEB7C}" destId="{AE0D1B32-47C4-44FC-B2CA-6E6DA0013D0B}" srcOrd="6" destOrd="0" parTransId="{D3E9D434-2B01-420F-832C-39E78DF01EE2}" sibTransId="{737167CC-C413-489B-845B-6F77D11468A5}"/>
    <dgm:cxn modelId="{97D3919A-81C7-409A-8303-59575DB54B1E}" srcId="{E569B859-5C3A-49FF-B357-4F0D91C3E684}" destId="{E3BC2E5C-1D54-419A-AB33-6AF304FF8E69}" srcOrd="5" destOrd="0" parTransId="{3DB493D9-D88B-42AB-ABF4-2143F3ADA20C}" sibTransId="{EA79DDE4-D20C-438C-8DBC-6325C6BA0DB8}"/>
    <dgm:cxn modelId="{EAF6F19B-5E29-406C-8E91-E6EA575CDF70}" type="presOf" srcId="{72506059-CB96-469D-BD9F-08931AB39167}" destId="{44E7F162-8715-4CE9-987A-D96712CE9EED}" srcOrd="0" destOrd="4" presId="urn:microsoft.com/office/officeart/2005/8/layout/vList6"/>
    <dgm:cxn modelId="{BCA8ABA3-9085-4188-8A3C-EA4816D52A3B}" type="presOf" srcId="{E0D84556-D601-49F0-8E0B-57FD991147F4}" destId="{994CB9E9-D16A-4A38-8D7D-1E3DA136FB83}" srcOrd="0" destOrd="1" presId="urn:microsoft.com/office/officeart/2005/8/layout/vList6"/>
    <dgm:cxn modelId="{6015C8AA-5D75-41E6-BA0F-CBFED976544E}" srcId="{E569B859-5C3A-49FF-B357-4F0D91C3E684}" destId="{8332A28A-45CF-44EC-93DC-85770CF2FF80}" srcOrd="6" destOrd="0" parTransId="{99FFE52E-C57A-449E-AC1E-FA9D8A167A2D}" sibTransId="{BD3C8A1F-E44A-4252-BA99-181BA94A201A}"/>
    <dgm:cxn modelId="{627D45AB-AFEE-4308-AC18-48DFC7319FC9}" srcId="{5F83F3C1-7EE3-4F52-9BB3-AE0FADDAEB7C}" destId="{B2EC9A75-3F3B-4E8F-899C-93DC7BD4BF80}" srcOrd="2" destOrd="0" parTransId="{BF297497-5EB1-45A6-A571-F19A371CD409}" sibTransId="{4B11F15F-3B6B-41CA-A53B-984EE60A24BD}"/>
    <dgm:cxn modelId="{AB53E5B1-89C2-48AD-B84A-473D1EE0E587}" type="presOf" srcId="{E3BC2E5C-1D54-419A-AB33-6AF304FF8E69}" destId="{44E7F162-8715-4CE9-987A-D96712CE9EED}" srcOrd="0" destOrd="5" presId="urn:microsoft.com/office/officeart/2005/8/layout/vList6"/>
    <dgm:cxn modelId="{2308A7B6-A0BF-48E8-BEED-4836D260C0E5}" type="presOf" srcId="{FD015552-BE5B-4EBF-A8F7-919852FF1B6C}" destId="{994CB9E9-D16A-4A38-8D7D-1E3DA136FB83}" srcOrd="0" destOrd="0" presId="urn:microsoft.com/office/officeart/2005/8/layout/vList6"/>
    <dgm:cxn modelId="{BF7C6FBD-DDED-471B-B301-A6A3744984F7}" type="presOf" srcId="{AE0D1B32-47C4-44FC-B2CA-6E6DA0013D0B}" destId="{994CB9E9-D16A-4A38-8D7D-1E3DA136FB83}" srcOrd="0" destOrd="6" presId="urn:microsoft.com/office/officeart/2005/8/layout/vList6"/>
    <dgm:cxn modelId="{9B0318BE-45B6-4E19-9470-1B81F80B26AD}" type="presOf" srcId="{4F818590-DD8E-4E75-8CCB-B82D2D674D03}" destId="{44E7F162-8715-4CE9-987A-D96712CE9EED}" srcOrd="0" destOrd="1" presId="urn:microsoft.com/office/officeart/2005/8/layout/vList6"/>
    <dgm:cxn modelId="{1BB14CBF-6629-4DB5-8201-3B204E0D9389}" srcId="{E569B859-5C3A-49FF-B357-4F0D91C3E684}" destId="{72506059-CB96-469D-BD9F-08931AB39167}" srcOrd="4" destOrd="0" parTransId="{AC2A11B3-CE69-4A69-B493-1F624D54C437}" sibTransId="{AFB2BB19-A47B-4FC1-9D0A-B27CAE8426F1}"/>
    <dgm:cxn modelId="{E22392C6-E78C-4433-9E4C-BCABCF8933C4}" type="presOf" srcId="{282722F5-9866-47DA-8764-193094C1F62A}" destId="{44E7F162-8715-4CE9-987A-D96712CE9EED}" srcOrd="0" destOrd="0" presId="urn:microsoft.com/office/officeart/2005/8/layout/vList6"/>
    <dgm:cxn modelId="{CAD0CBD6-D2B0-47A5-80E9-08085F3B0AF4}" type="presOf" srcId="{E569B859-5C3A-49FF-B357-4F0D91C3E684}" destId="{810E7E2F-F8FE-49FA-B19A-AC92B6312B22}" srcOrd="0" destOrd="0" presId="urn:microsoft.com/office/officeart/2005/8/layout/vList6"/>
    <dgm:cxn modelId="{23A05EE0-68F4-4658-85E5-F17F8B554821}" type="presOf" srcId="{C329A3A7-5A2F-4489-A8ED-730D36771D22}" destId="{44E7F162-8715-4CE9-987A-D96712CE9EED}" srcOrd="0" destOrd="3" presId="urn:microsoft.com/office/officeart/2005/8/layout/vList6"/>
    <dgm:cxn modelId="{9C4991E7-8F63-4D06-8262-ED48EFE1FBC2}" type="presOf" srcId="{4BC1B772-9694-4708-ACE6-966F9FDD2BC2}" destId="{994CB9E9-D16A-4A38-8D7D-1E3DA136FB83}" srcOrd="0" destOrd="5" presId="urn:microsoft.com/office/officeart/2005/8/layout/vList6"/>
    <dgm:cxn modelId="{533182EE-2497-4A71-BEBE-B34F3FF440A0}" type="presOf" srcId="{5B778B10-4C52-484D-87AF-E1CCCAACB480}" destId="{44E7F162-8715-4CE9-987A-D96712CE9EED}" srcOrd="0" destOrd="2" presId="urn:microsoft.com/office/officeart/2005/8/layout/vList6"/>
    <dgm:cxn modelId="{DCCCDCF4-C9E6-4CAC-A53E-DA85FF859A50}" type="presOf" srcId="{9D545232-88DF-46A7-9E7E-F2778F59B61E}" destId="{994CB9E9-D16A-4A38-8D7D-1E3DA136FB83}" srcOrd="0" destOrd="3" presId="urn:microsoft.com/office/officeart/2005/8/layout/vList6"/>
    <dgm:cxn modelId="{99DA81F7-5EF6-4A01-97AF-8FF0521980C8}" srcId="{E569B859-5C3A-49FF-B357-4F0D91C3E684}" destId="{5B778B10-4C52-484D-87AF-E1CCCAACB480}" srcOrd="2" destOrd="0" parTransId="{27901B02-C56E-4AE0-9D74-559E6D1D3D45}" sibTransId="{0D2FFEF5-F47E-4786-AE0A-B7238059E123}"/>
    <dgm:cxn modelId="{048E70D9-C35D-4250-9DA1-DE026B6513D2}" type="presParOf" srcId="{B471E8A4-78CF-49ED-971F-8F816059BEA3}" destId="{D639058D-BE19-4C61-BCD8-CCA605CDFDA1}" srcOrd="0" destOrd="0" presId="urn:microsoft.com/office/officeart/2005/8/layout/vList6"/>
    <dgm:cxn modelId="{DF13266D-A424-4CA2-98C3-64EB8ECCF06A}" type="presParOf" srcId="{D639058D-BE19-4C61-BCD8-CCA605CDFDA1}" destId="{EFBAD90A-226B-4CAD-A7B7-8189590702D5}" srcOrd="0" destOrd="0" presId="urn:microsoft.com/office/officeart/2005/8/layout/vList6"/>
    <dgm:cxn modelId="{7DE031CD-C1FF-4B5C-A311-270814672536}" type="presParOf" srcId="{D639058D-BE19-4C61-BCD8-CCA605CDFDA1}" destId="{994CB9E9-D16A-4A38-8D7D-1E3DA136FB83}" srcOrd="1" destOrd="0" presId="urn:microsoft.com/office/officeart/2005/8/layout/vList6"/>
    <dgm:cxn modelId="{5E261510-4F85-469F-9784-72F45B3A2999}" type="presParOf" srcId="{B471E8A4-78CF-49ED-971F-8F816059BEA3}" destId="{D40D6330-1C5F-4108-9135-4B41A16F811C}" srcOrd="1" destOrd="0" presId="urn:microsoft.com/office/officeart/2005/8/layout/vList6"/>
    <dgm:cxn modelId="{45CC8249-2FBF-450C-BBE9-A3CF0ACD9FA6}" type="presParOf" srcId="{B471E8A4-78CF-49ED-971F-8F816059BEA3}" destId="{257C03F7-64E5-42E6-B576-AB741EF73212}" srcOrd="2" destOrd="0" presId="urn:microsoft.com/office/officeart/2005/8/layout/vList6"/>
    <dgm:cxn modelId="{0311CD55-0662-4E62-8FBB-3BDB849068F2}" type="presParOf" srcId="{257C03F7-64E5-42E6-B576-AB741EF73212}" destId="{810E7E2F-F8FE-49FA-B19A-AC92B6312B22}" srcOrd="0" destOrd="0" presId="urn:microsoft.com/office/officeart/2005/8/layout/vList6"/>
    <dgm:cxn modelId="{73469CAE-59BE-442D-A82C-42E33F138DE9}" type="presParOf" srcId="{257C03F7-64E5-42E6-B576-AB741EF73212}" destId="{44E7F162-8715-4CE9-987A-D96712CE9EE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CF504A52-3CC2-44BD-95BB-1B94EDCD413C}" type="doc">
      <dgm:prSet loTypeId="urn:microsoft.com/office/officeart/2009/3/layout/SpiralPicture" loCatId="picture" qsTypeId="urn:microsoft.com/office/officeart/2005/8/quickstyle/3d5" qsCatId="3D" csTypeId="urn:microsoft.com/office/officeart/2005/8/colors/accent2_1" csCatId="accent2" phldr="1"/>
      <dgm:spPr>
        <a:scene3d>
          <a:camera prst="perspectiveFront" fov="2700000" zoom="95000">
            <a:rot lat="19086000" lon="19067999" rev="3108000"/>
          </a:camera>
          <a:lightRig rig="threePt" dir="t">
            <a:rot lat="0" lon="0" rev="0"/>
          </a:lightRig>
        </a:scene3d>
      </dgm:spPr>
    </dgm:pt>
    <dgm:pt modelId="{2C3FD836-97EE-4F18-B423-19E60D5C3A9C}">
      <dgm:prSet phldrT="[Text]" phldr="1"/>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t>
        <a:bodyPr/>
        <a:lstStyle/>
        <a:p>
          <a:endParaRPr lang="en-IN"/>
        </a:p>
      </dgm:t>
    </dgm:pt>
    <dgm:pt modelId="{F11B53D5-054D-4B87-959D-536690C1E8ED}" type="parTrans" cxnId="{F6DAB8C2-8956-482F-AB9A-7BFC39EC8FB9}">
      <dgm:prSet/>
      <dgm:spPr/>
      <dgm:t>
        <a:bodyPr/>
        <a:lstStyle/>
        <a:p>
          <a:endParaRPr lang="en-IN"/>
        </a:p>
      </dgm:t>
    </dgm:pt>
    <dgm:pt modelId="{D78341E9-C842-443F-97C6-3D308D95D097}" type="sibTrans" cxnId="{F6DAB8C2-8956-482F-AB9A-7BFC39EC8FB9}">
      <dgm:prSet/>
      <dgm:spPr>
        <a:blipFill>
          <a:blip xmlns:r="http://schemas.openxmlformats.org/officeDocument/2006/relationships" r:embed="rId1">
            <a:extLst>
              <a:ext uri="{BEBA8EAE-BF5A-486C-A8C5-ECC9F3942E4B}">
                <a14:imgProps xmlns:a14="http://schemas.microsoft.com/office/drawing/2010/main">
                  <a14:imgLayer r:embed="rId2">
                    <a14:imgEffect>
                      <a14:colorTemperature colorTemp="5900"/>
                    </a14:imgEffect>
                  </a14:imgLayer>
                </a14:imgProps>
              </a:ext>
            </a:extLst>
          </a:blip>
          <a:srcRect/>
          <a:stretch>
            <a:fillRect l="-37000" r="-37000"/>
          </a:stretch>
        </a:blipFill>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t>
        <a:bodyPr/>
        <a:lstStyle/>
        <a:p>
          <a:endParaRPr lang="en-IN"/>
        </a:p>
      </dgm:t>
    </dgm:pt>
    <dgm:pt modelId="{99474AE7-E733-47F7-9A23-5CD5E3B153C7}">
      <dgm:prSet phldrT="[Text]" phldr="1"/>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t>
        <a:bodyPr/>
        <a:lstStyle/>
        <a:p>
          <a:endParaRPr lang="en-IN"/>
        </a:p>
      </dgm:t>
    </dgm:pt>
    <dgm:pt modelId="{2DF82FAF-0721-4D66-815A-87E1610B9E55}" type="parTrans" cxnId="{C95C1FC8-2761-41AA-B10C-063868C264C8}">
      <dgm:prSet/>
      <dgm:spPr/>
      <dgm:t>
        <a:bodyPr/>
        <a:lstStyle/>
        <a:p>
          <a:endParaRPr lang="en-IN"/>
        </a:p>
      </dgm:t>
    </dgm:pt>
    <dgm:pt modelId="{5156D8C8-12D4-41F5-9EFF-A04171A554EA}" type="sibTrans" cxnId="{C95C1FC8-2761-41AA-B10C-063868C264C8}">
      <dgm:prSet/>
      <dgm:spPr>
        <a:blipFill>
          <a:blip xmlns:r="http://schemas.openxmlformats.org/officeDocument/2006/relationships" r:embed="rId3"/>
          <a:srcRect/>
          <a:stretch>
            <a:fillRect l="-22000" r="-22000"/>
          </a:stretch>
        </a:blipFill>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t>
        <a:bodyPr/>
        <a:lstStyle/>
        <a:p>
          <a:endParaRPr lang="en-IN"/>
        </a:p>
      </dgm:t>
    </dgm:pt>
    <dgm:pt modelId="{8FA2E8DA-EFFC-4625-BFDA-3427E10AE6DE}">
      <dgm:prSet phldrT="[Text]" phldr="1"/>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t>
        <a:bodyPr/>
        <a:lstStyle/>
        <a:p>
          <a:endParaRPr lang="en-IN"/>
        </a:p>
      </dgm:t>
    </dgm:pt>
    <dgm:pt modelId="{7DEC48AA-2C7D-4CDD-882C-37F3EA4CE29D}" type="parTrans" cxnId="{A74F80A1-6E43-4036-832E-FF7429B8DE8B}">
      <dgm:prSet/>
      <dgm:spPr/>
      <dgm:t>
        <a:bodyPr/>
        <a:lstStyle/>
        <a:p>
          <a:endParaRPr lang="en-IN"/>
        </a:p>
      </dgm:t>
    </dgm:pt>
    <dgm:pt modelId="{1E7D25C2-A663-4072-B084-EDBB0766EABB}" type="sibTrans" cxnId="{A74F80A1-6E43-4036-832E-FF7429B8DE8B}">
      <dgm:prSet/>
      <dgm:spPr>
        <a:blipFill>
          <a:blip xmlns:r="http://schemas.openxmlformats.org/officeDocument/2006/relationships" r:embed="rId4"/>
          <a:srcRect/>
          <a:stretch>
            <a:fillRect l="-31000" r="-31000"/>
          </a:stretch>
        </a:blipFill>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t>
        <a:bodyPr/>
        <a:lstStyle/>
        <a:p>
          <a:endParaRPr lang="en-IN"/>
        </a:p>
      </dgm:t>
    </dgm:pt>
    <dgm:pt modelId="{892217E0-EBA2-494A-851A-B7EFFBB46DCA}" type="pres">
      <dgm:prSet presAssocID="{CF504A52-3CC2-44BD-95BB-1B94EDCD413C}" presName="Name0" presStyleCnt="0">
        <dgm:presLayoutVars>
          <dgm:chMax val="5"/>
          <dgm:dir/>
        </dgm:presLayoutVars>
      </dgm:prSet>
      <dgm:spPr/>
    </dgm:pt>
    <dgm:pt modelId="{A611DCC2-5B55-4B50-8DAD-6DB86DFAB77D}" type="pres">
      <dgm:prSet presAssocID="{CF504A52-3CC2-44BD-95BB-1B94EDCD413C}" presName="picts"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03CD2C5A-7BC5-4354-B9CF-C1E747240BE4}" type="pres">
      <dgm:prSet presAssocID="{CF504A52-3CC2-44BD-95BB-1B94EDCD413C}" presName="space1"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520D9669-7CFA-4882-B90B-A128D49891B2}" type="pres">
      <dgm:prSet presAssocID="{CF504A52-3CC2-44BD-95BB-1B94EDCD413C}" presName="space2"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1E9BF0A6-DD41-4E1A-AFFC-82B146F75F4F}" type="pres">
      <dgm:prSet presAssocID="{D78341E9-C842-443F-97C6-3D308D95D097}" presName="pictA1"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16AAF0DC-F612-413C-80F2-9D7131BBA2BE}" type="pres">
      <dgm:prSet presAssocID="{D78341E9-C842-443F-97C6-3D308D95D097}" presName="imageRepeatNode" presStyleLbl="alignNode1" presStyleIdx="0" presStyleCnt="5" custLinFactNeighborX="2282" custLinFactNeighborY="-8091"/>
      <dgm:spPr/>
    </dgm:pt>
    <dgm:pt modelId="{CD423211-70A6-4248-853A-86A21AD5531C}" type="pres">
      <dgm:prSet presAssocID="{D78341E9-C842-443F-97C6-3D308D95D097}" presName="oneDotPict"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16205E23-C374-4584-A4DA-FDA70082ADA2}" type="pres">
      <dgm:prSet presAssocID="{D78341E9-C842-443F-97C6-3D308D95D097}" presName="dotPict_11" presStyleLbl="solidFgAcc1" presStyleIdx="0"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BD0AADEA-E77D-4C44-AAA0-8BE83E691B6D}" type="pres">
      <dgm:prSet presAssocID="{5156D8C8-12D4-41F5-9EFF-A04171A554EA}" presName="pictA2"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B78E71C7-0110-4EBB-A985-B050B63E6E52}" type="pres">
      <dgm:prSet presAssocID="{5156D8C8-12D4-41F5-9EFF-A04171A554EA}" presName="imageRepeatNode" presStyleLbl="alignNode1" presStyleIdx="1" presStyleCnt="5"/>
      <dgm:spPr/>
    </dgm:pt>
    <dgm:pt modelId="{74BB119F-78C5-4CAA-8051-AC3F092CCBB3}" type="pres">
      <dgm:prSet presAssocID="{5156D8C8-12D4-41F5-9EFF-A04171A554EA}" presName="twoDotsPict"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F5391F5E-7A92-429B-A635-2D9845478073}" type="pres">
      <dgm:prSet presAssocID="{5156D8C8-12D4-41F5-9EFF-A04171A554EA}" presName="dotPict_21" presStyleLbl="solidFgAcc1" presStyleIdx="1"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3B3495B1-D9D7-49C2-A831-215CBCDE9253}" type="pres">
      <dgm:prSet presAssocID="{5156D8C8-12D4-41F5-9EFF-A04171A554EA}" presName="dotPict_22" presStyleLbl="solidFgAcc1" presStyleIdx="2"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80BBA50B-576F-4D48-876E-06DD13A71CF7}" type="pres">
      <dgm:prSet presAssocID="{1E7D25C2-A663-4072-B084-EDBB0766EABB}" presName="pictA3"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2AA6A1C5-B068-4AE8-81F1-5725D024941E}" type="pres">
      <dgm:prSet presAssocID="{1E7D25C2-A663-4072-B084-EDBB0766EABB}" presName="imageRepeatNode" presStyleLbl="alignNode1" presStyleIdx="2" presStyleCnt="5"/>
      <dgm:spPr/>
    </dgm:pt>
    <dgm:pt modelId="{C3780E93-9BEC-4FBA-950F-CD579B0C4A63}" type="pres">
      <dgm:prSet presAssocID="{1E7D25C2-A663-4072-B084-EDBB0766EABB}" presName="threeDotsPict"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01E8E14C-9E55-4694-9B1B-F9F5EB092CFC}" type="pres">
      <dgm:prSet presAssocID="{1E7D25C2-A663-4072-B084-EDBB0766EABB}" presName="dotPict_31" presStyleLbl="solidFgAcc1" presStyleIdx="3"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DAB03417-7A58-4D75-B249-3B6B3B2BFA95}" type="pres">
      <dgm:prSet presAssocID="{1E7D25C2-A663-4072-B084-EDBB0766EABB}" presName="dotPict_32" presStyleLbl="solidFgAcc1" presStyleIdx="4"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2CCCC4F5-22EB-43AA-A356-59C438DD61FA}" type="pres">
      <dgm:prSet presAssocID="{1E7D25C2-A663-4072-B084-EDBB0766EABB}" presName="dotPict_33" presStyleLbl="solidFgAcc1" presStyleIdx="5"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1B67ADB9-6AA6-492B-9DF7-C699D4233B19}" type="pres">
      <dgm:prSet presAssocID="{CF504A52-3CC2-44BD-95BB-1B94EDCD413C}" presName="pictB4" presStyleLbl="alignNode1" presStyleIdx="3" presStyleCnt="5"/>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75752CB8-EEFB-4E84-964D-BAA5E6F4A2DF}" type="pres">
      <dgm:prSet presAssocID="{CF504A52-3CC2-44BD-95BB-1B94EDCD413C}" presName="pictB5" presStyleLbl="alignNode1" presStyleIdx="4" presStyleCnt="5"/>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40E7BC0E-C2E9-417C-A353-5C2E9F15B019}" type="pres">
      <dgm:prSet presAssocID="{CF504A52-3CC2-44BD-95BB-1B94EDCD413C}" presName="txLine"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ACE507BD-888E-4AA7-AA2C-A6D05D0B7681}" type="pres">
      <dgm:prSet presAssocID="{2C3FD836-97EE-4F18-B423-19E60D5C3A9C}" presName="oneDotTx"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A1001C00-065C-4C8C-9B0F-A0F86D5154E0}" type="pres">
      <dgm:prSet presAssocID="{2C3FD836-97EE-4F18-B423-19E60D5C3A9C}" presName="dotTx_11" presStyleLbl="solidFgAcc1" presStyleIdx="6"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E81A9240-1031-455B-84F5-42373D31700D}" type="pres">
      <dgm:prSet presAssocID="{2C3FD836-97EE-4F18-B423-19E60D5C3A9C}" presName="Name37" presStyleLbl="revTx" presStyleIdx="0" presStyleCnt="3">
        <dgm:presLayoutVars>
          <dgm:bulletEnabled val="1"/>
        </dgm:presLayoutVars>
      </dgm:prSet>
      <dgm:spPr/>
    </dgm:pt>
    <dgm:pt modelId="{71E0E1EE-0F1D-4028-9C8C-FDAD00283E40}" type="pres">
      <dgm:prSet presAssocID="{99474AE7-E733-47F7-9A23-5CD5E3B153C7}" presName="twoDotsTx"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05B6A508-A48C-463A-AEA4-2C7EC12B7F83}" type="pres">
      <dgm:prSet presAssocID="{99474AE7-E733-47F7-9A23-5CD5E3B153C7}" presName="dotTx_21" presStyleLbl="solidFgAcc1" presStyleIdx="7"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F510E855-7CE6-43BF-95E4-61D1D715496D}" type="pres">
      <dgm:prSet presAssocID="{99474AE7-E733-47F7-9A23-5CD5E3B153C7}" presName="dotTx_22" presStyleLbl="solidFgAcc1" presStyleIdx="8"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204D8606-CEA8-4A7F-99B2-288242485EE9}" type="pres">
      <dgm:prSet presAssocID="{99474AE7-E733-47F7-9A23-5CD5E3B153C7}" presName="Name39" presStyleLbl="revTx" presStyleIdx="1" presStyleCnt="3">
        <dgm:presLayoutVars>
          <dgm:bulletEnabled val="1"/>
        </dgm:presLayoutVars>
      </dgm:prSet>
      <dgm:spPr/>
    </dgm:pt>
    <dgm:pt modelId="{A1DE48E0-7581-4565-BF0F-CC3251D33BBF}" type="pres">
      <dgm:prSet presAssocID="{8FA2E8DA-EFFC-4625-BFDA-3427E10AE6DE}" presName="threeDotsTx" presStyleCnt="0"/>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gm:spPr>
    </dgm:pt>
    <dgm:pt modelId="{FFE7F88A-2BC2-4A9F-BE84-207026327B71}" type="pres">
      <dgm:prSet presAssocID="{8FA2E8DA-EFFC-4625-BFDA-3427E10AE6DE}" presName="dotTx_31" presStyleLbl="solidFgAcc1" presStyleIdx="9"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BBDD0F5E-AA81-4FDA-9B24-A43F84F3F685}" type="pres">
      <dgm:prSet presAssocID="{8FA2E8DA-EFFC-4625-BFDA-3427E10AE6DE}" presName="dotTx_32" presStyleLbl="solidFgAcc1" presStyleIdx="10"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5B8B4F9C-A09D-4524-91BE-6A576AEBC23E}" type="pres">
      <dgm:prSet presAssocID="{8FA2E8DA-EFFC-4625-BFDA-3427E10AE6DE}" presName="dotTx_33" presStyleLbl="solidFgAcc1" presStyleIdx="11" presStyleCnt="12"/>
      <dgm:spPr>
        <a:ln w="34925">
          <a:solidFill>
            <a:srgbClr val="FFFFFF"/>
          </a:solidFill>
        </a:ln>
        <a:effectLst>
          <a:outerShdw blurRad="317500" dir="2700000" algn="ctr">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gm:spPr>
    </dgm:pt>
    <dgm:pt modelId="{C62F5FB5-EB98-4E3C-A58B-545D7EB4C549}" type="pres">
      <dgm:prSet presAssocID="{8FA2E8DA-EFFC-4625-BFDA-3427E10AE6DE}" presName="Name41" presStyleLbl="revTx" presStyleIdx="2" presStyleCnt="3">
        <dgm:presLayoutVars>
          <dgm:bulletEnabled val="1"/>
        </dgm:presLayoutVars>
      </dgm:prSet>
      <dgm:spPr/>
    </dgm:pt>
  </dgm:ptLst>
  <dgm:cxnLst>
    <dgm:cxn modelId="{5863435B-5623-4FA0-9CC9-12A1E8726F51}" type="presOf" srcId="{8FA2E8DA-EFFC-4625-BFDA-3427E10AE6DE}" destId="{C62F5FB5-EB98-4E3C-A58B-545D7EB4C549}" srcOrd="0" destOrd="0" presId="urn:microsoft.com/office/officeart/2009/3/layout/SpiralPicture"/>
    <dgm:cxn modelId="{0033D684-99F1-4257-AB29-C7A13ED5EA25}" type="presOf" srcId="{2C3FD836-97EE-4F18-B423-19E60D5C3A9C}" destId="{E81A9240-1031-455B-84F5-42373D31700D}" srcOrd="0" destOrd="0" presId="urn:microsoft.com/office/officeart/2009/3/layout/SpiralPicture"/>
    <dgm:cxn modelId="{50E7F190-03E7-4D55-9DB3-B5200975F473}" type="presOf" srcId="{5156D8C8-12D4-41F5-9EFF-A04171A554EA}" destId="{B78E71C7-0110-4EBB-A985-B050B63E6E52}" srcOrd="0" destOrd="0" presId="urn:microsoft.com/office/officeart/2009/3/layout/SpiralPicture"/>
    <dgm:cxn modelId="{481D929F-8968-4974-A901-FD5A080F4174}" type="presOf" srcId="{99474AE7-E733-47F7-9A23-5CD5E3B153C7}" destId="{204D8606-CEA8-4A7F-99B2-288242485EE9}" srcOrd="0" destOrd="0" presId="urn:microsoft.com/office/officeart/2009/3/layout/SpiralPicture"/>
    <dgm:cxn modelId="{A74F80A1-6E43-4036-832E-FF7429B8DE8B}" srcId="{CF504A52-3CC2-44BD-95BB-1B94EDCD413C}" destId="{8FA2E8DA-EFFC-4625-BFDA-3427E10AE6DE}" srcOrd="2" destOrd="0" parTransId="{7DEC48AA-2C7D-4CDD-882C-37F3EA4CE29D}" sibTransId="{1E7D25C2-A663-4072-B084-EDBB0766EABB}"/>
    <dgm:cxn modelId="{A10877C2-796C-4AFB-95FE-E409245946B2}" type="presOf" srcId="{1E7D25C2-A663-4072-B084-EDBB0766EABB}" destId="{2AA6A1C5-B068-4AE8-81F1-5725D024941E}" srcOrd="0" destOrd="0" presId="urn:microsoft.com/office/officeart/2009/3/layout/SpiralPicture"/>
    <dgm:cxn modelId="{E3668AC2-27DD-4DA5-AC97-65EC10E863F6}" type="presOf" srcId="{D78341E9-C842-443F-97C6-3D308D95D097}" destId="{16AAF0DC-F612-413C-80F2-9D7131BBA2BE}" srcOrd="0" destOrd="0" presId="urn:microsoft.com/office/officeart/2009/3/layout/SpiralPicture"/>
    <dgm:cxn modelId="{F6DAB8C2-8956-482F-AB9A-7BFC39EC8FB9}" srcId="{CF504A52-3CC2-44BD-95BB-1B94EDCD413C}" destId="{2C3FD836-97EE-4F18-B423-19E60D5C3A9C}" srcOrd="0" destOrd="0" parTransId="{F11B53D5-054D-4B87-959D-536690C1E8ED}" sibTransId="{D78341E9-C842-443F-97C6-3D308D95D097}"/>
    <dgm:cxn modelId="{C95C1FC8-2761-41AA-B10C-063868C264C8}" srcId="{CF504A52-3CC2-44BD-95BB-1B94EDCD413C}" destId="{99474AE7-E733-47F7-9A23-5CD5E3B153C7}" srcOrd="1" destOrd="0" parTransId="{2DF82FAF-0721-4D66-815A-87E1610B9E55}" sibTransId="{5156D8C8-12D4-41F5-9EFF-A04171A554EA}"/>
    <dgm:cxn modelId="{DD456EFC-9FE6-429E-BFC3-FDC3322B043E}" type="presOf" srcId="{CF504A52-3CC2-44BD-95BB-1B94EDCD413C}" destId="{892217E0-EBA2-494A-851A-B7EFFBB46DCA}" srcOrd="0" destOrd="0" presId="urn:microsoft.com/office/officeart/2009/3/layout/SpiralPicture"/>
    <dgm:cxn modelId="{AF23F9CB-A510-4258-8A72-4142CAA065F5}" type="presParOf" srcId="{892217E0-EBA2-494A-851A-B7EFFBB46DCA}" destId="{A611DCC2-5B55-4B50-8DAD-6DB86DFAB77D}" srcOrd="0" destOrd="0" presId="urn:microsoft.com/office/officeart/2009/3/layout/SpiralPicture"/>
    <dgm:cxn modelId="{AF730BD8-1BAD-4FBD-942A-A21ABAC527F5}" type="presParOf" srcId="{A611DCC2-5B55-4B50-8DAD-6DB86DFAB77D}" destId="{03CD2C5A-7BC5-4354-B9CF-C1E747240BE4}" srcOrd="0" destOrd="0" presId="urn:microsoft.com/office/officeart/2009/3/layout/SpiralPicture"/>
    <dgm:cxn modelId="{05FDC979-F4A3-478A-80F6-79B943D79E0E}" type="presParOf" srcId="{A611DCC2-5B55-4B50-8DAD-6DB86DFAB77D}" destId="{520D9669-7CFA-4882-B90B-A128D49891B2}" srcOrd="1" destOrd="0" presId="urn:microsoft.com/office/officeart/2009/3/layout/SpiralPicture"/>
    <dgm:cxn modelId="{DAAE6CC9-C866-481F-8B40-C8581B98A7F1}" type="presParOf" srcId="{A611DCC2-5B55-4B50-8DAD-6DB86DFAB77D}" destId="{1E9BF0A6-DD41-4E1A-AFFC-82B146F75F4F}" srcOrd="2" destOrd="0" presId="urn:microsoft.com/office/officeart/2009/3/layout/SpiralPicture"/>
    <dgm:cxn modelId="{220E6DC4-36F8-4F70-86B7-55C00D0A3F58}" type="presParOf" srcId="{1E9BF0A6-DD41-4E1A-AFFC-82B146F75F4F}" destId="{16AAF0DC-F612-413C-80F2-9D7131BBA2BE}" srcOrd="0" destOrd="0" presId="urn:microsoft.com/office/officeart/2009/3/layout/SpiralPicture"/>
    <dgm:cxn modelId="{4D44D944-3743-4754-BF65-0BBF57C39E91}" type="presParOf" srcId="{A611DCC2-5B55-4B50-8DAD-6DB86DFAB77D}" destId="{CD423211-70A6-4248-853A-86A21AD5531C}" srcOrd="3" destOrd="0" presId="urn:microsoft.com/office/officeart/2009/3/layout/SpiralPicture"/>
    <dgm:cxn modelId="{D138D190-627F-4C06-9AC4-55FA90CEBBE2}" type="presParOf" srcId="{CD423211-70A6-4248-853A-86A21AD5531C}" destId="{16205E23-C374-4584-A4DA-FDA70082ADA2}" srcOrd="0" destOrd="0" presId="urn:microsoft.com/office/officeart/2009/3/layout/SpiralPicture"/>
    <dgm:cxn modelId="{CA411050-19A3-465C-A428-8410FA25E84F}" type="presParOf" srcId="{A611DCC2-5B55-4B50-8DAD-6DB86DFAB77D}" destId="{BD0AADEA-E77D-4C44-AAA0-8BE83E691B6D}" srcOrd="4" destOrd="0" presId="urn:microsoft.com/office/officeart/2009/3/layout/SpiralPicture"/>
    <dgm:cxn modelId="{8808B251-AEB5-4C87-898E-C9A6E2724832}" type="presParOf" srcId="{BD0AADEA-E77D-4C44-AAA0-8BE83E691B6D}" destId="{B78E71C7-0110-4EBB-A985-B050B63E6E52}" srcOrd="0" destOrd="0" presId="urn:microsoft.com/office/officeart/2009/3/layout/SpiralPicture"/>
    <dgm:cxn modelId="{8BB57EB5-A0DA-4A8E-BF45-0ABB1FDEA283}" type="presParOf" srcId="{A611DCC2-5B55-4B50-8DAD-6DB86DFAB77D}" destId="{74BB119F-78C5-4CAA-8051-AC3F092CCBB3}" srcOrd="5" destOrd="0" presId="urn:microsoft.com/office/officeart/2009/3/layout/SpiralPicture"/>
    <dgm:cxn modelId="{7F4C411C-4192-4047-98CE-CC76834866C1}" type="presParOf" srcId="{74BB119F-78C5-4CAA-8051-AC3F092CCBB3}" destId="{F5391F5E-7A92-429B-A635-2D9845478073}" srcOrd="0" destOrd="0" presId="urn:microsoft.com/office/officeart/2009/3/layout/SpiralPicture"/>
    <dgm:cxn modelId="{BBDEAE44-9136-4EF2-8348-7DE536602102}" type="presParOf" srcId="{74BB119F-78C5-4CAA-8051-AC3F092CCBB3}" destId="{3B3495B1-D9D7-49C2-A831-215CBCDE9253}" srcOrd="1" destOrd="0" presId="urn:microsoft.com/office/officeart/2009/3/layout/SpiralPicture"/>
    <dgm:cxn modelId="{8EEEAE4A-7BCD-436D-958A-998D201C6B17}" type="presParOf" srcId="{A611DCC2-5B55-4B50-8DAD-6DB86DFAB77D}" destId="{80BBA50B-576F-4D48-876E-06DD13A71CF7}" srcOrd="6" destOrd="0" presId="urn:microsoft.com/office/officeart/2009/3/layout/SpiralPicture"/>
    <dgm:cxn modelId="{ABEBFFAC-8297-4D74-B695-4285B1898AD8}" type="presParOf" srcId="{80BBA50B-576F-4D48-876E-06DD13A71CF7}" destId="{2AA6A1C5-B068-4AE8-81F1-5725D024941E}" srcOrd="0" destOrd="0" presId="urn:microsoft.com/office/officeart/2009/3/layout/SpiralPicture"/>
    <dgm:cxn modelId="{573409C4-5467-4270-A8DD-6A2A03B83DA6}" type="presParOf" srcId="{A611DCC2-5B55-4B50-8DAD-6DB86DFAB77D}" destId="{C3780E93-9BEC-4FBA-950F-CD579B0C4A63}" srcOrd="7" destOrd="0" presId="urn:microsoft.com/office/officeart/2009/3/layout/SpiralPicture"/>
    <dgm:cxn modelId="{413459F9-24C7-4B40-95AF-31CB7AFFCCDA}" type="presParOf" srcId="{C3780E93-9BEC-4FBA-950F-CD579B0C4A63}" destId="{01E8E14C-9E55-4694-9B1B-F9F5EB092CFC}" srcOrd="0" destOrd="0" presId="urn:microsoft.com/office/officeart/2009/3/layout/SpiralPicture"/>
    <dgm:cxn modelId="{4A2636E5-6B92-43AA-B3C8-985C0CAE3A97}" type="presParOf" srcId="{C3780E93-9BEC-4FBA-950F-CD579B0C4A63}" destId="{DAB03417-7A58-4D75-B249-3B6B3B2BFA95}" srcOrd="1" destOrd="0" presId="urn:microsoft.com/office/officeart/2009/3/layout/SpiralPicture"/>
    <dgm:cxn modelId="{18019EAA-482B-4F07-A2E4-60AD78058DED}" type="presParOf" srcId="{C3780E93-9BEC-4FBA-950F-CD579B0C4A63}" destId="{2CCCC4F5-22EB-43AA-A356-59C438DD61FA}" srcOrd="2" destOrd="0" presId="urn:microsoft.com/office/officeart/2009/3/layout/SpiralPicture"/>
    <dgm:cxn modelId="{4D630A85-5459-4661-913B-6BC1C73428DE}" type="presParOf" srcId="{A611DCC2-5B55-4B50-8DAD-6DB86DFAB77D}" destId="{1B67ADB9-6AA6-492B-9DF7-C699D4233B19}" srcOrd="8" destOrd="0" presId="urn:microsoft.com/office/officeart/2009/3/layout/SpiralPicture"/>
    <dgm:cxn modelId="{9E0A4FF4-ACEE-40C8-89E9-F244EA356D05}" type="presParOf" srcId="{A611DCC2-5B55-4B50-8DAD-6DB86DFAB77D}" destId="{75752CB8-EEFB-4E84-964D-BAA5E6F4A2DF}" srcOrd="9" destOrd="0" presId="urn:microsoft.com/office/officeart/2009/3/layout/SpiralPicture"/>
    <dgm:cxn modelId="{03E0C79F-F7B3-47D8-A55E-9F456B912328}" type="presParOf" srcId="{892217E0-EBA2-494A-851A-B7EFFBB46DCA}" destId="{40E7BC0E-C2E9-417C-A353-5C2E9F15B019}" srcOrd="1" destOrd="0" presId="urn:microsoft.com/office/officeart/2009/3/layout/SpiralPicture"/>
    <dgm:cxn modelId="{8411987F-20EE-4ABD-A37D-2F9F31A964B4}" type="presParOf" srcId="{40E7BC0E-C2E9-417C-A353-5C2E9F15B019}" destId="{ACE507BD-888E-4AA7-AA2C-A6D05D0B7681}" srcOrd="0" destOrd="0" presId="urn:microsoft.com/office/officeart/2009/3/layout/SpiralPicture"/>
    <dgm:cxn modelId="{8C489F4B-E206-4754-93CC-8D76E96AFF48}" type="presParOf" srcId="{ACE507BD-888E-4AA7-AA2C-A6D05D0B7681}" destId="{A1001C00-065C-4C8C-9B0F-A0F86D5154E0}" srcOrd="0" destOrd="0" presId="urn:microsoft.com/office/officeart/2009/3/layout/SpiralPicture"/>
    <dgm:cxn modelId="{D994F563-981C-4EF4-A967-8A1A66772941}" type="presParOf" srcId="{40E7BC0E-C2E9-417C-A353-5C2E9F15B019}" destId="{E81A9240-1031-455B-84F5-42373D31700D}" srcOrd="1" destOrd="0" presId="urn:microsoft.com/office/officeart/2009/3/layout/SpiralPicture"/>
    <dgm:cxn modelId="{3DBAE3A4-535B-4C88-B193-BC8F2E91FB8F}" type="presParOf" srcId="{40E7BC0E-C2E9-417C-A353-5C2E9F15B019}" destId="{71E0E1EE-0F1D-4028-9C8C-FDAD00283E40}" srcOrd="2" destOrd="0" presId="urn:microsoft.com/office/officeart/2009/3/layout/SpiralPicture"/>
    <dgm:cxn modelId="{26D0FAB4-1427-4F72-ABD5-3514144245F2}" type="presParOf" srcId="{71E0E1EE-0F1D-4028-9C8C-FDAD00283E40}" destId="{05B6A508-A48C-463A-AEA4-2C7EC12B7F83}" srcOrd="0" destOrd="0" presId="urn:microsoft.com/office/officeart/2009/3/layout/SpiralPicture"/>
    <dgm:cxn modelId="{652A39B9-6549-4DA8-B692-EE08B2DF7DFE}" type="presParOf" srcId="{71E0E1EE-0F1D-4028-9C8C-FDAD00283E40}" destId="{F510E855-7CE6-43BF-95E4-61D1D715496D}" srcOrd="1" destOrd="0" presId="urn:microsoft.com/office/officeart/2009/3/layout/SpiralPicture"/>
    <dgm:cxn modelId="{ABBD14B0-C2E7-4F32-B20E-9468113F39E4}" type="presParOf" srcId="{40E7BC0E-C2E9-417C-A353-5C2E9F15B019}" destId="{204D8606-CEA8-4A7F-99B2-288242485EE9}" srcOrd="3" destOrd="0" presId="urn:microsoft.com/office/officeart/2009/3/layout/SpiralPicture"/>
    <dgm:cxn modelId="{54936A62-3883-4D67-AB40-07851EEBEAB0}" type="presParOf" srcId="{40E7BC0E-C2E9-417C-A353-5C2E9F15B019}" destId="{A1DE48E0-7581-4565-BF0F-CC3251D33BBF}" srcOrd="4" destOrd="0" presId="urn:microsoft.com/office/officeart/2009/3/layout/SpiralPicture"/>
    <dgm:cxn modelId="{86FAD163-D656-4084-B062-FF00B063B19F}" type="presParOf" srcId="{A1DE48E0-7581-4565-BF0F-CC3251D33BBF}" destId="{FFE7F88A-2BC2-4A9F-BE84-207026327B71}" srcOrd="0" destOrd="0" presId="urn:microsoft.com/office/officeart/2009/3/layout/SpiralPicture"/>
    <dgm:cxn modelId="{F9774D10-346C-492D-B46A-DD728A2AAD29}" type="presParOf" srcId="{A1DE48E0-7581-4565-BF0F-CC3251D33BBF}" destId="{BBDD0F5E-AA81-4FDA-9B24-A43F84F3F685}" srcOrd="1" destOrd="0" presId="urn:microsoft.com/office/officeart/2009/3/layout/SpiralPicture"/>
    <dgm:cxn modelId="{4DFCA732-5996-49CB-9FF6-BE71949D03E8}" type="presParOf" srcId="{A1DE48E0-7581-4565-BF0F-CC3251D33BBF}" destId="{5B8B4F9C-A09D-4524-91BE-6A576AEBC23E}" srcOrd="2" destOrd="0" presId="urn:microsoft.com/office/officeart/2009/3/layout/SpiralPicture"/>
    <dgm:cxn modelId="{C328EC18-6187-4881-964B-B957995A36FA}" type="presParOf" srcId="{40E7BC0E-C2E9-417C-A353-5C2E9F15B019}" destId="{C62F5FB5-EB98-4E3C-A58B-545D7EB4C549}" srcOrd="5" destOrd="0" presId="urn:microsoft.com/office/officeart/2009/3/layout/SpiralPicture"/>
  </dgm:cxnLst>
  <dgm:bg/>
  <dgm:whole>
    <a:effectLst>
      <a:reflection blurRad="6350" stA="50000" endA="300" endPos="90000" dist="508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669F6B-C82F-41D3-ABE2-2F2F39082C34}"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en-IN"/>
        </a:p>
      </dgm:t>
    </dgm:pt>
    <dgm:pt modelId="{425B4971-58B3-49DB-8DD6-52BD2E9D45BB}">
      <dgm:prSet custT="1"/>
      <dgm:spPr/>
      <dgm:t>
        <a:bodyPr/>
        <a:lstStyle/>
        <a:p>
          <a:r>
            <a:rPr lang="en-IN" sz="2400" dirty="0"/>
            <a:t>SINGLE EXPONENTIAL SMOOTHING</a:t>
          </a:r>
        </a:p>
      </dgm:t>
    </dgm:pt>
    <dgm:pt modelId="{1E7E42CA-A095-455A-83CF-496267111B30}" type="parTrans" cxnId="{2741AE2C-9F19-4737-ACE9-CCC441A81F4C}">
      <dgm:prSet/>
      <dgm:spPr/>
      <dgm:t>
        <a:bodyPr/>
        <a:lstStyle/>
        <a:p>
          <a:endParaRPr lang="en-IN"/>
        </a:p>
      </dgm:t>
    </dgm:pt>
    <dgm:pt modelId="{EA7DE978-9309-4440-94CA-4F7110E5D48C}" type="sibTrans" cxnId="{2741AE2C-9F19-4737-ACE9-CCC441A81F4C}">
      <dgm:prSet/>
      <dgm:spPr/>
      <dgm:t>
        <a:bodyPr/>
        <a:lstStyle/>
        <a:p>
          <a:endParaRPr lang="en-IN"/>
        </a:p>
      </dgm:t>
    </dgm:pt>
    <dgm:pt modelId="{58A260F5-D546-461A-8922-0888193529DF}">
      <dgm:prSet custT="1"/>
      <dgm:spPr/>
      <dgm:t>
        <a:bodyPr/>
        <a:lstStyle/>
        <a:p>
          <a:r>
            <a:rPr lang="en-IN" sz="2400"/>
            <a:t>DOUBLE EXPONENTIAL SMOOTHING</a:t>
          </a:r>
          <a:endParaRPr lang="en-IN" sz="2400" dirty="0"/>
        </a:p>
      </dgm:t>
    </dgm:pt>
    <dgm:pt modelId="{B1F30232-4016-4BC0-80B9-0B7C34AFB79E}" type="parTrans" cxnId="{177A707D-D1DD-4D73-83EC-65E7D3FC6A3E}">
      <dgm:prSet/>
      <dgm:spPr/>
      <dgm:t>
        <a:bodyPr/>
        <a:lstStyle/>
        <a:p>
          <a:endParaRPr lang="en-IN"/>
        </a:p>
      </dgm:t>
    </dgm:pt>
    <dgm:pt modelId="{05EA3FFD-4FBF-4FDD-A5A9-BE3F1B0C1A51}" type="sibTrans" cxnId="{177A707D-D1DD-4D73-83EC-65E7D3FC6A3E}">
      <dgm:prSet/>
      <dgm:spPr/>
      <dgm:t>
        <a:bodyPr/>
        <a:lstStyle/>
        <a:p>
          <a:endParaRPr lang="en-IN"/>
        </a:p>
      </dgm:t>
    </dgm:pt>
    <dgm:pt modelId="{FF9B371C-7FEE-43D5-AD7D-B8C616041DA1}">
      <dgm:prSet custT="1"/>
      <dgm:spPr/>
      <dgm:t>
        <a:bodyPr/>
        <a:lstStyle/>
        <a:p>
          <a:r>
            <a:rPr lang="en-IN" sz="2400" dirty="0"/>
            <a:t>TRIPLE EXPONENTIAL SMOOTHING</a:t>
          </a:r>
        </a:p>
      </dgm:t>
    </dgm:pt>
    <dgm:pt modelId="{C2922271-EC31-4664-B583-739DDEF413E0}" type="parTrans" cxnId="{70E90F0B-0F73-468C-93F7-032525DDD570}">
      <dgm:prSet/>
      <dgm:spPr/>
      <dgm:t>
        <a:bodyPr/>
        <a:lstStyle/>
        <a:p>
          <a:endParaRPr lang="en-IN"/>
        </a:p>
      </dgm:t>
    </dgm:pt>
    <dgm:pt modelId="{27A65E9E-2AF5-499C-98E2-E5F3B0AAB42C}" type="sibTrans" cxnId="{70E90F0B-0F73-468C-93F7-032525DDD570}">
      <dgm:prSet/>
      <dgm:spPr/>
      <dgm:t>
        <a:bodyPr/>
        <a:lstStyle/>
        <a:p>
          <a:endParaRPr lang="en-IN"/>
        </a:p>
      </dgm:t>
    </dgm:pt>
    <dgm:pt modelId="{5E81C826-D1F6-45A8-B360-1F6D5E8524C2}">
      <dgm:prSet custT="1"/>
      <dgm:spPr/>
      <dgm:t>
        <a:bodyPr/>
        <a:lstStyle/>
        <a:p>
          <a:r>
            <a:rPr lang="en-IN" sz="2400" dirty="0"/>
            <a:t>ARIMA MODEL </a:t>
          </a:r>
        </a:p>
      </dgm:t>
    </dgm:pt>
    <dgm:pt modelId="{9C7A72A0-CC64-4522-8142-AB0BE756D51A}" type="parTrans" cxnId="{B9965257-F8CC-4970-80B5-2635BCF4D0F7}">
      <dgm:prSet/>
      <dgm:spPr/>
      <dgm:t>
        <a:bodyPr/>
        <a:lstStyle/>
        <a:p>
          <a:endParaRPr lang="en-IN"/>
        </a:p>
      </dgm:t>
    </dgm:pt>
    <dgm:pt modelId="{1D41D137-9982-4B67-9724-3E59FB7C72AB}" type="sibTrans" cxnId="{B9965257-F8CC-4970-80B5-2635BCF4D0F7}">
      <dgm:prSet/>
      <dgm:spPr/>
      <dgm:t>
        <a:bodyPr/>
        <a:lstStyle/>
        <a:p>
          <a:endParaRPr lang="en-IN"/>
        </a:p>
      </dgm:t>
    </dgm:pt>
    <dgm:pt modelId="{1180F537-C68A-4352-84E6-D11588797818}">
      <dgm:prSet custT="1"/>
      <dgm:spPr/>
      <dgm:t>
        <a:bodyPr/>
        <a:lstStyle/>
        <a:p>
          <a:r>
            <a:rPr lang="en-IN" sz="2400" dirty="0"/>
            <a:t>SARIMA MODEL </a:t>
          </a:r>
        </a:p>
      </dgm:t>
    </dgm:pt>
    <dgm:pt modelId="{562691C7-89A9-4DE9-B369-485BED9C3547}" type="parTrans" cxnId="{50968D36-4B67-43CF-B881-1F55BDD64CB2}">
      <dgm:prSet/>
      <dgm:spPr/>
      <dgm:t>
        <a:bodyPr/>
        <a:lstStyle/>
        <a:p>
          <a:endParaRPr lang="en-IN"/>
        </a:p>
      </dgm:t>
    </dgm:pt>
    <dgm:pt modelId="{AC05B9C1-CBB2-49B8-AA8C-CBEA301844C1}" type="sibTrans" cxnId="{50968D36-4B67-43CF-B881-1F55BDD64CB2}">
      <dgm:prSet/>
      <dgm:spPr/>
      <dgm:t>
        <a:bodyPr/>
        <a:lstStyle/>
        <a:p>
          <a:endParaRPr lang="en-IN"/>
        </a:p>
      </dgm:t>
    </dgm:pt>
    <dgm:pt modelId="{E175B385-9F23-4660-A867-A9D9E5602090}" type="pres">
      <dgm:prSet presAssocID="{A1669F6B-C82F-41D3-ABE2-2F2F39082C34}" presName="linear" presStyleCnt="0">
        <dgm:presLayoutVars>
          <dgm:dir/>
          <dgm:animLvl val="lvl"/>
          <dgm:resizeHandles val="exact"/>
        </dgm:presLayoutVars>
      </dgm:prSet>
      <dgm:spPr/>
    </dgm:pt>
    <dgm:pt modelId="{DD8D19BF-2734-46CD-AE59-B8BC0EAABFE6}" type="pres">
      <dgm:prSet presAssocID="{425B4971-58B3-49DB-8DD6-52BD2E9D45BB}" presName="parentLin" presStyleCnt="0"/>
      <dgm:spPr/>
    </dgm:pt>
    <dgm:pt modelId="{1AF279B8-FEDC-46B2-B822-203B7CE3A375}" type="pres">
      <dgm:prSet presAssocID="{425B4971-58B3-49DB-8DD6-52BD2E9D45BB}" presName="parentLeftMargin" presStyleLbl="node1" presStyleIdx="0" presStyleCnt="5"/>
      <dgm:spPr/>
    </dgm:pt>
    <dgm:pt modelId="{49F4B9D0-4E16-4E48-8683-3C368A937EE2}" type="pres">
      <dgm:prSet presAssocID="{425B4971-58B3-49DB-8DD6-52BD2E9D45BB}" presName="parentText" presStyleLbl="node1" presStyleIdx="0" presStyleCnt="5">
        <dgm:presLayoutVars>
          <dgm:chMax val="0"/>
          <dgm:bulletEnabled val="1"/>
        </dgm:presLayoutVars>
      </dgm:prSet>
      <dgm:spPr/>
    </dgm:pt>
    <dgm:pt modelId="{6049FA6F-DD28-4890-816C-E25BE62E00B5}" type="pres">
      <dgm:prSet presAssocID="{425B4971-58B3-49DB-8DD6-52BD2E9D45BB}" presName="negativeSpace" presStyleCnt="0"/>
      <dgm:spPr/>
    </dgm:pt>
    <dgm:pt modelId="{4C7A1C24-688D-4EBE-8E28-04F66C6475F5}" type="pres">
      <dgm:prSet presAssocID="{425B4971-58B3-49DB-8DD6-52BD2E9D45BB}" presName="childText" presStyleLbl="conFgAcc1" presStyleIdx="0" presStyleCnt="5">
        <dgm:presLayoutVars>
          <dgm:bulletEnabled val="1"/>
        </dgm:presLayoutVars>
      </dgm:prSet>
      <dgm:spPr/>
    </dgm:pt>
    <dgm:pt modelId="{0A9794A9-5694-4D52-8B7A-971AD64DD30C}" type="pres">
      <dgm:prSet presAssocID="{EA7DE978-9309-4440-94CA-4F7110E5D48C}" presName="spaceBetweenRectangles" presStyleCnt="0"/>
      <dgm:spPr/>
    </dgm:pt>
    <dgm:pt modelId="{416E1D9A-4BFA-432C-9E1F-77A423146A2F}" type="pres">
      <dgm:prSet presAssocID="{58A260F5-D546-461A-8922-0888193529DF}" presName="parentLin" presStyleCnt="0"/>
      <dgm:spPr/>
    </dgm:pt>
    <dgm:pt modelId="{40429C31-4AD0-4354-9169-A93DF95DE8AB}" type="pres">
      <dgm:prSet presAssocID="{58A260F5-D546-461A-8922-0888193529DF}" presName="parentLeftMargin" presStyleLbl="node1" presStyleIdx="0" presStyleCnt="5"/>
      <dgm:spPr/>
    </dgm:pt>
    <dgm:pt modelId="{82ADF770-DEE3-426D-A135-3038AC60568A}" type="pres">
      <dgm:prSet presAssocID="{58A260F5-D546-461A-8922-0888193529DF}" presName="parentText" presStyleLbl="node1" presStyleIdx="1" presStyleCnt="5">
        <dgm:presLayoutVars>
          <dgm:chMax val="0"/>
          <dgm:bulletEnabled val="1"/>
        </dgm:presLayoutVars>
      </dgm:prSet>
      <dgm:spPr/>
    </dgm:pt>
    <dgm:pt modelId="{CDABD93D-63CF-4A4B-A48E-523CBE0D2A3A}" type="pres">
      <dgm:prSet presAssocID="{58A260F5-D546-461A-8922-0888193529DF}" presName="negativeSpace" presStyleCnt="0"/>
      <dgm:spPr/>
    </dgm:pt>
    <dgm:pt modelId="{51141565-236E-44DF-93C8-369EF2EADE6B}" type="pres">
      <dgm:prSet presAssocID="{58A260F5-D546-461A-8922-0888193529DF}" presName="childText" presStyleLbl="conFgAcc1" presStyleIdx="1" presStyleCnt="5">
        <dgm:presLayoutVars>
          <dgm:bulletEnabled val="1"/>
        </dgm:presLayoutVars>
      </dgm:prSet>
      <dgm:spPr/>
    </dgm:pt>
    <dgm:pt modelId="{169DA547-1073-4CBB-845F-35C7C758927A}" type="pres">
      <dgm:prSet presAssocID="{05EA3FFD-4FBF-4FDD-A5A9-BE3F1B0C1A51}" presName="spaceBetweenRectangles" presStyleCnt="0"/>
      <dgm:spPr/>
    </dgm:pt>
    <dgm:pt modelId="{C2273F90-1F1B-4F78-897F-330255CA640F}" type="pres">
      <dgm:prSet presAssocID="{FF9B371C-7FEE-43D5-AD7D-B8C616041DA1}" presName="parentLin" presStyleCnt="0"/>
      <dgm:spPr/>
    </dgm:pt>
    <dgm:pt modelId="{3F724D23-5BDF-4EEC-8C5E-1897FF7CD427}" type="pres">
      <dgm:prSet presAssocID="{FF9B371C-7FEE-43D5-AD7D-B8C616041DA1}" presName="parentLeftMargin" presStyleLbl="node1" presStyleIdx="1" presStyleCnt="5"/>
      <dgm:spPr/>
    </dgm:pt>
    <dgm:pt modelId="{87452B56-D5AE-416E-A33D-39DB3DA96B69}" type="pres">
      <dgm:prSet presAssocID="{FF9B371C-7FEE-43D5-AD7D-B8C616041DA1}" presName="parentText" presStyleLbl="node1" presStyleIdx="2" presStyleCnt="5">
        <dgm:presLayoutVars>
          <dgm:chMax val="0"/>
          <dgm:bulletEnabled val="1"/>
        </dgm:presLayoutVars>
      </dgm:prSet>
      <dgm:spPr/>
    </dgm:pt>
    <dgm:pt modelId="{E18C05CE-A67A-49AB-A5C9-4B1183144CF2}" type="pres">
      <dgm:prSet presAssocID="{FF9B371C-7FEE-43D5-AD7D-B8C616041DA1}" presName="negativeSpace" presStyleCnt="0"/>
      <dgm:spPr/>
    </dgm:pt>
    <dgm:pt modelId="{447F7DBB-2F65-4396-8BF1-30D890C396EF}" type="pres">
      <dgm:prSet presAssocID="{FF9B371C-7FEE-43D5-AD7D-B8C616041DA1}" presName="childText" presStyleLbl="conFgAcc1" presStyleIdx="2" presStyleCnt="5">
        <dgm:presLayoutVars>
          <dgm:bulletEnabled val="1"/>
        </dgm:presLayoutVars>
      </dgm:prSet>
      <dgm:spPr/>
    </dgm:pt>
    <dgm:pt modelId="{E752E9A3-077F-4F9D-9CE7-92F5E9E5B7A4}" type="pres">
      <dgm:prSet presAssocID="{27A65E9E-2AF5-499C-98E2-E5F3B0AAB42C}" presName="spaceBetweenRectangles" presStyleCnt="0"/>
      <dgm:spPr/>
    </dgm:pt>
    <dgm:pt modelId="{A26CA205-EDEB-493E-8B4C-29200B32DF47}" type="pres">
      <dgm:prSet presAssocID="{5E81C826-D1F6-45A8-B360-1F6D5E8524C2}" presName="parentLin" presStyleCnt="0"/>
      <dgm:spPr/>
    </dgm:pt>
    <dgm:pt modelId="{C1CBDD7E-7780-488F-B589-306620BA2924}" type="pres">
      <dgm:prSet presAssocID="{5E81C826-D1F6-45A8-B360-1F6D5E8524C2}" presName="parentLeftMargin" presStyleLbl="node1" presStyleIdx="2" presStyleCnt="5"/>
      <dgm:spPr/>
    </dgm:pt>
    <dgm:pt modelId="{012D9CCE-0ACD-4542-A37B-4CFD7069EFFC}" type="pres">
      <dgm:prSet presAssocID="{5E81C826-D1F6-45A8-B360-1F6D5E8524C2}" presName="parentText" presStyleLbl="node1" presStyleIdx="3" presStyleCnt="5">
        <dgm:presLayoutVars>
          <dgm:chMax val="0"/>
          <dgm:bulletEnabled val="1"/>
        </dgm:presLayoutVars>
      </dgm:prSet>
      <dgm:spPr/>
    </dgm:pt>
    <dgm:pt modelId="{898F4762-0815-40E9-8674-592C1158B9A0}" type="pres">
      <dgm:prSet presAssocID="{5E81C826-D1F6-45A8-B360-1F6D5E8524C2}" presName="negativeSpace" presStyleCnt="0"/>
      <dgm:spPr/>
    </dgm:pt>
    <dgm:pt modelId="{EFA2A60A-DDC2-409B-BB89-21C93881874C}" type="pres">
      <dgm:prSet presAssocID="{5E81C826-D1F6-45A8-B360-1F6D5E8524C2}" presName="childText" presStyleLbl="conFgAcc1" presStyleIdx="3" presStyleCnt="5">
        <dgm:presLayoutVars>
          <dgm:bulletEnabled val="1"/>
        </dgm:presLayoutVars>
      </dgm:prSet>
      <dgm:spPr/>
    </dgm:pt>
    <dgm:pt modelId="{4A9AFF10-C05B-4D8A-B75A-F7C2C393839A}" type="pres">
      <dgm:prSet presAssocID="{1D41D137-9982-4B67-9724-3E59FB7C72AB}" presName="spaceBetweenRectangles" presStyleCnt="0"/>
      <dgm:spPr/>
    </dgm:pt>
    <dgm:pt modelId="{D6051DEC-69F7-49E3-8979-E81C20B5199D}" type="pres">
      <dgm:prSet presAssocID="{1180F537-C68A-4352-84E6-D11588797818}" presName="parentLin" presStyleCnt="0"/>
      <dgm:spPr/>
    </dgm:pt>
    <dgm:pt modelId="{B11D360F-B508-497B-9E89-0DD3CEE3799D}" type="pres">
      <dgm:prSet presAssocID="{1180F537-C68A-4352-84E6-D11588797818}" presName="parentLeftMargin" presStyleLbl="node1" presStyleIdx="3" presStyleCnt="5"/>
      <dgm:spPr/>
    </dgm:pt>
    <dgm:pt modelId="{CC2BCEA0-0BD7-4E5C-BA55-17E089703E41}" type="pres">
      <dgm:prSet presAssocID="{1180F537-C68A-4352-84E6-D11588797818}" presName="parentText" presStyleLbl="node1" presStyleIdx="4" presStyleCnt="5">
        <dgm:presLayoutVars>
          <dgm:chMax val="0"/>
          <dgm:bulletEnabled val="1"/>
        </dgm:presLayoutVars>
      </dgm:prSet>
      <dgm:spPr/>
    </dgm:pt>
    <dgm:pt modelId="{ADA2513F-AAC3-488C-9D6E-61CF31ACDD8E}" type="pres">
      <dgm:prSet presAssocID="{1180F537-C68A-4352-84E6-D11588797818}" presName="negativeSpace" presStyleCnt="0"/>
      <dgm:spPr/>
    </dgm:pt>
    <dgm:pt modelId="{981D8A37-CA9A-4B10-9C31-79289046AAB1}" type="pres">
      <dgm:prSet presAssocID="{1180F537-C68A-4352-84E6-D11588797818}" presName="childText" presStyleLbl="conFgAcc1" presStyleIdx="4" presStyleCnt="5">
        <dgm:presLayoutVars>
          <dgm:bulletEnabled val="1"/>
        </dgm:presLayoutVars>
      </dgm:prSet>
      <dgm:spPr/>
    </dgm:pt>
  </dgm:ptLst>
  <dgm:cxnLst>
    <dgm:cxn modelId="{70E90F0B-0F73-468C-93F7-032525DDD570}" srcId="{A1669F6B-C82F-41D3-ABE2-2F2F39082C34}" destId="{FF9B371C-7FEE-43D5-AD7D-B8C616041DA1}" srcOrd="2" destOrd="0" parTransId="{C2922271-EC31-4664-B583-739DDEF413E0}" sibTransId="{27A65E9E-2AF5-499C-98E2-E5F3B0AAB42C}"/>
    <dgm:cxn modelId="{1DEE700C-957F-43D6-A285-50AA2BC0B47E}" type="presOf" srcId="{58A260F5-D546-461A-8922-0888193529DF}" destId="{82ADF770-DEE3-426D-A135-3038AC60568A}" srcOrd="1" destOrd="0" presId="urn:microsoft.com/office/officeart/2005/8/layout/list1"/>
    <dgm:cxn modelId="{2741AE2C-9F19-4737-ACE9-CCC441A81F4C}" srcId="{A1669F6B-C82F-41D3-ABE2-2F2F39082C34}" destId="{425B4971-58B3-49DB-8DD6-52BD2E9D45BB}" srcOrd="0" destOrd="0" parTransId="{1E7E42CA-A095-455A-83CF-496267111B30}" sibTransId="{EA7DE978-9309-4440-94CA-4F7110E5D48C}"/>
    <dgm:cxn modelId="{4CC3F52C-670F-47CB-A5E9-938B8FCA9CD3}" type="presOf" srcId="{1180F537-C68A-4352-84E6-D11588797818}" destId="{B11D360F-B508-497B-9E89-0DD3CEE3799D}" srcOrd="0" destOrd="0" presId="urn:microsoft.com/office/officeart/2005/8/layout/list1"/>
    <dgm:cxn modelId="{50968D36-4B67-43CF-B881-1F55BDD64CB2}" srcId="{A1669F6B-C82F-41D3-ABE2-2F2F39082C34}" destId="{1180F537-C68A-4352-84E6-D11588797818}" srcOrd="4" destOrd="0" parTransId="{562691C7-89A9-4DE9-B369-485BED9C3547}" sibTransId="{AC05B9C1-CBB2-49B8-AA8C-CBEA301844C1}"/>
    <dgm:cxn modelId="{52811037-FFBD-4C1C-A22D-204B0992F9F6}" type="presOf" srcId="{5E81C826-D1F6-45A8-B360-1F6D5E8524C2}" destId="{C1CBDD7E-7780-488F-B589-306620BA2924}" srcOrd="0" destOrd="0" presId="urn:microsoft.com/office/officeart/2005/8/layout/list1"/>
    <dgm:cxn modelId="{0896DD6D-B8DB-4274-9A42-359930DAE222}" type="presOf" srcId="{425B4971-58B3-49DB-8DD6-52BD2E9D45BB}" destId="{49F4B9D0-4E16-4E48-8683-3C368A937EE2}" srcOrd="1" destOrd="0" presId="urn:microsoft.com/office/officeart/2005/8/layout/list1"/>
    <dgm:cxn modelId="{5DA23F70-9E73-46A4-BFEB-7304060D92F4}" type="presOf" srcId="{1180F537-C68A-4352-84E6-D11588797818}" destId="{CC2BCEA0-0BD7-4E5C-BA55-17E089703E41}" srcOrd="1" destOrd="0" presId="urn:microsoft.com/office/officeart/2005/8/layout/list1"/>
    <dgm:cxn modelId="{D24ADD53-E695-40D6-93E1-34FA3C0E5D5B}" type="presOf" srcId="{58A260F5-D546-461A-8922-0888193529DF}" destId="{40429C31-4AD0-4354-9169-A93DF95DE8AB}" srcOrd="0" destOrd="0" presId="urn:microsoft.com/office/officeart/2005/8/layout/list1"/>
    <dgm:cxn modelId="{B9965257-F8CC-4970-80B5-2635BCF4D0F7}" srcId="{A1669F6B-C82F-41D3-ABE2-2F2F39082C34}" destId="{5E81C826-D1F6-45A8-B360-1F6D5E8524C2}" srcOrd="3" destOrd="0" parTransId="{9C7A72A0-CC64-4522-8142-AB0BE756D51A}" sibTransId="{1D41D137-9982-4B67-9724-3E59FB7C72AB}"/>
    <dgm:cxn modelId="{177A707D-D1DD-4D73-83EC-65E7D3FC6A3E}" srcId="{A1669F6B-C82F-41D3-ABE2-2F2F39082C34}" destId="{58A260F5-D546-461A-8922-0888193529DF}" srcOrd="1" destOrd="0" parTransId="{B1F30232-4016-4BC0-80B9-0B7C34AFB79E}" sibTransId="{05EA3FFD-4FBF-4FDD-A5A9-BE3F1B0C1A51}"/>
    <dgm:cxn modelId="{2EC1FF85-7509-43A3-BC22-CAFF3A309CBD}" type="presOf" srcId="{A1669F6B-C82F-41D3-ABE2-2F2F39082C34}" destId="{E175B385-9F23-4660-A867-A9D9E5602090}" srcOrd="0" destOrd="0" presId="urn:microsoft.com/office/officeart/2005/8/layout/list1"/>
    <dgm:cxn modelId="{10203D89-2F6D-4290-802A-FDE5433CB3E9}" type="presOf" srcId="{425B4971-58B3-49DB-8DD6-52BD2E9D45BB}" destId="{1AF279B8-FEDC-46B2-B822-203B7CE3A375}" srcOrd="0" destOrd="0" presId="urn:microsoft.com/office/officeart/2005/8/layout/list1"/>
    <dgm:cxn modelId="{4AF731A8-73FF-4F80-A3EC-5A204F15FF22}" type="presOf" srcId="{5E81C826-D1F6-45A8-B360-1F6D5E8524C2}" destId="{012D9CCE-0ACD-4542-A37B-4CFD7069EFFC}" srcOrd="1" destOrd="0" presId="urn:microsoft.com/office/officeart/2005/8/layout/list1"/>
    <dgm:cxn modelId="{2D8F17B7-9C13-40FD-914F-D41F69A2659B}" type="presOf" srcId="{FF9B371C-7FEE-43D5-AD7D-B8C616041DA1}" destId="{87452B56-D5AE-416E-A33D-39DB3DA96B69}" srcOrd="1" destOrd="0" presId="urn:microsoft.com/office/officeart/2005/8/layout/list1"/>
    <dgm:cxn modelId="{465B2BC8-DCCE-45B2-9DC6-255ADB975360}" type="presOf" srcId="{FF9B371C-7FEE-43D5-AD7D-B8C616041DA1}" destId="{3F724D23-5BDF-4EEC-8C5E-1897FF7CD427}" srcOrd="0" destOrd="0" presId="urn:microsoft.com/office/officeart/2005/8/layout/list1"/>
    <dgm:cxn modelId="{743836DB-EBC1-44CC-8DA7-9C6EE7EE918C}" type="presParOf" srcId="{E175B385-9F23-4660-A867-A9D9E5602090}" destId="{DD8D19BF-2734-46CD-AE59-B8BC0EAABFE6}" srcOrd="0" destOrd="0" presId="urn:microsoft.com/office/officeart/2005/8/layout/list1"/>
    <dgm:cxn modelId="{827955F2-41B0-4FA1-9EDA-8FEF2EA8272C}" type="presParOf" srcId="{DD8D19BF-2734-46CD-AE59-B8BC0EAABFE6}" destId="{1AF279B8-FEDC-46B2-B822-203B7CE3A375}" srcOrd="0" destOrd="0" presId="urn:microsoft.com/office/officeart/2005/8/layout/list1"/>
    <dgm:cxn modelId="{87D05310-DD90-47DE-8C5A-41F0062A5F4D}" type="presParOf" srcId="{DD8D19BF-2734-46CD-AE59-B8BC0EAABFE6}" destId="{49F4B9D0-4E16-4E48-8683-3C368A937EE2}" srcOrd="1" destOrd="0" presId="urn:microsoft.com/office/officeart/2005/8/layout/list1"/>
    <dgm:cxn modelId="{76166ABE-21BF-4FEF-BAD0-11A825DC97E7}" type="presParOf" srcId="{E175B385-9F23-4660-A867-A9D9E5602090}" destId="{6049FA6F-DD28-4890-816C-E25BE62E00B5}" srcOrd="1" destOrd="0" presId="urn:microsoft.com/office/officeart/2005/8/layout/list1"/>
    <dgm:cxn modelId="{AB0AE987-444B-4A28-BD6C-8B31314F4CFA}" type="presParOf" srcId="{E175B385-9F23-4660-A867-A9D9E5602090}" destId="{4C7A1C24-688D-4EBE-8E28-04F66C6475F5}" srcOrd="2" destOrd="0" presId="urn:microsoft.com/office/officeart/2005/8/layout/list1"/>
    <dgm:cxn modelId="{35661E75-3B66-4B69-82FB-B8BB4B5F522F}" type="presParOf" srcId="{E175B385-9F23-4660-A867-A9D9E5602090}" destId="{0A9794A9-5694-4D52-8B7A-971AD64DD30C}" srcOrd="3" destOrd="0" presId="urn:microsoft.com/office/officeart/2005/8/layout/list1"/>
    <dgm:cxn modelId="{63ABFA64-64BC-425D-B3B4-529CAF59492C}" type="presParOf" srcId="{E175B385-9F23-4660-A867-A9D9E5602090}" destId="{416E1D9A-4BFA-432C-9E1F-77A423146A2F}" srcOrd="4" destOrd="0" presId="urn:microsoft.com/office/officeart/2005/8/layout/list1"/>
    <dgm:cxn modelId="{C4E9D79E-9AE1-4EE4-BAA3-3ACFCCFCDCEC}" type="presParOf" srcId="{416E1D9A-4BFA-432C-9E1F-77A423146A2F}" destId="{40429C31-4AD0-4354-9169-A93DF95DE8AB}" srcOrd="0" destOrd="0" presId="urn:microsoft.com/office/officeart/2005/8/layout/list1"/>
    <dgm:cxn modelId="{E0F289AE-F27C-43A4-8851-985B5023EA61}" type="presParOf" srcId="{416E1D9A-4BFA-432C-9E1F-77A423146A2F}" destId="{82ADF770-DEE3-426D-A135-3038AC60568A}" srcOrd="1" destOrd="0" presId="urn:microsoft.com/office/officeart/2005/8/layout/list1"/>
    <dgm:cxn modelId="{81C0C741-79B2-48D6-9133-3F956DF09223}" type="presParOf" srcId="{E175B385-9F23-4660-A867-A9D9E5602090}" destId="{CDABD93D-63CF-4A4B-A48E-523CBE0D2A3A}" srcOrd="5" destOrd="0" presId="urn:microsoft.com/office/officeart/2005/8/layout/list1"/>
    <dgm:cxn modelId="{32F6A109-0C90-4F3B-9BD0-ED7838DC2E8B}" type="presParOf" srcId="{E175B385-9F23-4660-A867-A9D9E5602090}" destId="{51141565-236E-44DF-93C8-369EF2EADE6B}" srcOrd="6" destOrd="0" presId="urn:microsoft.com/office/officeart/2005/8/layout/list1"/>
    <dgm:cxn modelId="{0F5E8361-753D-45DB-AB83-247FE0CFC9C7}" type="presParOf" srcId="{E175B385-9F23-4660-A867-A9D9E5602090}" destId="{169DA547-1073-4CBB-845F-35C7C758927A}" srcOrd="7" destOrd="0" presId="urn:microsoft.com/office/officeart/2005/8/layout/list1"/>
    <dgm:cxn modelId="{9EF6451F-57D9-40B6-BF9D-01A3209EAC6A}" type="presParOf" srcId="{E175B385-9F23-4660-A867-A9D9E5602090}" destId="{C2273F90-1F1B-4F78-897F-330255CA640F}" srcOrd="8" destOrd="0" presId="urn:microsoft.com/office/officeart/2005/8/layout/list1"/>
    <dgm:cxn modelId="{A5893B59-54DA-4971-A6A2-2A780B95F71A}" type="presParOf" srcId="{C2273F90-1F1B-4F78-897F-330255CA640F}" destId="{3F724D23-5BDF-4EEC-8C5E-1897FF7CD427}" srcOrd="0" destOrd="0" presId="urn:microsoft.com/office/officeart/2005/8/layout/list1"/>
    <dgm:cxn modelId="{12B0FDD7-EB68-4B46-BE71-29D6D721E410}" type="presParOf" srcId="{C2273F90-1F1B-4F78-897F-330255CA640F}" destId="{87452B56-D5AE-416E-A33D-39DB3DA96B69}" srcOrd="1" destOrd="0" presId="urn:microsoft.com/office/officeart/2005/8/layout/list1"/>
    <dgm:cxn modelId="{AA55625A-06D7-4622-BAF9-E593979B6243}" type="presParOf" srcId="{E175B385-9F23-4660-A867-A9D9E5602090}" destId="{E18C05CE-A67A-49AB-A5C9-4B1183144CF2}" srcOrd="9" destOrd="0" presId="urn:microsoft.com/office/officeart/2005/8/layout/list1"/>
    <dgm:cxn modelId="{B0FD4B1C-156C-4659-9D99-9A527D21E953}" type="presParOf" srcId="{E175B385-9F23-4660-A867-A9D9E5602090}" destId="{447F7DBB-2F65-4396-8BF1-30D890C396EF}" srcOrd="10" destOrd="0" presId="urn:microsoft.com/office/officeart/2005/8/layout/list1"/>
    <dgm:cxn modelId="{30063BAA-E2B9-49A4-BAD8-F19078A7BF35}" type="presParOf" srcId="{E175B385-9F23-4660-A867-A9D9E5602090}" destId="{E752E9A3-077F-4F9D-9CE7-92F5E9E5B7A4}" srcOrd="11" destOrd="0" presId="urn:microsoft.com/office/officeart/2005/8/layout/list1"/>
    <dgm:cxn modelId="{D1FC85DD-1050-4E1F-B464-FD5790410A7A}" type="presParOf" srcId="{E175B385-9F23-4660-A867-A9D9E5602090}" destId="{A26CA205-EDEB-493E-8B4C-29200B32DF47}" srcOrd="12" destOrd="0" presId="urn:microsoft.com/office/officeart/2005/8/layout/list1"/>
    <dgm:cxn modelId="{A5EF5787-9CB7-4752-AAAD-A421B3E8F346}" type="presParOf" srcId="{A26CA205-EDEB-493E-8B4C-29200B32DF47}" destId="{C1CBDD7E-7780-488F-B589-306620BA2924}" srcOrd="0" destOrd="0" presId="urn:microsoft.com/office/officeart/2005/8/layout/list1"/>
    <dgm:cxn modelId="{CE8E82C6-C0C9-4155-AF19-6D63C794E88A}" type="presParOf" srcId="{A26CA205-EDEB-493E-8B4C-29200B32DF47}" destId="{012D9CCE-0ACD-4542-A37B-4CFD7069EFFC}" srcOrd="1" destOrd="0" presId="urn:microsoft.com/office/officeart/2005/8/layout/list1"/>
    <dgm:cxn modelId="{F02F064E-B008-4BAE-9868-14A3A589CCA7}" type="presParOf" srcId="{E175B385-9F23-4660-A867-A9D9E5602090}" destId="{898F4762-0815-40E9-8674-592C1158B9A0}" srcOrd="13" destOrd="0" presId="urn:microsoft.com/office/officeart/2005/8/layout/list1"/>
    <dgm:cxn modelId="{6B76B0B8-E4F5-446C-9EC3-CC9129D6BD69}" type="presParOf" srcId="{E175B385-9F23-4660-A867-A9D9E5602090}" destId="{EFA2A60A-DDC2-409B-BB89-21C93881874C}" srcOrd="14" destOrd="0" presId="urn:microsoft.com/office/officeart/2005/8/layout/list1"/>
    <dgm:cxn modelId="{579ACC4B-53F9-4FA1-AF7A-9D850FC4B007}" type="presParOf" srcId="{E175B385-9F23-4660-A867-A9D9E5602090}" destId="{4A9AFF10-C05B-4D8A-B75A-F7C2C393839A}" srcOrd="15" destOrd="0" presId="urn:microsoft.com/office/officeart/2005/8/layout/list1"/>
    <dgm:cxn modelId="{66203E92-3ADF-4A25-AC9C-53CD446E636E}" type="presParOf" srcId="{E175B385-9F23-4660-A867-A9D9E5602090}" destId="{D6051DEC-69F7-49E3-8979-E81C20B5199D}" srcOrd="16" destOrd="0" presId="urn:microsoft.com/office/officeart/2005/8/layout/list1"/>
    <dgm:cxn modelId="{50E3806C-1DF4-4B35-87C6-AAD11C64FF9E}" type="presParOf" srcId="{D6051DEC-69F7-49E3-8979-E81C20B5199D}" destId="{B11D360F-B508-497B-9E89-0DD3CEE3799D}" srcOrd="0" destOrd="0" presId="urn:microsoft.com/office/officeart/2005/8/layout/list1"/>
    <dgm:cxn modelId="{150EE3E3-9CD8-4F51-80B6-E85D93234940}" type="presParOf" srcId="{D6051DEC-69F7-49E3-8979-E81C20B5199D}" destId="{CC2BCEA0-0BD7-4E5C-BA55-17E089703E41}" srcOrd="1" destOrd="0" presId="urn:microsoft.com/office/officeart/2005/8/layout/list1"/>
    <dgm:cxn modelId="{9E579880-B1C1-4E6B-AC8B-F8C407EF1333}" type="presParOf" srcId="{E175B385-9F23-4660-A867-A9D9E5602090}" destId="{ADA2513F-AAC3-488C-9D6E-61CF31ACDD8E}" srcOrd="17" destOrd="0" presId="urn:microsoft.com/office/officeart/2005/8/layout/list1"/>
    <dgm:cxn modelId="{B9F9474F-8975-4C87-B93E-6F2DFE4FFA79}" type="presParOf" srcId="{E175B385-9F23-4660-A867-A9D9E5602090}" destId="{981D8A37-CA9A-4B10-9C31-79289046AAB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669F6B-C82F-41D3-ABE2-2F2F39082C34}"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IN"/>
        </a:p>
      </dgm:t>
    </dgm:pt>
    <dgm:pt modelId="{1180F537-C68A-4352-84E6-D11588797818}">
      <dgm:prSet custT="1"/>
      <dgm:spPr/>
      <dgm:t>
        <a:bodyPr/>
        <a:lstStyle/>
        <a:p>
          <a:r>
            <a:rPr lang="en-IN" sz="2400" dirty="0"/>
            <a:t>RMSE</a:t>
          </a:r>
        </a:p>
      </dgm:t>
    </dgm:pt>
    <dgm:pt modelId="{562691C7-89A9-4DE9-B369-485BED9C3547}" type="parTrans" cxnId="{50968D36-4B67-43CF-B881-1F55BDD64CB2}">
      <dgm:prSet/>
      <dgm:spPr/>
      <dgm:t>
        <a:bodyPr/>
        <a:lstStyle/>
        <a:p>
          <a:endParaRPr lang="en-IN"/>
        </a:p>
      </dgm:t>
    </dgm:pt>
    <dgm:pt modelId="{AC05B9C1-CBB2-49B8-AA8C-CBEA301844C1}" type="sibTrans" cxnId="{50968D36-4B67-43CF-B881-1F55BDD64CB2}">
      <dgm:prSet/>
      <dgm:spPr/>
      <dgm:t>
        <a:bodyPr/>
        <a:lstStyle/>
        <a:p>
          <a:endParaRPr lang="en-IN"/>
        </a:p>
      </dgm:t>
    </dgm:pt>
    <dgm:pt modelId="{969C603B-F040-4B01-9F77-D50E5B970A74}">
      <dgm:prSet custT="1"/>
      <dgm:spPr/>
      <dgm:t>
        <a:bodyPr/>
        <a:lstStyle/>
        <a:p>
          <a:r>
            <a:rPr lang="en-IN" sz="2400" dirty="0"/>
            <a:t>MAPE</a:t>
          </a:r>
        </a:p>
      </dgm:t>
    </dgm:pt>
    <dgm:pt modelId="{782D0620-54B3-4E82-9A11-1FBA40D90DD5}" type="parTrans" cxnId="{286238DD-EE06-4598-8817-F911198F29FC}">
      <dgm:prSet/>
      <dgm:spPr/>
      <dgm:t>
        <a:bodyPr/>
        <a:lstStyle/>
        <a:p>
          <a:endParaRPr lang="en-IN"/>
        </a:p>
      </dgm:t>
    </dgm:pt>
    <dgm:pt modelId="{54B93E2A-334D-4122-8071-871F18ED0501}" type="sibTrans" cxnId="{286238DD-EE06-4598-8817-F911198F29FC}">
      <dgm:prSet/>
      <dgm:spPr/>
      <dgm:t>
        <a:bodyPr/>
        <a:lstStyle/>
        <a:p>
          <a:endParaRPr lang="en-IN"/>
        </a:p>
      </dgm:t>
    </dgm:pt>
    <dgm:pt modelId="{E175B385-9F23-4660-A867-A9D9E5602090}" type="pres">
      <dgm:prSet presAssocID="{A1669F6B-C82F-41D3-ABE2-2F2F39082C34}" presName="linear" presStyleCnt="0">
        <dgm:presLayoutVars>
          <dgm:dir/>
          <dgm:animLvl val="lvl"/>
          <dgm:resizeHandles val="exact"/>
        </dgm:presLayoutVars>
      </dgm:prSet>
      <dgm:spPr/>
    </dgm:pt>
    <dgm:pt modelId="{D6051DEC-69F7-49E3-8979-E81C20B5199D}" type="pres">
      <dgm:prSet presAssocID="{1180F537-C68A-4352-84E6-D11588797818}" presName="parentLin" presStyleCnt="0"/>
      <dgm:spPr/>
    </dgm:pt>
    <dgm:pt modelId="{B11D360F-B508-497B-9E89-0DD3CEE3799D}" type="pres">
      <dgm:prSet presAssocID="{1180F537-C68A-4352-84E6-D11588797818}" presName="parentLeftMargin" presStyleLbl="node1" presStyleIdx="0" presStyleCnt="2"/>
      <dgm:spPr/>
    </dgm:pt>
    <dgm:pt modelId="{CC2BCEA0-0BD7-4E5C-BA55-17E089703E41}" type="pres">
      <dgm:prSet presAssocID="{1180F537-C68A-4352-84E6-D11588797818}" presName="parentText" presStyleLbl="node1" presStyleIdx="0" presStyleCnt="2">
        <dgm:presLayoutVars>
          <dgm:chMax val="0"/>
          <dgm:bulletEnabled val="1"/>
        </dgm:presLayoutVars>
      </dgm:prSet>
      <dgm:spPr/>
    </dgm:pt>
    <dgm:pt modelId="{ADA2513F-AAC3-488C-9D6E-61CF31ACDD8E}" type="pres">
      <dgm:prSet presAssocID="{1180F537-C68A-4352-84E6-D11588797818}" presName="negativeSpace" presStyleCnt="0"/>
      <dgm:spPr/>
    </dgm:pt>
    <dgm:pt modelId="{981D8A37-CA9A-4B10-9C31-79289046AAB1}" type="pres">
      <dgm:prSet presAssocID="{1180F537-C68A-4352-84E6-D11588797818}" presName="childText" presStyleLbl="conFgAcc1" presStyleIdx="0" presStyleCnt="2">
        <dgm:presLayoutVars>
          <dgm:bulletEnabled val="1"/>
        </dgm:presLayoutVars>
      </dgm:prSet>
      <dgm:spPr/>
    </dgm:pt>
    <dgm:pt modelId="{03755409-55C6-480D-B0C1-957CB1347DFD}" type="pres">
      <dgm:prSet presAssocID="{AC05B9C1-CBB2-49B8-AA8C-CBEA301844C1}" presName="spaceBetweenRectangles" presStyleCnt="0"/>
      <dgm:spPr/>
    </dgm:pt>
    <dgm:pt modelId="{4B8E4E77-2263-4683-8F20-F828F3A6369B}" type="pres">
      <dgm:prSet presAssocID="{969C603B-F040-4B01-9F77-D50E5B970A74}" presName="parentLin" presStyleCnt="0"/>
      <dgm:spPr/>
    </dgm:pt>
    <dgm:pt modelId="{34BBC425-2AED-4910-AF26-342A03BB4701}" type="pres">
      <dgm:prSet presAssocID="{969C603B-F040-4B01-9F77-D50E5B970A74}" presName="parentLeftMargin" presStyleLbl="node1" presStyleIdx="0" presStyleCnt="2"/>
      <dgm:spPr/>
    </dgm:pt>
    <dgm:pt modelId="{ED8B0CAD-87E7-470C-8193-ECD202542687}" type="pres">
      <dgm:prSet presAssocID="{969C603B-F040-4B01-9F77-D50E5B970A74}" presName="parentText" presStyleLbl="node1" presStyleIdx="1" presStyleCnt="2">
        <dgm:presLayoutVars>
          <dgm:chMax val="0"/>
          <dgm:bulletEnabled val="1"/>
        </dgm:presLayoutVars>
      </dgm:prSet>
      <dgm:spPr/>
    </dgm:pt>
    <dgm:pt modelId="{5D20DDE9-DA5A-48C6-886D-ABA35B5C6177}" type="pres">
      <dgm:prSet presAssocID="{969C603B-F040-4B01-9F77-D50E5B970A74}" presName="negativeSpace" presStyleCnt="0"/>
      <dgm:spPr/>
    </dgm:pt>
    <dgm:pt modelId="{004DBDC9-8FA5-4232-A586-511F07766892}" type="pres">
      <dgm:prSet presAssocID="{969C603B-F040-4B01-9F77-D50E5B970A74}" presName="childText" presStyleLbl="conFgAcc1" presStyleIdx="1" presStyleCnt="2">
        <dgm:presLayoutVars>
          <dgm:bulletEnabled val="1"/>
        </dgm:presLayoutVars>
      </dgm:prSet>
      <dgm:spPr/>
    </dgm:pt>
  </dgm:ptLst>
  <dgm:cxnLst>
    <dgm:cxn modelId="{08860D0D-8D64-49E0-AB52-29CD54CBA8EB}" type="presOf" srcId="{969C603B-F040-4B01-9F77-D50E5B970A74}" destId="{ED8B0CAD-87E7-470C-8193-ECD202542687}" srcOrd="1" destOrd="0" presId="urn:microsoft.com/office/officeart/2005/8/layout/list1"/>
    <dgm:cxn modelId="{4CC3F52C-670F-47CB-A5E9-938B8FCA9CD3}" type="presOf" srcId="{1180F537-C68A-4352-84E6-D11588797818}" destId="{B11D360F-B508-497B-9E89-0DD3CEE3799D}" srcOrd="0" destOrd="0" presId="urn:microsoft.com/office/officeart/2005/8/layout/list1"/>
    <dgm:cxn modelId="{50968D36-4B67-43CF-B881-1F55BDD64CB2}" srcId="{A1669F6B-C82F-41D3-ABE2-2F2F39082C34}" destId="{1180F537-C68A-4352-84E6-D11588797818}" srcOrd="0" destOrd="0" parTransId="{562691C7-89A9-4DE9-B369-485BED9C3547}" sibTransId="{AC05B9C1-CBB2-49B8-AA8C-CBEA301844C1}"/>
    <dgm:cxn modelId="{9D07D54F-B89C-471B-A842-4851650C7C3B}" type="presOf" srcId="{969C603B-F040-4B01-9F77-D50E5B970A74}" destId="{34BBC425-2AED-4910-AF26-342A03BB4701}" srcOrd="0" destOrd="0" presId="urn:microsoft.com/office/officeart/2005/8/layout/list1"/>
    <dgm:cxn modelId="{5DA23F70-9E73-46A4-BFEB-7304060D92F4}" type="presOf" srcId="{1180F537-C68A-4352-84E6-D11588797818}" destId="{CC2BCEA0-0BD7-4E5C-BA55-17E089703E41}" srcOrd="1" destOrd="0" presId="urn:microsoft.com/office/officeart/2005/8/layout/list1"/>
    <dgm:cxn modelId="{2EC1FF85-7509-43A3-BC22-CAFF3A309CBD}" type="presOf" srcId="{A1669F6B-C82F-41D3-ABE2-2F2F39082C34}" destId="{E175B385-9F23-4660-A867-A9D9E5602090}" srcOrd="0" destOrd="0" presId="urn:microsoft.com/office/officeart/2005/8/layout/list1"/>
    <dgm:cxn modelId="{286238DD-EE06-4598-8817-F911198F29FC}" srcId="{A1669F6B-C82F-41D3-ABE2-2F2F39082C34}" destId="{969C603B-F040-4B01-9F77-D50E5B970A74}" srcOrd="1" destOrd="0" parTransId="{782D0620-54B3-4E82-9A11-1FBA40D90DD5}" sibTransId="{54B93E2A-334D-4122-8071-871F18ED0501}"/>
    <dgm:cxn modelId="{66203E92-3ADF-4A25-AC9C-53CD446E636E}" type="presParOf" srcId="{E175B385-9F23-4660-A867-A9D9E5602090}" destId="{D6051DEC-69F7-49E3-8979-E81C20B5199D}" srcOrd="0" destOrd="0" presId="urn:microsoft.com/office/officeart/2005/8/layout/list1"/>
    <dgm:cxn modelId="{50E3806C-1DF4-4B35-87C6-AAD11C64FF9E}" type="presParOf" srcId="{D6051DEC-69F7-49E3-8979-E81C20B5199D}" destId="{B11D360F-B508-497B-9E89-0DD3CEE3799D}" srcOrd="0" destOrd="0" presId="urn:microsoft.com/office/officeart/2005/8/layout/list1"/>
    <dgm:cxn modelId="{150EE3E3-9CD8-4F51-80B6-E85D93234940}" type="presParOf" srcId="{D6051DEC-69F7-49E3-8979-E81C20B5199D}" destId="{CC2BCEA0-0BD7-4E5C-BA55-17E089703E41}" srcOrd="1" destOrd="0" presId="urn:microsoft.com/office/officeart/2005/8/layout/list1"/>
    <dgm:cxn modelId="{9E579880-B1C1-4E6B-AC8B-F8C407EF1333}" type="presParOf" srcId="{E175B385-9F23-4660-A867-A9D9E5602090}" destId="{ADA2513F-AAC3-488C-9D6E-61CF31ACDD8E}" srcOrd="1" destOrd="0" presId="urn:microsoft.com/office/officeart/2005/8/layout/list1"/>
    <dgm:cxn modelId="{B9F9474F-8975-4C87-B93E-6F2DFE4FFA79}" type="presParOf" srcId="{E175B385-9F23-4660-A867-A9D9E5602090}" destId="{981D8A37-CA9A-4B10-9C31-79289046AAB1}" srcOrd="2" destOrd="0" presId="urn:microsoft.com/office/officeart/2005/8/layout/list1"/>
    <dgm:cxn modelId="{741E495E-D458-41C8-B5E3-3A00D23DDE87}" type="presParOf" srcId="{E175B385-9F23-4660-A867-A9D9E5602090}" destId="{03755409-55C6-480D-B0C1-957CB1347DFD}" srcOrd="3" destOrd="0" presId="urn:microsoft.com/office/officeart/2005/8/layout/list1"/>
    <dgm:cxn modelId="{142AA2FB-B8EB-4F7A-A49C-1E3566607402}" type="presParOf" srcId="{E175B385-9F23-4660-A867-A9D9E5602090}" destId="{4B8E4E77-2263-4683-8F20-F828F3A6369B}" srcOrd="4" destOrd="0" presId="urn:microsoft.com/office/officeart/2005/8/layout/list1"/>
    <dgm:cxn modelId="{4DC6063C-28B7-473F-AA08-A3E16FB7779A}" type="presParOf" srcId="{4B8E4E77-2263-4683-8F20-F828F3A6369B}" destId="{34BBC425-2AED-4910-AF26-342A03BB4701}" srcOrd="0" destOrd="0" presId="urn:microsoft.com/office/officeart/2005/8/layout/list1"/>
    <dgm:cxn modelId="{A7B6CDC1-7E5F-48C8-B0B0-ABD7CB8D1823}" type="presParOf" srcId="{4B8E4E77-2263-4683-8F20-F828F3A6369B}" destId="{ED8B0CAD-87E7-470C-8193-ECD202542687}" srcOrd="1" destOrd="0" presId="urn:microsoft.com/office/officeart/2005/8/layout/list1"/>
    <dgm:cxn modelId="{24EFC13F-8DE2-4357-AEC4-5CBAC58D5A5E}" type="presParOf" srcId="{E175B385-9F23-4660-A867-A9D9E5602090}" destId="{5D20DDE9-DA5A-48C6-886D-ABA35B5C6177}" srcOrd="5" destOrd="0" presId="urn:microsoft.com/office/officeart/2005/8/layout/list1"/>
    <dgm:cxn modelId="{37CE1635-DF83-4F7F-A4B8-38E5F03E83DA}" type="presParOf" srcId="{E175B385-9F23-4660-A867-A9D9E5602090}" destId="{004DBDC9-8FA5-4232-A586-511F0776689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2EF8B8-7729-4A0F-86E3-C16151162720}" type="doc">
      <dgm:prSet loTypeId="urn:diagrams.loki3.com/BracketList" loCatId="list" qsTypeId="urn:microsoft.com/office/officeart/2005/8/quickstyle/simple3" qsCatId="simple" csTypeId="urn:microsoft.com/office/officeart/2005/8/colors/accent1_2" csCatId="accent1" phldr="1"/>
      <dgm:spPr/>
      <dgm:t>
        <a:bodyPr/>
        <a:lstStyle/>
        <a:p>
          <a:endParaRPr lang="en-IN"/>
        </a:p>
      </dgm:t>
    </dgm:pt>
    <dgm:pt modelId="{93867C60-CD08-4F6E-9C09-20436FEF7F69}">
      <dgm:prSet phldrT="[Text]" phldr="1"/>
      <dgm:spPr/>
      <dgm:t>
        <a:bodyPr/>
        <a:lstStyle/>
        <a:p>
          <a:endParaRPr lang="en-IN"/>
        </a:p>
      </dgm:t>
    </dgm:pt>
    <dgm:pt modelId="{680039B5-3DA0-41D1-9ED4-2A27C8E9494E}" type="parTrans" cxnId="{8434E41F-1D67-4E98-A98E-EE5B9FD89FC3}">
      <dgm:prSet/>
      <dgm:spPr/>
      <dgm:t>
        <a:bodyPr/>
        <a:lstStyle/>
        <a:p>
          <a:endParaRPr lang="en-IN"/>
        </a:p>
      </dgm:t>
    </dgm:pt>
    <dgm:pt modelId="{E9D0D195-D543-4841-8B9A-D416CC1117DA}" type="sibTrans" cxnId="{8434E41F-1D67-4E98-A98E-EE5B9FD89FC3}">
      <dgm:prSet/>
      <dgm:spPr/>
      <dgm:t>
        <a:bodyPr/>
        <a:lstStyle/>
        <a:p>
          <a:endParaRPr lang="en-IN"/>
        </a:p>
      </dgm:t>
    </dgm:pt>
    <dgm:pt modelId="{C81896A8-638B-493D-853D-EADE402FBFAA}">
      <dgm:prSet phldrT="[Text]"/>
      <dgm:spPr/>
      <dgm:t>
        <a:bodyPr/>
        <a:lstStyle/>
        <a:p>
          <a:r>
            <a:rPr lang="en-IN" dirty="0"/>
            <a:t>As there is no sales of bactericides product in any state and quarter so we suggest ABC company to improvise the product as per the demand or stop production of the same.</a:t>
          </a:r>
        </a:p>
      </dgm:t>
    </dgm:pt>
    <dgm:pt modelId="{7732948A-C2A5-4A5B-A30D-987005EACB40}" type="parTrans" cxnId="{3610A224-B305-49BB-8EF6-760834F47195}">
      <dgm:prSet/>
      <dgm:spPr/>
      <dgm:t>
        <a:bodyPr/>
        <a:lstStyle/>
        <a:p>
          <a:endParaRPr lang="en-IN"/>
        </a:p>
      </dgm:t>
    </dgm:pt>
    <dgm:pt modelId="{D61FB0FF-1F92-4C1B-A16C-C0A147E8D686}" type="sibTrans" cxnId="{3610A224-B305-49BB-8EF6-760834F47195}">
      <dgm:prSet/>
      <dgm:spPr/>
      <dgm:t>
        <a:bodyPr/>
        <a:lstStyle/>
        <a:p>
          <a:endParaRPr lang="en-IN"/>
        </a:p>
      </dgm:t>
    </dgm:pt>
    <dgm:pt modelId="{91B100AA-D8C4-4CB3-BCDD-E457458E56CE}">
      <dgm:prSet phldrT="[Text]" phldr="1"/>
      <dgm:spPr/>
      <dgm:t>
        <a:bodyPr/>
        <a:lstStyle/>
        <a:p>
          <a:endParaRPr lang="en-IN" dirty="0"/>
        </a:p>
      </dgm:t>
    </dgm:pt>
    <dgm:pt modelId="{965D4545-048C-4445-81D9-2086D38542EA}" type="parTrans" cxnId="{33FEBC97-AE32-4FC7-BB3C-0E58136259CD}">
      <dgm:prSet/>
      <dgm:spPr/>
      <dgm:t>
        <a:bodyPr/>
        <a:lstStyle/>
        <a:p>
          <a:endParaRPr lang="en-IN"/>
        </a:p>
      </dgm:t>
    </dgm:pt>
    <dgm:pt modelId="{3EE28804-4F87-4C6E-9BB3-EB38C67A39B6}" type="sibTrans" cxnId="{33FEBC97-AE32-4FC7-BB3C-0E58136259CD}">
      <dgm:prSet/>
      <dgm:spPr/>
      <dgm:t>
        <a:bodyPr/>
        <a:lstStyle/>
        <a:p>
          <a:endParaRPr lang="en-IN"/>
        </a:p>
      </dgm:t>
    </dgm:pt>
    <dgm:pt modelId="{1F04060C-95F9-4349-8118-C1B555FF6349}">
      <dgm:prSet phldrT="[Text]"/>
      <dgm:spPr/>
      <dgm:t>
        <a:bodyPr/>
        <a:lstStyle/>
        <a:p>
          <a:r>
            <a:rPr lang="en-IN" dirty="0"/>
            <a:t>UP had the highest demand of pesticides of every product except ‘Bactericides’. </a:t>
          </a:r>
        </a:p>
      </dgm:t>
    </dgm:pt>
    <dgm:pt modelId="{996D2211-9734-4108-852C-BF02F5019BB3}" type="parTrans" cxnId="{67B77F0D-5469-4EA6-B11B-9BD708D3ABE9}">
      <dgm:prSet/>
      <dgm:spPr/>
      <dgm:t>
        <a:bodyPr/>
        <a:lstStyle/>
        <a:p>
          <a:endParaRPr lang="en-IN"/>
        </a:p>
      </dgm:t>
    </dgm:pt>
    <dgm:pt modelId="{05889372-7DAB-42AF-8A41-31A92029B890}" type="sibTrans" cxnId="{67B77F0D-5469-4EA6-B11B-9BD708D3ABE9}">
      <dgm:prSet/>
      <dgm:spPr/>
      <dgm:t>
        <a:bodyPr/>
        <a:lstStyle/>
        <a:p>
          <a:endParaRPr lang="en-IN"/>
        </a:p>
      </dgm:t>
    </dgm:pt>
    <dgm:pt modelId="{82A2DABF-6CCB-46C0-90E9-42E49173DBD2}">
      <dgm:prSet phldrT="[Text]" phldr="1"/>
      <dgm:spPr/>
      <dgm:t>
        <a:bodyPr/>
        <a:lstStyle/>
        <a:p>
          <a:endParaRPr lang="en-IN" dirty="0"/>
        </a:p>
      </dgm:t>
    </dgm:pt>
    <dgm:pt modelId="{A5DE4E8C-9072-4BE1-84B4-6CDB3DAD2C87}" type="parTrans" cxnId="{AC622547-6202-44EE-A1BC-221C7D58DECF}">
      <dgm:prSet/>
      <dgm:spPr/>
      <dgm:t>
        <a:bodyPr/>
        <a:lstStyle/>
        <a:p>
          <a:endParaRPr lang="en-IN"/>
        </a:p>
      </dgm:t>
    </dgm:pt>
    <dgm:pt modelId="{F982908D-C92B-4E09-AF25-FFE35DD23AD0}" type="sibTrans" cxnId="{AC622547-6202-44EE-A1BC-221C7D58DECF}">
      <dgm:prSet/>
      <dgm:spPr/>
      <dgm:t>
        <a:bodyPr/>
        <a:lstStyle/>
        <a:p>
          <a:endParaRPr lang="en-IN"/>
        </a:p>
      </dgm:t>
    </dgm:pt>
    <dgm:pt modelId="{6C0E3C0A-2DA5-46B4-9C75-56F8E37DC1F4}" type="pres">
      <dgm:prSet presAssocID="{FE2EF8B8-7729-4A0F-86E3-C16151162720}" presName="Name0" presStyleCnt="0">
        <dgm:presLayoutVars>
          <dgm:dir/>
          <dgm:animLvl val="lvl"/>
          <dgm:resizeHandles val="exact"/>
        </dgm:presLayoutVars>
      </dgm:prSet>
      <dgm:spPr/>
    </dgm:pt>
    <dgm:pt modelId="{3CE79E6F-8258-44E8-B09F-D23180673F86}" type="pres">
      <dgm:prSet presAssocID="{93867C60-CD08-4F6E-9C09-20436FEF7F69}" presName="linNode" presStyleCnt="0"/>
      <dgm:spPr/>
    </dgm:pt>
    <dgm:pt modelId="{E5852B1A-9E00-494D-9BE4-755A868162E9}" type="pres">
      <dgm:prSet presAssocID="{93867C60-CD08-4F6E-9C09-20436FEF7F69}" presName="parTx" presStyleLbl="revTx" presStyleIdx="0" presStyleCnt="2">
        <dgm:presLayoutVars>
          <dgm:chMax val="1"/>
          <dgm:bulletEnabled val="1"/>
        </dgm:presLayoutVars>
      </dgm:prSet>
      <dgm:spPr/>
    </dgm:pt>
    <dgm:pt modelId="{2BC1D41B-E1BB-4C0C-A09C-4DD1C1313328}" type="pres">
      <dgm:prSet presAssocID="{93867C60-CD08-4F6E-9C09-20436FEF7F69}" presName="bracket" presStyleLbl="parChTrans1D1" presStyleIdx="0" presStyleCnt="2"/>
      <dgm:spPr/>
    </dgm:pt>
    <dgm:pt modelId="{88B67C53-9C82-4042-97CC-77CF62F9E82B}" type="pres">
      <dgm:prSet presAssocID="{93867C60-CD08-4F6E-9C09-20436FEF7F69}" presName="spH" presStyleCnt="0"/>
      <dgm:spPr/>
    </dgm:pt>
    <dgm:pt modelId="{DEC92923-D122-490B-974E-EE5263C3F4F4}" type="pres">
      <dgm:prSet presAssocID="{93867C60-CD08-4F6E-9C09-20436FEF7F69}" presName="desTx" presStyleLbl="node1" presStyleIdx="0" presStyleCnt="2">
        <dgm:presLayoutVars>
          <dgm:bulletEnabled val="1"/>
        </dgm:presLayoutVars>
      </dgm:prSet>
      <dgm:spPr/>
    </dgm:pt>
    <dgm:pt modelId="{E3B6E7D1-49F3-4531-B7F9-517A7912B953}" type="pres">
      <dgm:prSet presAssocID="{E9D0D195-D543-4841-8B9A-D416CC1117DA}" presName="spV" presStyleCnt="0"/>
      <dgm:spPr/>
    </dgm:pt>
    <dgm:pt modelId="{AE43E860-475F-4F63-AD08-01DDDFE90E10}" type="pres">
      <dgm:prSet presAssocID="{91B100AA-D8C4-4CB3-BCDD-E457458E56CE}" presName="linNode" presStyleCnt="0"/>
      <dgm:spPr/>
    </dgm:pt>
    <dgm:pt modelId="{DA0BF008-B5C4-4A1A-BA9C-A684A4D3EE61}" type="pres">
      <dgm:prSet presAssocID="{91B100AA-D8C4-4CB3-BCDD-E457458E56CE}" presName="parTx" presStyleLbl="revTx" presStyleIdx="1" presStyleCnt="2">
        <dgm:presLayoutVars>
          <dgm:chMax val="1"/>
          <dgm:bulletEnabled val="1"/>
        </dgm:presLayoutVars>
      </dgm:prSet>
      <dgm:spPr/>
    </dgm:pt>
    <dgm:pt modelId="{70D87FBB-4BC6-4C3E-90CE-5A8668BD6312}" type="pres">
      <dgm:prSet presAssocID="{91B100AA-D8C4-4CB3-BCDD-E457458E56CE}" presName="bracket" presStyleLbl="parChTrans1D1" presStyleIdx="1" presStyleCnt="2"/>
      <dgm:spPr/>
    </dgm:pt>
    <dgm:pt modelId="{C69BB423-3F5F-492A-B97B-480453494E4E}" type="pres">
      <dgm:prSet presAssocID="{91B100AA-D8C4-4CB3-BCDD-E457458E56CE}" presName="spH" presStyleCnt="0"/>
      <dgm:spPr/>
    </dgm:pt>
    <dgm:pt modelId="{B7C7B2AA-8831-4E2D-B880-FD0972D56B2C}" type="pres">
      <dgm:prSet presAssocID="{91B100AA-D8C4-4CB3-BCDD-E457458E56CE}" presName="desTx" presStyleLbl="node1" presStyleIdx="1" presStyleCnt="2" custAng="0" custScaleY="204607">
        <dgm:presLayoutVars>
          <dgm:bulletEnabled val="1"/>
        </dgm:presLayoutVars>
      </dgm:prSet>
      <dgm:spPr/>
    </dgm:pt>
  </dgm:ptLst>
  <dgm:cxnLst>
    <dgm:cxn modelId="{67B77F0D-5469-4EA6-B11B-9BD708D3ABE9}" srcId="{91B100AA-D8C4-4CB3-BCDD-E457458E56CE}" destId="{1F04060C-95F9-4349-8118-C1B555FF6349}" srcOrd="0" destOrd="0" parTransId="{996D2211-9734-4108-852C-BF02F5019BB3}" sibTransId="{05889372-7DAB-42AF-8A41-31A92029B890}"/>
    <dgm:cxn modelId="{8434E41F-1D67-4E98-A98E-EE5B9FD89FC3}" srcId="{FE2EF8B8-7729-4A0F-86E3-C16151162720}" destId="{93867C60-CD08-4F6E-9C09-20436FEF7F69}" srcOrd="0" destOrd="0" parTransId="{680039B5-3DA0-41D1-9ED4-2A27C8E9494E}" sibTransId="{E9D0D195-D543-4841-8B9A-D416CC1117DA}"/>
    <dgm:cxn modelId="{3610A224-B305-49BB-8EF6-760834F47195}" srcId="{93867C60-CD08-4F6E-9C09-20436FEF7F69}" destId="{C81896A8-638B-493D-853D-EADE402FBFAA}" srcOrd="0" destOrd="0" parTransId="{7732948A-C2A5-4A5B-A30D-987005EACB40}" sibTransId="{D61FB0FF-1F92-4C1B-A16C-C0A147E8D686}"/>
    <dgm:cxn modelId="{68807C32-A3D8-4D5A-9F49-6ABE0801C026}" type="presOf" srcId="{FE2EF8B8-7729-4A0F-86E3-C16151162720}" destId="{6C0E3C0A-2DA5-46B4-9C75-56F8E37DC1F4}" srcOrd="0" destOrd="0" presId="urn:diagrams.loki3.com/BracketList"/>
    <dgm:cxn modelId="{AC622547-6202-44EE-A1BC-221C7D58DECF}" srcId="{91B100AA-D8C4-4CB3-BCDD-E457458E56CE}" destId="{82A2DABF-6CCB-46C0-90E9-42E49173DBD2}" srcOrd="1" destOrd="0" parTransId="{A5DE4E8C-9072-4BE1-84B4-6CDB3DAD2C87}" sibTransId="{F982908D-C92B-4E09-AF25-FFE35DD23AD0}"/>
    <dgm:cxn modelId="{F122D267-6F13-46E7-AA0C-8ECC68E1E0FF}" type="presOf" srcId="{91B100AA-D8C4-4CB3-BCDD-E457458E56CE}" destId="{DA0BF008-B5C4-4A1A-BA9C-A684A4D3EE61}" srcOrd="0" destOrd="0" presId="urn:diagrams.loki3.com/BracketList"/>
    <dgm:cxn modelId="{78677A71-FC6B-4117-AAA3-6729BBE9EFE0}" type="presOf" srcId="{C81896A8-638B-493D-853D-EADE402FBFAA}" destId="{DEC92923-D122-490B-974E-EE5263C3F4F4}" srcOrd="0" destOrd="0" presId="urn:diagrams.loki3.com/BracketList"/>
    <dgm:cxn modelId="{D7E19492-0844-480A-9488-62915A8B33B8}" type="presOf" srcId="{82A2DABF-6CCB-46C0-90E9-42E49173DBD2}" destId="{B7C7B2AA-8831-4E2D-B880-FD0972D56B2C}" srcOrd="0" destOrd="1" presId="urn:diagrams.loki3.com/BracketList"/>
    <dgm:cxn modelId="{33FEBC97-AE32-4FC7-BB3C-0E58136259CD}" srcId="{FE2EF8B8-7729-4A0F-86E3-C16151162720}" destId="{91B100AA-D8C4-4CB3-BCDD-E457458E56CE}" srcOrd="1" destOrd="0" parTransId="{965D4545-048C-4445-81D9-2086D38542EA}" sibTransId="{3EE28804-4F87-4C6E-9BB3-EB38C67A39B6}"/>
    <dgm:cxn modelId="{BCF87EBB-96F4-4B79-B78C-E6192C2B3AEE}" type="presOf" srcId="{93867C60-CD08-4F6E-9C09-20436FEF7F69}" destId="{E5852B1A-9E00-494D-9BE4-755A868162E9}" srcOrd="0" destOrd="0" presId="urn:diagrams.loki3.com/BracketList"/>
    <dgm:cxn modelId="{B0F21CCC-C21A-411E-A220-49470C8DCFC8}" type="presOf" srcId="{1F04060C-95F9-4349-8118-C1B555FF6349}" destId="{B7C7B2AA-8831-4E2D-B880-FD0972D56B2C}" srcOrd="0" destOrd="0" presId="urn:diagrams.loki3.com/BracketList"/>
    <dgm:cxn modelId="{FC52F027-F9C9-4A91-874F-3F767FF94DC5}" type="presParOf" srcId="{6C0E3C0A-2DA5-46B4-9C75-56F8E37DC1F4}" destId="{3CE79E6F-8258-44E8-B09F-D23180673F86}" srcOrd="0" destOrd="0" presId="urn:diagrams.loki3.com/BracketList"/>
    <dgm:cxn modelId="{790F1082-B12E-40CF-91D2-65AF52696ED1}" type="presParOf" srcId="{3CE79E6F-8258-44E8-B09F-D23180673F86}" destId="{E5852B1A-9E00-494D-9BE4-755A868162E9}" srcOrd="0" destOrd="0" presId="urn:diagrams.loki3.com/BracketList"/>
    <dgm:cxn modelId="{9E4399E4-E758-4433-A557-DFD0B46DF797}" type="presParOf" srcId="{3CE79E6F-8258-44E8-B09F-D23180673F86}" destId="{2BC1D41B-E1BB-4C0C-A09C-4DD1C1313328}" srcOrd="1" destOrd="0" presId="urn:diagrams.loki3.com/BracketList"/>
    <dgm:cxn modelId="{61151413-B76D-4789-949F-EE963C683C80}" type="presParOf" srcId="{3CE79E6F-8258-44E8-B09F-D23180673F86}" destId="{88B67C53-9C82-4042-97CC-77CF62F9E82B}" srcOrd="2" destOrd="0" presId="urn:diagrams.loki3.com/BracketList"/>
    <dgm:cxn modelId="{470E5D9D-FE9E-4C31-9EDC-7A68323DE864}" type="presParOf" srcId="{3CE79E6F-8258-44E8-B09F-D23180673F86}" destId="{DEC92923-D122-490B-974E-EE5263C3F4F4}" srcOrd="3" destOrd="0" presId="urn:diagrams.loki3.com/BracketList"/>
    <dgm:cxn modelId="{C71F1082-836D-45E3-AD66-66568E416774}" type="presParOf" srcId="{6C0E3C0A-2DA5-46B4-9C75-56F8E37DC1F4}" destId="{E3B6E7D1-49F3-4531-B7F9-517A7912B953}" srcOrd="1" destOrd="0" presId="urn:diagrams.loki3.com/BracketList"/>
    <dgm:cxn modelId="{4D900279-A777-44B1-BDED-F8D914FB02D2}" type="presParOf" srcId="{6C0E3C0A-2DA5-46B4-9C75-56F8E37DC1F4}" destId="{AE43E860-475F-4F63-AD08-01DDDFE90E10}" srcOrd="2" destOrd="0" presId="urn:diagrams.loki3.com/BracketList"/>
    <dgm:cxn modelId="{61DD723E-4F18-423A-A853-ACB7D04374D1}" type="presParOf" srcId="{AE43E860-475F-4F63-AD08-01DDDFE90E10}" destId="{DA0BF008-B5C4-4A1A-BA9C-A684A4D3EE61}" srcOrd="0" destOrd="0" presId="urn:diagrams.loki3.com/BracketList"/>
    <dgm:cxn modelId="{140BB5D6-BCC5-462E-B009-35894283D8CB}" type="presParOf" srcId="{AE43E860-475F-4F63-AD08-01DDDFE90E10}" destId="{70D87FBB-4BC6-4C3E-90CE-5A8668BD6312}" srcOrd="1" destOrd="0" presId="urn:diagrams.loki3.com/BracketList"/>
    <dgm:cxn modelId="{F65589B8-6E6E-4138-90D4-1F23EBE6F279}" type="presParOf" srcId="{AE43E860-475F-4F63-AD08-01DDDFE90E10}" destId="{C69BB423-3F5F-492A-B97B-480453494E4E}" srcOrd="2" destOrd="0" presId="urn:diagrams.loki3.com/BracketList"/>
    <dgm:cxn modelId="{576269D7-51A2-4541-8014-3EBB2133449C}" type="presParOf" srcId="{AE43E860-475F-4F63-AD08-01DDDFE90E10}" destId="{B7C7B2AA-8831-4E2D-B880-FD0972D56B2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B0678-002D-4E84-9D4F-D31458AE59AD}">
      <dsp:nvSpPr>
        <dsp:cNvPr id="0" name=""/>
        <dsp:cNvSpPr/>
      </dsp:nvSpPr>
      <dsp:spPr>
        <a:xfrm>
          <a:off x="-7201808" y="-1100812"/>
          <a:ext cx="8570305" cy="8570305"/>
        </a:xfrm>
        <a:prstGeom prst="blockArc">
          <a:avLst>
            <a:gd name="adj1" fmla="val 18900000"/>
            <a:gd name="adj2" fmla="val 2700000"/>
            <a:gd name="adj3" fmla="val 252"/>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5B6E8-FD44-49CB-BA8B-BFB42BA996BC}">
      <dsp:nvSpPr>
        <dsp:cNvPr id="0" name=""/>
        <dsp:cNvSpPr/>
      </dsp:nvSpPr>
      <dsp:spPr>
        <a:xfrm>
          <a:off x="715962" y="489624"/>
          <a:ext cx="9888476" cy="979757"/>
        </a:xfrm>
        <a:prstGeom prst="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768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To analyze and forecast sales of pesticides for a domestic pesticide of manufacturing company (ABC Manufacturing).</a:t>
          </a:r>
          <a:endParaRPr lang="en-IN" sz="1800" kern="1200" dirty="0"/>
        </a:p>
      </dsp:txBody>
      <dsp:txXfrm>
        <a:off x="715962" y="489624"/>
        <a:ext cx="9888476" cy="979757"/>
      </dsp:txXfrm>
    </dsp:sp>
    <dsp:sp modelId="{03C131E5-123D-4083-B3EE-472C9CECEAAF}">
      <dsp:nvSpPr>
        <dsp:cNvPr id="0" name=""/>
        <dsp:cNvSpPr/>
      </dsp:nvSpPr>
      <dsp:spPr>
        <a:xfrm>
          <a:off x="103613" y="367154"/>
          <a:ext cx="1224697" cy="1224697"/>
        </a:xfrm>
        <a:prstGeom prst="ellipse">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5300A8E-8EA7-4DCD-8C79-6D1C6146BF46}">
      <dsp:nvSpPr>
        <dsp:cNvPr id="0" name=""/>
        <dsp:cNvSpPr/>
      </dsp:nvSpPr>
      <dsp:spPr>
        <a:xfrm>
          <a:off x="1277679" y="1749298"/>
          <a:ext cx="9326758" cy="979757"/>
        </a:xfrm>
        <a:prstGeom prst="rect">
          <a:avLst/>
        </a:prstGeom>
        <a:gradFill rotWithShape="0">
          <a:gsLst>
            <a:gs pos="0">
              <a:schemeClr val="accent2">
                <a:hueOff val="1080030"/>
                <a:satOff val="150"/>
                <a:lumOff val="131"/>
                <a:alphaOff val="0"/>
                <a:tint val="70000"/>
                <a:lumMod val="110000"/>
              </a:schemeClr>
            </a:gs>
            <a:gs pos="100000">
              <a:schemeClr val="accent2">
                <a:hueOff val="1080030"/>
                <a:satOff val="150"/>
                <a:lumOff val="131"/>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768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To analyze factors that impact the sales such that the company can manage the production to meet growth/slowdown in sales as per sales forecast.</a:t>
          </a:r>
          <a:endParaRPr lang="en-IN" sz="1800" kern="1200"/>
        </a:p>
      </dsp:txBody>
      <dsp:txXfrm>
        <a:off x="1277679" y="1749298"/>
        <a:ext cx="9326758" cy="979757"/>
      </dsp:txXfrm>
    </dsp:sp>
    <dsp:sp modelId="{6813E4CC-5BB2-40B6-9F93-B5EF6D65D06C}">
      <dsp:nvSpPr>
        <dsp:cNvPr id="0" name=""/>
        <dsp:cNvSpPr/>
      </dsp:nvSpPr>
      <dsp:spPr>
        <a:xfrm>
          <a:off x="593416" y="1693205"/>
          <a:ext cx="1224697" cy="1224697"/>
        </a:xfrm>
        <a:prstGeom prst="ellipse">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1080030"/>
              <a:satOff val="150"/>
              <a:lumOff val="131"/>
              <a:alphaOff val="0"/>
            </a:schemeClr>
          </a:solidFill>
          <a:prstDash val="solid"/>
        </a:ln>
        <a:effectLst/>
      </dsp:spPr>
      <dsp:style>
        <a:lnRef idx="1">
          <a:scrgbClr r="0" g="0" b="0"/>
        </a:lnRef>
        <a:fillRef idx="2">
          <a:scrgbClr r="0" g="0" b="0"/>
        </a:fillRef>
        <a:effectRef idx="0">
          <a:scrgbClr r="0" g="0" b="0"/>
        </a:effectRef>
        <a:fontRef idx="minor"/>
      </dsp:style>
    </dsp:sp>
    <dsp:sp modelId="{58FBB912-0270-4F0C-A752-9412C26084F3}">
      <dsp:nvSpPr>
        <dsp:cNvPr id="0" name=""/>
        <dsp:cNvSpPr/>
      </dsp:nvSpPr>
      <dsp:spPr>
        <a:xfrm>
          <a:off x="1288218" y="3000743"/>
          <a:ext cx="9326758" cy="1569963"/>
        </a:xfrm>
        <a:prstGeom prst="rect">
          <a:avLst/>
        </a:prstGeom>
        <a:gradFill rotWithShape="0">
          <a:gsLst>
            <a:gs pos="0">
              <a:schemeClr val="accent2">
                <a:hueOff val="2160060"/>
                <a:satOff val="301"/>
                <a:lumOff val="261"/>
                <a:alphaOff val="0"/>
                <a:tint val="70000"/>
                <a:lumMod val="110000"/>
              </a:schemeClr>
            </a:gs>
            <a:gs pos="100000">
              <a:schemeClr val="accent2">
                <a:hueOff val="2160060"/>
                <a:satOff val="301"/>
                <a:lumOff val="261"/>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768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To build data model for the following:  </a:t>
          </a:r>
        </a:p>
        <a:p>
          <a:pPr marL="0" lvl="0" indent="0" algn="l" defTabSz="800100">
            <a:lnSpc>
              <a:spcPct val="90000"/>
            </a:lnSpc>
            <a:spcBef>
              <a:spcPct val="0"/>
            </a:spcBef>
            <a:spcAft>
              <a:spcPct val="35000"/>
            </a:spcAft>
            <a:buNone/>
          </a:pPr>
          <a:r>
            <a:rPr lang="en-US" sz="1800" kern="1200" dirty="0"/>
            <a:t>1. To Conduct state wise trend analysis of the given sales.</a:t>
          </a:r>
        </a:p>
        <a:p>
          <a:pPr marL="0" lvl="0" indent="0" algn="l" defTabSz="800100">
            <a:lnSpc>
              <a:spcPct val="90000"/>
            </a:lnSpc>
            <a:spcBef>
              <a:spcPct val="0"/>
            </a:spcBef>
            <a:spcAft>
              <a:spcPct val="35000"/>
            </a:spcAft>
            <a:buNone/>
          </a:pPr>
          <a:r>
            <a:rPr lang="en-US" sz="1800" kern="1200" dirty="0"/>
            <a:t>2.To identify other factors if they are influencing Pesticide sales.</a:t>
          </a:r>
        </a:p>
      </dsp:txBody>
      <dsp:txXfrm>
        <a:off x="1288218" y="3000743"/>
        <a:ext cx="9326758" cy="1569963"/>
      </dsp:txXfrm>
    </dsp:sp>
    <dsp:sp modelId="{4AE7E2FF-9992-4BF6-9C79-D283DB356C22}">
      <dsp:nvSpPr>
        <dsp:cNvPr id="0" name=""/>
        <dsp:cNvSpPr/>
      </dsp:nvSpPr>
      <dsp:spPr>
        <a:xfrm>
          <a:off x="685869" y="3183646"/>
          <a:ext cx="1224697" cy="1224697"/>
        </a:xfrm>
        <a:prstGeom prst="ellipse">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2160060"/>
              <a:satOff val="301"/>
              <a:lumOff val="261"/>
              <a:alphaOff val="0"/>
            </a:schemeClr>
          </a:solidFill>
          <a:prstDash val="solid"/>
        </a:ln>
        <a:effectLst/>
      </dsp:spPr>
      <dsp:style>
        <a:lnRef idx="1">
          <a:scrgbClr r="0" g="0" b="0"/>
        </a:lnRef>
        <a:fillRef idx="2">
          <a:scrgbClr r="0" g="0" b="0"/>
        </a:fillRef>
        <a:effectRef idx="0">
          <a:scrgbClr r="0" g="0" b="0"/>
        </a:effectRef>
        <a:fontRef idx="minor"/>
      </dsp:style>
    </dsp:sp>
    <dsp:sp modelId="{86FED776-9C1D-4C46-8F79-F046ABB4D4FF}">
      <dsp:nvSpPr>
        <dsp:cNvPr id="0" name=""/>
        <dsp:cNvSpPr/>
      </dsp:nvSpPr>
      <dsp:spPr>
        <a:xfrm>
          <a:off x="746814" y="4817106"/>
          <a:ext cx="9888476" cy="979757"/>
        </a:xfrm>
        <a:prstGeom prst="rect">
          <a:avLst/>
        </a:prstGeom>
        <a:gradFill rotWithShape="0">
          <a:gsLst>
            <a:gs pos="0">
              <a:schemeClr val="accent2">
                <a:hueOff val="3240090"/>
                <a:satOff val="451"/>
                <a:lumOff val="392"/>
                <a:alphaOff val="0"/>
                <a:tint val="70000"/>
                <a:lumMod val="110000"/>
              </a:schemeClr>
            </a:gs>
            <a:gs pos="100000">
              <a:schemeClr val="accent2">
                <a:hueOff val="3240090"/>
                <a:satOff val="451"/>
                <a:lumOff val="392"/>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768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Use of external data such as rainfall to enhance the accuracy of the model.</a:t>
          </a:r>
          <a:endParaRPr lang="en-IN" sz="1800" kern="1200" dirty="0"/>
        </a:p>
      </dsp:txBody>
      <dsp:txXfrm>
        <a:off x="746814" y="4817106"/>
        <a:ext cx="9888476" cy="979757"/>
      </dsp:txXfrm>
    </dsp:sp>
    <dsp:sp modelId="{AA8F5B56-44A2-4027-9D9A-D5BA805701A1}">
      <dsp:nvSpPr>
        <dsp:cNvPr id="0" name=""/>
        <dsp:cNvSpPr/>
      </dsp:nvSpPr>
      <dsp:spPr>
        <a:xfrm>
          <a:off x="103613" y="4776828"/>
          <a:ext cx="1224697" cy="1224697"/>
        </a:xfrm>
        <a:prstGeom prst="ellipse">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2">
              <a:hueOff val="3240090"/>
              <a:satOff val="451"/>
              <a:lumOff val="392"/>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AF3E5-9356-48B9-B1C8-C9D454E9E654}">
      <dsp:nvSpPr>
        <dsp:cNvPr id="0" name=""/>
        <dsp:cNvSpPr/>
      </dsp:nvSpPr>
      <dsp:spPr>
        <a:xfrm>
          <a:off x="0" y="0"/>
          <a:ext cx="1934280" cy="4708317"/>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Chemical control of </a:t>
          </a:r>
          <a:r>
            <a:rPr lang="en-US" sz="1800" kern="1200" dirty="0">
              <a:solidFill>
                <a:prstClr val="black"/>
              </a:solidFill>
              <a:latin typeface="+mn-lt"/>
              <a:ea typeface="+mn-ea"/>
              <a:cs typeface="+mn-cs"/>
            </a:rPr>
            <a:t>pests</a:t>
          </a:r>
          <a:r>
            <a:rPr lang="en-US" sz="1800" kern="1200" dirty="0">
              <a:latin typeface="+mn-lt"/>
            </a:rPr>
            <a:t> is a common practice in agriculture. </a:t>
          </a:r>
          <a:endParaRPr lang="en-IN" sz="1800" kern="1200" dirty="0">
            <a:latin typeface="+mn-lt"/>
          </a:endParaRPr>
        </a:p>
      </dsp:txBody>
      <dsp:txXfrm>
        <a:off x="56653" y="56653"/>
        <a:ext cx="1820974" cy="4595011"/>
      </dsp:txXfrm>
    </dsp:sp>
    <dsp:sp modelId="{C9950985-FF0C-435C-8064-D1DDB99CC948}">
      <dsp:nvSpPr>
        <dsp:cNvPr id="0" name=""/>
        <dsp:cNvSpPr/>
      </dsp:nvSpPr>
      <dsp:spPr>
        <a:xfrm>
          <a:off x="2260332" y="0"/>
          <a:ext cx="1934280" cy="4708317"/>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mn-lt"/>
            </a:rPr>
            <a:t>There are more than a thousand pesticides of both chemical and biological nature, used around the world to minimize crop losses.</a:t>
          </a:r>
          <a:endParaRPr lang="en-IN" sz="1800" kern="1200">
            <a:latin typeface="+mn-lt"/>
          </a:endParaRPr>
        </a:p>
      </dsp:txBody>
      <dsp:txXfrm>
        <a:off x="2316985" y="56653"/>
        <a:ext cx="1820974" cy="4595011"/>
      </dsp:txXfrm>
    </dsp:sp>
    <dsp:sp modelId="{25B2B7FA-E49C-4C21-8E72-28F5284EC510}">
      <dsp:nvSpPr>
        <dsp:cNvPr id="0" name=""/>
        <dsp:cNvSpPr/>
      </dsp:nvSpPr>
      <dsp:spPr>
        <a:xfrm>
          <a:off x="4519572" y="0"/>
          <a:ext cx="1934280" cy="4708317"/>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mn-lt"/>
            </a:rPr>
            <a:t>Although chemical pesticides are well known for their effectiveness, their impact on soil and environment, and presence of residue in food products are a matter of concern.</a:t>
          </a:r>
          <a:endParaRPr lang="en-IN" sz="1800" kern="1200">
            <a:latin typeface="+mn-lt"/>
          </a:endParaRPr>
        </a:p>
      </dsp:txBody>
      <dsp:txXfrm>
        <a:off x="4576225" y="56653"/>
        <a:ext cx="1820974" cy="4595011"/>
      </dsp:txXfrm>
    </dsp:sp>
    <dsp:sp modelId="{83E4B7C0-FF1F-4C2A-BBBA-75F97D3A3C90}">
      <dsp:nvSpPr>
        <dsp:cNvPr id="0" name=""/>
        <dsp:cNvSpPr/>
      </dsp:nvSpPr>
      <dsp:spPr>
        <a:xfrm>
          <a:off x="6778812" y="0"/>
          <a:ext cx="1934280" cy="4708317"/>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mn-lt"/>
            </a:rPr>
            <a:t>Other issues relate to structure of pesticide industry and the regulations for registration and quality assessment. </a:t>
          </a:r>
          <a:endParaRPr lang="en-IN" sz="1800" kern="1200">
            <a:latin typeface="+mn-lt"/>
          </a:endParaRPr>
        </a:p>
      </dsp:txBody>
      <dsp:txXfrm>
        <a:off x="6835465" y="56653"/>
        <a:ext cx="1820974" cy="4595011"/>
      </dsp:txXfrm>
    </dsp:sp>
    <dsp:sp modelId="{421E5A7C-E49C-4881-AB4B-38135A268B21}">
      <dsp:nvSpPr>
        <dsp:cNvPr id="0" name=""/>
        <dsp:cNvSpPr/>
      </dsp:nvSpPr>
      <dsp:spPr>
        <a:xfrm>
          <a:off x="9038052" y="0"/>
          <a:ext cx="1934280" cy="4708317"/>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There are numerous factors affecting sale trends of pesticide, including and not limited to, socio-political factors such as changes in regulation, population growth, rising incomes of population, weather condition, Rainfall, GDP, population etc.; </a:t>
          </a:r>
          <a:endParaRPr lang="en-IN" sz="1800" kern="1200" dirty="0">
            <a:latin typeface="+mn-lt"/>
          </a:endParaRPr>
        </a:p>
      </dsp:txBody>
      <dsp:txXfrm>
        <a:off x="9094705" y="56653"/>
        <a:ext cx="1820974" cy="45950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6BD3F-51D7-49A8-A3BD-5A9703F52516}">
      <dsp:nvSpPr>
        <dsp:cNvPr id="0" name=""/>
        <dsp:cNvSpPr/>
      </dsp:nvSpPr>
      <dsp:spPr>
        <a:xfrm rot="5400000">
          <a:off x="-131565" y="135044"/>
          <a:ext cx="900295" cy="63020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a:t>
          </a:r>
        </a:p>
      </dsp:txBody>
      <dsp:txXfrm rot="-5400000">
        <a:off x="3480" y="315102"/>
        <a:ext cx="630206" cy="270089"/>
      </dsp:txXfrm>
    </dsp:sp>
    <dsp:sp modelId="{C01FC225-CBF0-46F2-A2F1-D7B81F59F0EF}">
      <dsp:nvSpPr>
        <dsp:cNvPr id="0" name=""/>
        <dsp:cNvSpPr/>
      </dsp:nvSpPr>
      <dsp:spPr>
        <a:xfrm rot="5400000">
          <a:off x="4349804" y="-3717970"/>
          <a:ext cx="585499" cy="8024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None/>
          </a:pPr>
          <a:r>
            <a:rPr lang="en-US" sz="1800" kern="1200" dirty="0">
              <a:solidFill>
                <a:schemeClr val="bg1"/>
              </a:solidFill>
            </a:rPr>
            <a:t>Data Cleaning and Preparation </a:t>
          </a:r>
          <a:endParaRPr lang="en-IN" sz="1800" kern="1200" dirty="0">
            <a:solidFill>
              <a:schemeClr val="bg1"/>
            </a:solidFill>
          </a:endParaRPr>
        </a:p>
      </dsp:txBody>
      <dsp:txXfrm rot="-5400000">
        <a:off x="630207" y="30209"/>
        <a:ext cx="7996112" cy="528335"/>
      </dsp:txXfrm>
    </dsp:sp>
    <dsp:sp modelId="{78D18734-751D-4B65-BC59-90479BE73373}">
      <dsp:nvSpPr>
        <dsp:cNvPr id="0" name=""/>
        <dsp:cNvSpPr/>
      </dsp:nvSpPr>
      <dsp:spPr>
        <a:xfrm rot="5400000">
          <a:off x="-135044" y="825568"/>
          <a:ext cx="900295" cy="63020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a:t>
          </a:r>
        </a:p>
      </dsp:txBody>
      <dsp:txXfrm rot="-5400000">
        <a:off x="1" y="1005626"/>
        <a:ext cx="630206" cy="270089"/>
      </dsp:txXfrm>
    </dsp:sp>
    <dsp:sp modelId="{FA4B979F-4344-4438-951F-43C6591737B9}">
      <dsp:nvSpPr>
        <dsp:cNvPr id="0" name=""/>
        <dsp:cNvSpPr/>
      </dsp:nvSpPr>
      <dsp:spPr>
        <a:xfrm rot="5400000">
          <a:off x="4349957" y="-3029226"/>
          <a:ext cx="585191" cy="8024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Tx/>
            <a:buNone/>
          </a:pPr>
          <a:r>
            <a:rPr lang="en-IN" sz="1800" kern="1200" dirty="0"/>
            <a:t>EDA</a:t>
          </a:r>
        </a:p>
      </dsp:txBody>
      <dsp:txXfrm rot="-5400000">
        <a:off x="630206" y="719092"/>
        <a:ext cx="7996127" cy="528057"/>
      </dsp:txXfrm>
    </dsp:sp>
    <dsp:sp modelId="{9879406F-DF6D-4B07-9D0E-D5A283EDF27F}">
      <dsp:nvSpPr>
        <dsp:cNvPr id="0" name=""/>
        <dsp:cNvSpPr/>
      </dsp:nvSpPr>
      <dsp:spPr>
        <a:xfrm rot="5400000">
          <a:off x="-135044" y="1514466"/>
          <a:ext cx="900295" cy="63020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a:t>
          </a:r>
        </a:p>
      </dsp:txBody>
      <dsp:txXfrm rot="-5400000">
        <a:off x="1" y="1694524"/>
        <a:ext cx="630206" cy="270089"/>
      </dsp:txXfrm>
    </dsp:sp>
    <dsp:sp modelId="{14DE843E-4B6E-4734-9527-8C3C77E082F6}">
      <dsp:nvSpPr>
        <dsp:cNvPr id="0" name=""/>
        <dsp:cNvSpPr/>
      </dsp:nvSpPr>
      <dsp:spPr>
        <a:xfrm rot="5400000">
          <a:off x="4349957" y="-2340328"/>
          <a:ext cx="585191" cy="8024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None/>
          </a:pPr>
          <a:r>
            <a:rPr lang="en-US" sz="1800" kern="1200" dirty="0">
              <a:solidFill>
                <a:schemeClr val="bg1"/>
              </a:solidFill>
            </a:rPr>
            <a:t>Feature engineering</a:t>
          </a:r>
          <a:endParaRPr lang="en-IN" sz="1800" kern="1200" dirty="0">
            <a:solidFill>
              <a:schemeClr val="bg1"/>
            </a:solidFill>
          </a:endParaRPr>
        </a:p>
      </dsp:txBody>
      <dsp:txXfrm rot="-5400000">
        <a:off x="630206" y="1407990"/>
        <a:ext cx="7996127" cy="5280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6BD3F-51D7-49A8-A3BD-5A9703F52516}">
      <dsp:nvSpPr>
        <dsp:cNvPr id="0" name=""/>
        <dsp:cNvSpPr/>
      </dsp:nvSpPr>
      <dsp:spPr>
        <a:xfrm rot="5400000">
          <a:off x="-127343" y="128446"/>
          <a:ext cx="848959" cy="59427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a:t>
          </a:r>
        </a:p>
      </dsp:txBody>
      <dsp:txXfrm rot="-5400000">
        <a:off x="2" y="298238"/>
        <a:ext cx="594271" cy="254688"/>
      </dsp:txXfrm>
    </dsp:sp>
    <dsp:sp modelId="{C01FC225-CBF0-46F2-A2F1-D7B81F59F0EF}">
      <dsp:nvSpPr>
        <dsp:cNvPr id="0" name=""/>
        <dsp:cNvSpPr/>
      </dsp:nvSpPr>
      <dsp:spPr>
        <a:xfrm rot="5400000">
          <a:off x="4348673" y="-3753299"/>
          <a:ext cx="551823" cy="806062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None/>
          </a:pPr>
          <a:r>
            <a:rPr lang="en-US" sz="1800" kern="1200" dirty="0">
              <a:solidFill>
                <a:schemeClr val="bg1"/>
              </a:solidFill>
            </a:rPr>
            <a:t>Model Building (Selection of techniques) </a:t>
          </a:r>
          <a:endParaRPr lang="en-IN" sz="1800" kern="1200" dirty="0">
            <a:solidFill>
              <a:schemeClr val="bg1"/>
            </a:solidFill>
          </a:endParaRPr>
        </a:p>
      </dsp:txBody>
      <dsp:txXfrm rot="-5400000">
        <a:off x="594271" y="28041"/>
        <a:ext cx="8033690" cy="497947"/>
      </dsp:txXfrm>
    </dsp:sp>
    <dsp:sp modelId="{78D18734-751D-4B65-BC59-90479BE73373}">
      <dsp:nvSpPr>
        <dsp:cNvPr id="0" name=""/>
        <dsp:cNvSpPr/>
      </dsp:nvSpPr>
      <dsp:spPr>
        <a:xfrm rot="5400000">
          <a:off x="-127343" y="799124"/>
          <a:ext cx="848959" cy="59427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a:t>
          </a:r>
        </a:p>
      </dsp:txBody>
      <dsp:txXfrm rot="-5400000">
        <a:off x="2" y="968916"/>
        <a:ext cx="594271" cy="254688"/>
      </dsp:txXfrm>
    </dsp:sp>
    <dsp:sp modelId="{FA4B979F-4344-4438-951F-43C6591737B9}">
      <dsp:nvSpPr>
        <dsp:cNvPr id="0" name=""/>
        <dsp:cNvSpPr/>
      </dsp:nvSpPr>
      <dsp:spPr>
        <a:xfrm rot="5400000">
          <a:off x="4348673" y="-3082622"/>
          <a:ext cx="551823" cy="806062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None/>
          </a:pPr>
          <a:r>
            <a:rPr lang="en-US" sz="1800" kern="1200" dirty="0">
              <a:solidFill>
                <a:schemeClr val="bg1"/>
              </a:solidFill>
            </a:rPr>
            <a:t>Testing and Validation </a:t>
          </a:r>
          <a:endParaRPr lang="en-IN" sz="1800" kern="1200" dirty="0">
            <a:solidFill>
              <a:schemeClr val="bg1"/>
            </a:solidFill>
          </a:endParaRPr>
        </a:p>
      </dsp:txBody>
      <dsp:txXfrm rot="-5400000">
        <a:off x="594271" y="698718"/>
        <a:ext cx="8033690" cy="497947"/>
      </dsp:txXfrm>
    </dsp:sp>
    <dsp:sp modelId="{9879406F-DF6D-4B07-9D0E-D5A283EDF27F}">
      <dsp:nvSpPr>
        <dsp:cNvPr id="0" name=""/>
        <dsp:cNvSpPr/>
      </dsp:nvSpPr>
      <dsp:spPr>
        <a:xfrm rot="5400000">
          <a:off x="-127343" y="1469802"/>
          <a:ext cx="848959" cy="59427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a:t>
          </a:r>
        </a:p>
      </dsp:txBody>
      <dsp:txXfrm rot="-5400000">
        <a:off x="2" y="1639594"/>
        <a:ext cx="594271" cy="254688"/>
      </dsp:txXfrm>
    </dsp:sp>
    <dsp:sp modelId="{14DE843E-4B6E-4734-9527-8C3C77E082F6}">
      <dsp:nvSpPr>
        <dsp:cNvPr id="0" name=""/>
        <dsp:cNvSpPr/>
      </dsp:nvSpPr>
      <dsp:spPr>
        <a:xfrm rot="5400000">
          <a:off x="4348673" y="-2411944"/>
          <a:ext cx="551823" cy="806062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None/>
          </a:pPr>
          <a:r>
            <a:rPr lang="en-US" sz="1800" kern="1200" dirty="0">
              <a:solidFill>
                <a:schemeClr val="bg1"/>
              </a:solidFill>
            </a:rPr>
            <a:t>Final results, recommendations and plots/visualizations. </a:t>
          </a:r>
          <a:endParaRPr lang="en-IN" sz="1800" kern="1200" dirty="0">
            <a:solidFill>
              <a:schemeClr val="bg1"/>
            </a:solidFill>
          </a:endParaRPr>
        </a:p>
      </dsp:txBody>
      <dsp:txXfrm rot="-5400000">
        <a:off x="594271" y="1369396"/>
        <a:ext cx="8033690" cy="49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CB9E9-D16A-4A38-8D7D-1E3DA136FB83}">
      <dsp:nvSpPr>
        <dsp:cNvPr id="0" name=""/>
        <dsp:cNvSpPr/>
      </dsp:nvSpPr>
      <dsp:spPr>
        <a:xfrm>
          <a:off x="4876799" y="34947"/>
          <a:ext cx="7315200" cy="2419112"/>
        </a:xfrm>
        <a:prstGeom prst="rightArrow">
          <a:avLst>
            <a:gd name="adj1" fmla="val 75000"/>
            <a:gd name="adj2" fmla="val 50000"/>
          </a:avLst>
        </a:prstGeom>
        <a:solidFill>
          <a:schemeClr val="accent5">
            <a:alpha val="90000"/>
            <a:tint val="40000"/>
            <a:hueOff val="0"/>
            <a:satOff val="0"/>
            <a:lumOff val="0"/>
            <a:alphaOff val="0"/>
          </a:schemeClr>
        </a:solid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r>
            <a:rPr lang="en-US" sz="1800" kern="1200" dirty="0">
              <a:solidFill>
                <a:schemeClr val="accent5">
                  <a:lumMod val="50000"/>
                </a:schemeClr>
              </a:solidFill>
            </a:rPr>
            <a:t>Date       Value (Pesticide Quantity (in tones))</a:t>
          </a:r>
          <a:endParaRPr lang="en-IN" sz="1800" kern="1200" dirty="0">
            <a:solidFill>
              <a:schemeClr val="accent5">
                <a:lumMod val="50000"/>
              </a:schemeClr>
            </a:solidFill>
          </a:endParaRPr>
        </a:p>
        <a:p>
          <a:pPr marL="171450" lvl="1" indent="-171450" algn="l" defTabSz="800100">
            <a:lnSpc>
              <a:spcPct val="90000"/>
            </a:lnSpc>
            <a:spcBef>
              <a:spcPct val="0"/>
            </a:spcBef>
            <a:spcAft>
              <a:spcPct val="15000"/>
            </a:spcAft>
            <a:buChar char="•"/>
          </a:pPr>
          <a:r>
            <a:rPr lang="en-US" sz="1800" kern="1200">
              <a:solidFill>
                <a:schemeClr val="accent5">
                  <a:lumMod val="50000"/>
                </a:schemeClr>
              </a:solidFill>
            </a:rPr>
            <a:t>2014-04-01   397456.335</a:t>
          </a:r>
          <a:endParaRPr lang="en-US" sz="1800" kern="1200" dirty="0">
            <a:solidFill>
              <a:schemeClr val="accent5">
                <a:lumMod val="50000"/>
              </a:schemeClr>
            </a:solidFill>
          </a:endParaRPr>
        </a:p>
        <a:p>
          <a:pPr marL="171450" lvl="1" indent="-171450" algn="l" defTabSz="800100">
            <a:lnSpc>
              <a:spcPct val="90000"/>
            </a:lnSpc>
            <a:spcBef>
              <a:spcPct val="0"/>
            </a:spcBef>
            <a:spcAft>
              <a:spcPct val="15000"/>
            </a:spcAft>
            <a:buChar char="•"/>
          </a:pPr>
          <a:r>
            <a:rPr lang="en-US" sz="1800" kern="1200" dirty="0">
              <a:solidFill>
                <a:schemeClr val="accent5">
                  <a:lumMod val="50000"/>
                </a:schemeClr>
              </a:solidFill>
            </a:rPr>
            <a:t>2014-05-01   671365.935</a:t>
          </a:r>
        </a:p>
        <a:p>
          <a:pPr marL="171450" lvl="1" indent="-171450" algn="l" defTabSz="800100">
            <a:lnSpc>
              <a:spcPct val="90000"/>
            </a:lnSpc>
            <a:spcBef>
              <a:spcPct val="0"/>
            </a:spcBef>
            <a:spcAft>
              <a:spcPct val="15000"/>
            </a:spcAft>
            <a:buChar char="•"/>
          </a:pPr>
          <a:r>
            <a:rPr lang="en-US" sz="1800" kern="1200" dirty="0">
              <a:solidFill>
                <a:schemeClr val="accent5">
                  <a:lumMod val="50000"/>
                </a:schemeClr>
              </a:solidFill>
            </a:rPr>
            <a:t>2014-06-01   912168.945</a:t>
          </a:r>
        </a:p>
        <a:p>
          <a:pPr marL="171450" lvl="1" indent="-171450" algn="l" defTabSz="800100">
            <a:lnSpc>
              <a:spcPct val="90000"/>
            </a:lnSpc>
            <a:spcBef>
              <a:spcPct val="0"/>
            </a:spcBef>
            <a:spcAft>
              <a:spcPct val="15000"/>
            </a:spcAft>
            <a:buChar char="•"/>
          </a:pPr>
          <a:r>
            <a:rPr lang="en-US" sz="1800" kern="1200" dirty="0">
              <a:solidFill>
                <a:schemeClr val="accent5">
                  <a:lumMod val="50000"/>
                </a:schemeClr>
              </a:solidFill>
            </a:rPr>
            <a:t>2014-07-01   975706.155</a:t>
          </a:r>
        </a:p>
        <a:p>
          <a:pPr marL="171450" lvl="1" indent="-171450" algn="l" defTabSz="800100">
            <a:lnSpc>
              <a:spcPct val="90000"/>
            </a:lnSpc>
            <a:spcBef>
              <a:spcPct val="0"/>
            </a:spcBef>
            <a:spcAft>
              <a:spcPct val="15000"/>
            </a:spcAft>
            <a:buChar char="•"/>
          </a:pPr>
          <a:r>
            <a:rPr lang="en-US" sz="1800" kern="1200" dirty="0">
              <a:solidFill>
                <a:schemeClr val="accent5">
                  <a:lumMod val="50000"/>
                </a:schemeClr>
              </a:solidFill>
            </a:rPr>
            <a:t>2014-08-01  1403217.810</a:t>
          </a:r>
        </a:p>
        <a:p>
          <a:pPr marL="171450" lvl="1" indent="-171450" algn="l" defTabSz="800100">
            <a:lnSpc>
              <a:spcPct val="90000"/>
            </a:lnSpc>
            <a:spcBef>
              <a:spcPct val="0"/>
            </a:spcBef>
            <a:spcAft>
              <a:spcPct val="15000"/>
            </a:spcAft>
            <a:buChar char="•"/>
          </a:pPr>
          <a:r>
            <a:rPr lang="en-IN" sz="1800" kern="1200" dirty="0">
              <a:solidFill>
                <a:schemeClr val="accent5">
                  <a:lumMod val="50000"/>
                </a:schemeClr>
              </a:solidFill>
            </a:rPr>
            <a:t>.</a:t>
          </a:r>
        </a:p>
      </dsp:txBody>
      <dsp:txXfrm>
        <a:off x="4876799" y="337336"/>
        <a:ext cx="6408033" cy="1814334"/>
      </dsp:txXfrm>
    </dsp:sp>
    <dsp:sp modelId="{EFBAD90A-226B-4CAD-A7B7-8189590702D5}">
      <dsp:nvSpPr>
        <dsp:cNvPr id="0" name=""/>
        <dsp:cNvSpPr/>
      </dsp:nvSpPr>
      <dsp:spPr>
        <a:xfrm>
          <a:off x="0" y="226008"/>
          <a:ext cx="4876800" cy="1968334"/>
        </a:xfrm>
        <a:prstGeom prst="roundRect">
          <a:avLst/>
        </a:prstGeom>
        <a:gradFill rotWithShape="0">
          <a:gsLst>
            <a:gs pos="0">
              <a:schemeClr val="accent5">
                <a:alpha val="90000"/>
                <a:hueOff val="0"/>
                <a:satOff val="0"/>
                <a:lumOff val="0"/>
                <a:alphaOff val="0"/>
                <a:tint val="98000"/>
                <a:lumMod val="100000"/>
              </a:schemeClr>
            </a:gs>
            <a:gs pos="100000">
              <a:schemeClr val="accent5">
                <a:alpha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accent5">
                  <a:lumMod val="20000"/>
                  <a:lumOff val="80000"/>
                </a:schemeClr>
              </a:solidFill>
            </a:rPr>
            <a:t>HEAD (First 5 data points)</a:t>
          </a:r>
          <a:endParaRPr lang="en-IN" sz="3600" kern="1200" dirty="0">
            <a:solidFill>
              <a:schemeClr val="accent5">
                <a:lumMod val="20000"/>
                <a:lumOff val="80000"/>
              </a:schemeClr>
            </a:solidFill>
          </a:endParaRPr>
        </a:p>
      </dsp:txBody>
      <dsp:txXfrm>
        <a:off x="96086" y="322094"/>
        <a:ext cx="4684628" cy="1776162"/>
      </dsp:txXfrm>
    </dsp:sp>
    <dsp:sp modelId="{44E7F162-8715-4CE9-987A-D96712CE9EED}">
      <dsp:nvSpPr>
        <dsp:cNvPr id="0" name=""/>
        <dsp:cNvSpPr/>
      </dsp:nvSpPr>
      <dsp:spPr>
        <a:xfrm>
          <a:off x="4876800" y="2661643"/>
          <a:ext cx="7315200" cy="2419112"/>
        </a:xfrm>
        <a:prstGeom prst="rightArrow">
          <a:avLst>
            <a:gd name="adj1" fmla="val 75000"/>
            <a:gd name="adj2" fmla="val 50000"/>
          </a:avLst>
        </a:prstGeom>
        <a:solidFill>
          <a:schemeClr val="accent5">
            <a:alpha val="90000"/>
            <a:tint val="40000"/>
            <a:hueOff val="0"/>
            <a:satOff val="0"/>
            <a:lumOff val="0"/>
            <a:alphaOff val="0"/>
          </a:schemeClr>
        </a:solid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r>
            <a:rPr lang="en-US" sz="1800" kern="1200" dirty="0">
              <a:solidFill>
                <a:schemeClr val="accent5">
                  <a:lumMod val="50000"/>
                </a:schemeClr>
              </a:solidFill>
            </a:rPr>
            <a:t>Date                Value (Pesticide Quantity (in tones)) </a:t>
          </a:r>
          <a:endParaRPr lang="en-IN" sz="1800" kern="1200" dirty="0">
            <a:solidFill>
              <a:schemeClr val="accent5">
                <a:lumMod val="50000"/>
              </a:schemeClr>
            </a:solidFill>
          </a:endParaRPr>
        </a:p>
        <a:p>
          <a:pPr marL="171450" lvl="1" indent="-171450" algn="l" defTabSz="800100">
            <a:lnSpc>
              <a:spcPct val="90000"/>
            </a:lnSpc>
            <a:spcBef>
              <a:spcPct val="0"/>
            </a:spcBef>
            <a:spcAft>
              <a:spcPct val="15000"/>
            </a:spcAft>
            <a:buChar char="•"/>
          </a:pPr>
          <a:r>
            <a:rPr lang="en-US" sz="1800" kern="1200" dirty="0">
              <a:solidFill>
                <a:schemeClr val="accent5">
                  <a:lumMod val="50000"/>
                </a:schemeClr>
              </a:solidFill>
            </a:rPr>
            <a:t>2017-09-01   827022.555</a:t>
          </a:r>
        </a:p>
        <a:p>
          <a:pPr marL="171450" lvl="1" indent="-171450" algn="l" defTabSz="800100">
            <a:lnSpc>
              <a:spcPct val="90000"/>
            </a:lnSpc>
            <a:spcBef>
              <a:spcPct val="0"/>
            </a:spcBef>
            <a:spcAft>
              <a:spcPct val="15000"/>
            </a:spcAft>
            <a:buChar char="•"/>
          </a:pPr>
          <a:r>
            <a:rPr lang="en-US" sz="1800" kern="1200" dirty="0">
              <a:solidFill>
                <a:schemeClr val="accent5">
                  <a:lumMod val="50000"/>
                </a:schemeClr>
              </a:solidFill>
            </a:rPr>
            <a:t>2017-10-01  1145671.290</a:t>
          </a:r>
        </a:p>
        <a:p>
          <a:pPr marL="171450" lvl="1" indent="-171450" algn="l" defTabSz="800100">
            <a:lnSpc>
              <a:spcPct val="90000"/>
            </a:lnSpc>
            <a:spcBef>
              <a:spcPct val="0"/>
            </a:spcBef>
            <a:spcAft>
              <a:spcPct val="15000"/>
            </a:spcAft>
            <a:buChar char="•"/>
          </a:pPr>
          <a:r>
            <a:rPr lang="en-US" sz="1800" kern="1200">
              <a:solidFill>
                <a:schemeClr val="accent5">
                  <a:lumMod val="50000"/>
                </a:schemeClr>
              </a:solidFill>
            </a:rPr>
            <a:t>2017-11-01  1765050.480</a:t>
          </a:r>
          <a:endParaRPr lang="en-US" sz="1800" kern="1200" dirty="0">
            <a:solidFill>
              <a:schemeClr val="accent5">
                <a:lumMod val="50000"/>
              </a:schemeClr>
            </a:solidFill>
          </a:endParaRPr>
        </a:p>
        <a:p>
          <a:pPr marL="171450" lvl="1" indent="-171450" algn="l" defTabSz="800100">
            <a:lnSpc>
              <a:spcPct val="90000"/>
            </a:lnSpc>
            <a:spcBef>
              <a:spcPct val="0"/>
            </a:spcBef>
            <a:spcAft>
              <a:spcPct val="15000"/>
            </a:spcAft>
            <a:buChar char="•"/>
          </a:pPr>
          <a:r>
            <a:rPr lang="en-US" sz="1800" kern="1200" dirty="0">
              <a:solidFill>
                <a:schemeClr val="accent5">
                  <a:lumMod val="50000"/>
                </a:schemeClr>
              </a:solidFill>
            </a:rPr>
            <a:t>2017-12-01  1424822.265</a:t>
          </a:r>
        </a:p>
        <a:p>
          <a:pPr marL="171450" lvl="1" indent="-171450" algn="l" defTabSz="800100">
            <a:lnSpc>
              <a:spcPct val="90000"/>
            </a:lnSpc>
            <a:spcBef>
              <a:spcPct val="0"/>
            </a:spcBef>
            <a:spcAft>
              <a:spcPct val="15000"/>
            </a:spcAft>
            <a:buChar char="•"/>
          </a:pPr>
          <a:r>
            <a:rPr lang="en-US" sz="1800" kern="1200" dirty="0">
              <a:solidFill>
                <a:schemeClr val="accent5">
                  <a:lumMod val="50000"/>
                </a:schemeClr>
              </a:solidFill>
            </a:rPr>
            <a:t>2018-01-01  1041386.625</a:t>
          </a:r>
          <a:endParaRPr lang="en-IN" sz="1800" kern="1200" dirty="0">
            <a:solidFill>
              <a:schemeClr val="accent5">
                <a:lumMod val="50000"/>
              </a:schemeClr>
            </a:solidFill>
          </a:endParaRPr>
        </a:p>
        <a:p>
          <a:pPr marL="171450" lvl="1" indent="-171450" algn="l" defTabSz="800100">
            <a:lnSpc>
              <a:spcPct val="90000"/>
            </a:lnSpc>
            <a:spcBef>
              <a:spcPct val="0"/>
            </a:spcBef>
            <a:spcAft>
              <a:spcPct val="15000"/>
            </a:spcAft>
            <a:buChar char="•"/>
          </a:pPr>
          <a:r>
            <a:rPr lang="en-IN" sz="1800" kern="1200" dirty="0">
              <a:solidFill>
                <a:schemeClr val="accent5">
                  <a:lumMod val="50000"/>
                </a:schemeClr>
              </a:solidFill>
            </a:rPr>
            <a:t>.</a:t>
          </a:r>
        </a:p>
      </dsp:txBody>
      <dsp:txXfrm>
        <a:off x="4876800" y="2964032"/>
        <a:ext cx="6408033" cy="1814334"/>
      </dsp:txXfrm>
    </dsp:sp>
    <dsp:sp modelId="{810E7E2F-F8FE-49FA-B19A-AC92B6312B22}">
      <dsp:nvSpPr>
        <dsp:cNvPr id="0" name=""/>
        <dsp:cNvSpPr/>
      </dsp:nvSpPr>
      <dsp:spPr>
        <a:xfrm>
          <a:off x="0" y="2851882"/>
          <a:ext cx="4876800" cy="2038634"/>
        </a:xfrm>
        <a:prstGeom prst="roundRect">
          <a:avLst/>
        </a:prstGeom>
        <a:gradFill rotWithShape="0">
          <a:gsLst>
            <a:gs pos="0">
              <a:schemeClr val="accent5">
                <a:alpha val="90000"/>
                <a:hueOff val="0"/>
                <a:satOff val="0"/>
                <a:lumOff val="0"/>
                <a:alphaOff val="-40000"/>
                <a:tint val="98000"/>
                <a:lumMod val="100000"/>
              </a:schemeClr>
            </a:gs>
            <a:gs pos="100000">
              <a:schemeClr val="accent5">
                <a:alpha val="90000"/>
                <a:hueOff val="0"/>
                <a:satOff val="0"/>
                <a:lumOff val="0"/>
                <a:alphaOff val="-4000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accent5">
                  <a:lumMod val="60000"/>
                  <a:lumOff val="40000"/>
                </a:schemeClr>
              </a:solidFill>
            </a:rPr>
            <a:t>TAIL (Last 5 data points)</a:t>
          </a:r>
          <a:endParaRPr lang="en-IN" sz="3600" kern="1200" dirty="0">
            <a:solidFill>
              <a:schemeClr val="accent5">
                <a:lumMod val="60000"/>
                <a:lumOff val="40000"/>
              </a:schemeClr>
            </a:solidFill>
          </a:endParaRPr>
        </a:p>
      </dsp:txBody>
      <dsp:txXfrm>
        <a:off x="99518" y="2951400"/>
        <a:ext cx="4677764" cy="18395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AF0DC-F612-413C-80F2-9D7131BBA2BE}">
      <dsp:nvSpPr>
        <dsp:cNvPr id="0" name=""/>
        <dsp:cNvSpPr/>
      </dsp:nvSpPr>
      <dsp:spPr>
        <a:xfrm>
          <a:off x="2833677" y="0"/>
          <a:ext cx="4739264" cy="4739264"/>
        </a:xfrm>
        <a:prstGeom prst="rect">
          <a:avLst/>
        </a:prstGeom>
        <a:blipFill>
          <a:blip xmlns:r="http://schemas.openxmlformats.org/officeDocument/2006/relationships" r:embed="rId1">
            <a:extLst>
              <a:ext uri="{BEBA8EAE-BF5A-486C-A8C5-ECC9F3942E4B}">
                <a14:imgProps xmlns:a14="http://schemas.microsoft.com/office/drawing/2010/main">
                  <a14:imgLayer r:embed="rId2">
                    <a14:imgEffect>
                      <a14:colorTemperature colorTemp="5900"/>
                    </a14:imgEffect>
                  </a14:imgLayer>
                </a14:imgProps>
              </a:ext>
            </a:extLst>
          </a:blip>
          <a:srcRect/>
          <a:stretch>
            <a:fillRect l="-37000" r="-37000"/>
          </a:stretch>
        </a:blip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sp:spPr>
      <dsp:style>
        <a:lnRef idx="1">
          <a:scrgbClr r="0" g="0" b="0"/>
        </a:lnRef>
        <a:fillRef idx="1">
          <a:scrgbClr r="0" g="0" b="0"/>
        </a:fillRef>
        <a:effectRef idx="0">
          <a:scrgbClr r="0" g="0" b="0"/>
        </a:effectRef>
        <a:fontRef idx="minor">
          <a:schemeClr val="lt1"/>
        </a:fontRef>
      </dsp:style>
    </dsp:sp>
    <dsp:sp modelId="{16205E23-C374-4584-A4DA-FDA70082ADA2}">
      <dsp:nvSpPr>
        <dsp:cNvPr id="0" name=""/>
        <dsp:cNvSpPr/>
      </dsp:nvSpPr>
      <dsp:spPr>
        <a:xfrm>
          <a:off x="7301720" y="4576192"/>
          <a:ext cx="81535"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B78E71C7-0110-4EBB-A985-B050B63E6E52}">
      <dsp:nvSpPr>
        <dsp:cNvPr id="0" name=""/>
        <dsp:cNvSpPr/>
      </dsp:nvSpPr>
      <dsp:spPr>
        <a:xfrm>
          <a:off x="7564468" y="0"/>
          <a:ext cx="2881472" cy="2881472"/>
        </a:xfrm>
        <a:prstGeom prst="rect">
          <a:avLst/>
        </a:prstGeom>
        <a:blipFill>
          <a:blip xmlns:r="http://schemas.openxmlformats.org/officeDocument/2006/relationships" r:embed="rId3"/>
          <a:srcRect/>
          <a:stretch>
            <a:fillRect l="-22000" r="-22000"/>
          </a:stretch>
        </a:blip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sp:spPr>
      <dsp:style>
        <a:lnRef idx="1">
          <a:scrgbClr r="0" g="0" b="0"/>
        </a:lnRef>
        <a:fillRef idx="1">
          <a:scrgbClr r="0" g="0" b="0"/>
        </a:fillRef>
        <a:effectRef idx="0">
          <a:scrgbClr r="0" g="0" b="0"/>
        </a:effectRef>
        <a:fontRef idx="minor">
          <a:schemeClr val="lt1"/>
        </a:fontRef>
      </dsp:style>
    </dsp:sp>
    <dsp:sp modelId="{F5391F5E-7A92-429B-A635-2D9845478073}">
      <dsp:nvSpPr>
        <dsp:cNvPr id="0" name=""/>
        <dsp:cNvSpPr/>
      </dsp:nvSpPr>
      <dsp:spPr>
        <a:xfrm>
          <a:off x="10160566" y="2718401"/>
          <a:ext cx="81535"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3B3495B1-D9D7-49C2-A831-215CBCDE9253}">
      <dsp:nvSpPr>
        <dsp:cNvPr id="0" name=""/>
        <dsp:cNvSpPr/>
      </dsp:nvSpPr>
      <dsp:spPr>
        <a:xfrm>
          <a:off x="10282870" y="2718401"/>
          <a:ext cx="81535"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2AA6A1C5-B068-4AE8-81F1-5725D024941E}">
      <dsp:nvSpPr>
        <dsp:cNvPr id="0" name=""/>
        <dsp:cNvSpPr/>
      </dsp:nvSpPr>
      <dsp:spPr>
        <a:xfrm>
          <a:off x="8687674" y="2980997"/>
          <a:ext cx="1758267" cy="1758267"/>
        </a:xfrm>
        <a:prstGeom prst="rect">
          <a:avLst/>
        </a:prstGeom>
        <a:blipFill>
          <a:blip xmlns:r="http://schemas.openxmlformats.org/officeDocument/2006/relationships" r:embed="rId4"/>
          <a:srcRect/>
          <a:stretch>
            <a:fillRect l="-31000" r="-31000"/>
          </a:stretch>
        </a:blip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sp:spPr>
      <dsp:style>
        <a:lnRef idx="1">
          <a:scrgbClr r="0" g="0" b="0"/>
        </a:lnRef>
        <a:fillRef idx="1">
          <a:scrgbClr r="0" g="0" b="0"/>
        </a:fillRef>
        <a:effectRef idx="0">
          <a:scrgbClr r="0" g="0" b="0"/>
        </a:effectRef>
        <a:fontRef idx="minor">
          <a:schemeClr val="lt1"/>
        </a:fontRef>
      </dsp:style>
    </dsp:sp>
    <dsp:sp modelId="{01E8E14C-9E55-4694-9B1B-F9F5EB092CFC}">
      <dsp:nvSpPr>
        <dsp:cNvPr id="0" name=""/>
        <dsp:cNvSpPr/>
      </dsp:nvSpPr>
      <dsp:spPr>
        <a:xfrm>
          <a:off x="10099414" y="4576192"/>
          <a:ext cx="81535"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DAB03417-7A58-4D75-B249-3B6B3B2BFA95}">
      <dsp:nvSpPr>
        <dsp:cNvPr id="0" name=""/>
        <dsp:cNvSpPr/>
      </dsp:nvSpPr>
      <dsp:spPr>
        <a:xfrm>
          <a:off x="10191142" y="4484465"/>
          <a:ext cx="81535"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2CCCC4F5-22EB-43AA-A356-59C438DD61FA}">
      <dsp:nvSpPr>
        <dsp:cNvPr id="0" name=""/>
        <dsp:cNvSpPr/>
      </dsp:nvSpPr>
      <dsp:spPr>
        <a:xfrm>
          <a:off x="10282870" y="4392737"/>
          <a:ext cx="81535"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1B67ADB9-6AA6-492B-9DF7-C699D4233B19}">
      <dsp:nvSpPr>
        <dsp:cNvPr id="0" name=""/>
        <dsp:cNvSpPr/>
      </dsp:nvSpPr>
      <dsp:spPr>
        <a:xfrm>
          <a:off x="7564468" y="3715583"/>
          <a:ext cx="1023681" cy="1023681"/>
        </a:xfrm>
        <a:prstGeom prst="rect">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sp:spPr>
      <dsp:style>
        <a:lnRef idx="1">
          <a:scrgbClr r="0" g="0" b="0"/>
        </a:lnRef>
        <a:fillRef idx="1">
          <a:scrgbClr r="0" g="0" b="0"/>
        </a:fillRef>
        <a:effectRef idx="0">
          <a:scrgbClr r="0" g="0" b="0"/>
        </a:effectRef>
        <a:fontRef idx="minor">
          <a:schemeClr val="lt1"/>
        </a:fontRef>
      </dsp:style>
    </dsp:sp>
    <dsp:sp modelId="{75752CB8-EEFB-4E84-964D-BAA5E6F4A2DF}">
      <dsp:nvSpPr>
        <dsp:cNvPr id="0" name=""/>
        <dsp:cNvSpPr/>
      </dsp:nvSpPr>
      <dsp:spPr>
        <a:xfrm>
          <a:off x="7564468" y="2980997"/>
          <a:ext cx="1023681" cy="630322"/>
        </a:xfrm>
        <a:prstGeom prst="rect">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sp:spPr>
      <dsp:style>
        <a:lnRef idx="1">
          <a:scrgbClr r="0" g="0" b="0"/>
        </a:lnRef>
        <a:fillRef idx="1">
          <a:scrgbClr r="0" g="0" b="0"/>
        </a:fillRef>
        <a:effectRef idx="0">
          <a:scrgbClr r="0" g="0" b="0"/>
        </a:effectRef>
        <a:fontRef idx="minor">
          <a:schemeClr val="lt1"/>
        </a:fontRef>
      </dsp:style>
    </dsp:sp>
    <dsp:sp modelId="{A1001C00-065C-4C8C-9B0F-A0F86D5154E0}">
      <dsp:nvSpPr>
        <dsp:cNvPr id="0" name=""/>
        <dsp:cNvSpPr/>
      </dsp:nvSpPr>
      <dsp:spPr>
        <a:xfrm>
          <a:off x="9628775" y="4876855"/>
          <a:ext cx="81217"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E81A9240-1031-455B-84F5-42373D31700D}">
      <dsp:nvSpPr>
        <dsp:cNvPr id="0" name=""/>
        <dsp:cNvSpPr/>
      </dsp:nvSpPr>
      <dsp:spPr>
        <a:xfrm>
          <a:off x="9709993" y="4739264"/>
          <a:ext cx="89648" cy="356718"/>
        </a:xfrm>
        <a:prstGeom prst="rect">
          <a:avLst/>
        </a:prstGeom>
        <a:noFill/>
        <a:ln w="34925">
          <a:solidFill>
            <a:srgbClr val="FFFFFF"/>
          </a:solidFill>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709993" y="4739264"/>
        <a:ext cx="89648" cy="356718"/>
      </dsp:txXfrm>
    </dsp:sp>
    <dsp:sp modelId="{05B6A508-A48C-463A-AEA4-2C7EC12B7F83}">
      <dsp:nvSpPr>
        <dsp:cNvPr id="0" name=""/>
        <dsp:cNvSpPr/>
      </dsp:nvSpPr>
      <dsp:spPr>
        <a:xfrm>
          <a:off x="9799641" y="4876855"/>
          <a:ext cx="81122"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F510E855-7CE6-43BF-95E4-61D1D715496D}">
      <dsp:nvSpPr>
        <dsp:cNvPr id="0" name=""/>
        <dsp:cNvSpPr/>
      </dsp:nvSpPr>
      <dsp:spPr>
        <a:xfrm>
          <a:off x="9921563" y="4876855"/>
          <a:ext cx="81122"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204D8606-CEA8-4A7F-99B2-288242485EE9}">
      <dsp:nvSpPr>
        <dsp:cNvPr id="0" name=""/>
        <dsp:cNvSpPr/>
      </dsp:nvSpPr>
      <dsp:spPr>
        <a:xfrm>
          <a:off x="10002686" y="4739264"/>
          <a:ext cx="89648" cy="356718"/>
        </a:xfrm>
        <a:prstGeom prst="rect">
          <a:avLst/>
        </a:prstGeom>
        <a:noFill/>
        <a:ln w="34925">
          <a:solidFill>
            <a:srgbClr val="FFFFFF"/>
          </a:solidFill>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0002686" y="4739264"/>
        <a:ext cx="89648" cy="356718"/>
      </dsp:txXfrm>
    </dsp:sp>
    <dsp:sp modelId="{FFE7F88A-2BC2-4A9F-BE84-207026327B71}">
      <dsp:nvSpPr>
        <dsp:cNvPr id="0" name=""/>
        <dsp:cNvSpPr/>
      </dsp:nvSpPr>
      <dsp:spPr>
        <a:xfrm>
          <a:off x="10092335" y="4968583"/>
          <a:ext cx="81107"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BBDD0F5E-AA81-4FDA-9B24-A43F84F3F685}">
      <dsp:nvSpPr>
        <dsp:cNvPr id="0" name=""/>
        <dsp:cNvSpPr/>
      </dsp:nvSpPr>
      <dsp:spPr>
        <a:xfrm>
          <a:off x="10183759" y="4876855"/>
          <a:ext cx="81107"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5B8B4F9C-A09D-4524-91BE-6A576AEBC23E}">
      <dsp:nvSpPr>
        <dsp:cNvPr id="0" name=""/>
        <dsp:cNvSpPr/>
      </dsp:nvSpPr>
      <dsp:spPr>
        <a:xfrm>
          <a:off x="10275184" y="4785128"/>
          <a:ext cx="81107" cy="81535"/>
        </a:xfrm>
        <a:prstGeom prst="ellipse">
          <a:avLst/>
        </a:prstGeom>
        <a:solidFill>
          <a:schemeClr val="lt1">
            <a:hueOff val="0"/>
            <a:satOff val="0"/>
            <a:lumOff val="0"/>
            <a:alphaOff val="0"/>
          </a:schemeClr>
        </a:solidFill>
        <a:ln w="34925" cap="rnd" cmpd="sng" algn="ctr">
          <a:solidFill>
            <a:srgbClr val="FFFFFF"/>
          </a:solidFill>
          <a:prstDash val="solid"/>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z="57150" extrusionH="38100" prstMaterial="clear">
          <a:bevelT w="260350" h="50800" prst="softRound"/>
          <a:bevelB prst="softRound"/>
        </a:sp3d>
      </dsp:spPr>
      <dsp:style>
        <a:lnRef idx="1">
          <a:scrgbClr r="0" g="0" b="0"/>
        </a:lnRef>
        <a:fillRef idx="1">
          <a:scrgbClr r="0" g="0" b="0"/>
        </a:fillRef>
        <a:effectRef idx="2">
          <a:scrgbClr r="0" g="0" b="0"/>
        </a:effectRef>
        <a:fontRef idx="minor"/>
      </dsp:style>
    </dsp:sp>
    <dsp:sp modelId="{C62F5FB5-EB98-4E3C-A58B-545D7EB4C549}">
      <dsp:nvSpPr>
        <dsp:cNvPr id="0" name=""/>
        <dsp:cNvSpPr/>
      </dsp:nvSpPr>
      <dsp:spPr>
        <a:xfrm>
          <a:off x="10356292" y="4739264"/>
          <a:ext cx="89648" cy="356718"/>
        </a:xfrm>
        <a:prstGeom prst="rect">
          <a:avLst/>
        </a:prstGeom>
        <a:noFill/>
        <a:ln w="34925">
          <a:solidFill>
            <a:srgbClr val="FFFFFF"/>
          </a:solidFill>
        </a:ln>
        <a:effectLst>
          <a:outerShdw blurRad="317500" dir="2700000" algn="ctr" rotWithShape="0">
            <a:srgbClr val="000000">
              <a:alpha val="43000"/>
            </a:srgbClr>
          </a:outerShdw>
        </a:effectLst>
        <a:scene3d>
          <a:camera prst="perspectiveFront" fov="2700000" zoom="95000">
            <a:rot lat="19086000" lon="19067999" rev="3108000"/>
          </a:camera>
          <a:lightRig rig="threePt" dir="t">
            <a:rot lat="0" lon="0" rev="0"/>
          </a:lightRig>
        </a:scene3d>
        <a:sp3d extrusionH="38100" prstMaterial="clear">
          <a:bevelT w="260350" h="50800" prst="softRound"/>
          <a:bevelB prst="softRound"/>
        </a:sp3d>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0356292" y="4739264"/>
        <a:ext cx="89648" cy="356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A1C24-688D-4EBE-8E28-04F66C6475F5}">
      <dsp:nvSpPr>
        <dsp:cNvPr id="0" name=""/>
        <dsp:cNvSpPr/>
      </dsp:nvSpPr>
      <dsp:spPr>
        <a:xfrm>
          <a:off x="0" y="243724"/>
          <a:ext cx="9596063" cy="3780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F4B9D0-4E16-4E48-8683-3C368A937EE2}">
      <dsp:nvSpPr>
        <dsp:cNvPr id="0" name=""/>
        <dsp:cNvSpPr/>
      </dsp:nvSpPr>
      <dsp:spPr>
        <a:xfrm>
          <a:off x="479803" y="22324"/>
          <a:ext cx="6717244" cy="442800"/>
        </a:xfrm>
        <a:prstGeom prst="round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3896" tIns="0" rIns="253896" bIns="0" numCol="1" spcCol="1270" anchor="ctr" anchorCtr="0">
          <a:noAutofit/>
        </a:bodyPr>
        <a:lstStyle/>
        <a:p>
          <a:pPr marL="0" lvl="0" indent="0" algn="l" defTabSz="1066800">
            <a:lnSpc>
              <a:spcPct val="90000"/>
            </a:lnSpc>
            <a:spcBef>
              <a:spcPct val="0"/>
            </a:spcBef>
            <a:spcAft>
              <a:spcPct val="35000"/>
            </a:spcAft>
            <a:buNone/>
          </a:pPr>
          <a:r>
            <a:rPr lang="en-IN" sz="2400" kern="1200" dirty="0"/>
            <a:t>SINGLE EXPONENTIAL SMOOTHING</a:t>
          </a:r>
        </a:p>
      </dsp:txBody>
      <dsp:txXfrm>
        <a:off x="501419" y="43940"/>
        <a:ext cx="6674012" cy="399568"/>
      </dsp:txXfrm>
    </dsp:sp>
    <dsp:sp modelId="{51141565-236E-44DF-93C8-369EF2EADE6B}">
      <dsp:nvSpPr>
        <dsp:cNvPr id="0" name=""/>
        <dsp:cNvSpPr/>
      </dsp:nvSpPr>
      <dsp:spPr>
        <a:xfrm>
          <a:off x="0" y="924124"/>
          <a:ext cx="9596063" cy="3780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ADF770-DEE3-426D-A135-3038AC60568A}">
      <dsp:nvSpPr>
        <dsp:cNvPr id="0" name=""/>
        <dsp:cNvSpPr/>
      </dsp:nvSpPr>
      <dsp:spPr>
        <a:xfrm>
          <a:off x="479803" y="702724"/>
          <a:ext cx="6717244" cy="442800"/>
        </a:xfrm>
        <a:prstGeom prst="round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3896" tIns="0" rIns="253896" bIns="0" numCol="1" spcCol="1270" anchor="ctr" anchorCtr="0">
          <a:noAutofit/>
        </a:bodyPr>
        <a:lstStyle/>
        <a:p>
          <a:pPr marL="0" lvl="0" indent="0" algn="l" defTabSz="1066800">
            <a:lnSpc>
              <a:spcPct val="90000"/>
            </a:lnSpc>
            <a:spcBef>
              <a:spcPct val="0"/>
            </a:spcBef>
            <a:spcAft>
              <a:spcPct val="35000"/>
            </a:spcAft>
            <a:buNone/>
          </a:pPr>
          <a:r>
            <a:rPr lang="en-IN" sz="2400" kern="1200"/>
            <a:t>DOUBLE EXPONENTIAL SMOOTHING</a:t>
          </a:r>
          <a:endParaRPr lang="en-IN" sz="2400" kern="1200" dirty="0"/>
        </a:p>
      </dsp:txBody>
      <dsp:txXfrm>
        <a:off x="501419" y="724340"/>
        <a:ext cx="6674012" cy="399568"/>
      </dsp:txXfrm>
    </dsp:sp>
    <dsp:sp modelId="{447F7DBB-2F65-4396-8BF1-30D890C396EF}">
      <dsp:nvSpPr>
        <dsp:cNvPr id="0" name=""/>
        <dsp:cNvSpPr/>
      </dsp:nvSpPr>
      <dsp:spPr>
        <a:xfrm>
          <a:off x="0" y="1604525"/>
          <a:ext cx="9596063" cy="3780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452B56-D5AE-416E-A33D-39DB3DA96B69}">
      <dsp:nvSpPr>
        <dsp:cNvPr id="0" name=""/>
        <dsp:cNvSpPr/>
      </dsp:nvSpPr>
      <dsp:spPr>
        <a:xfrm>
          <a:off x="479803" y="1383124"/>
          <a:ext cx="6717244" cy="442800"/>
        </a:xfrm>
        <a:prstGeom prst="roundRect">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3896" tIns="0" rIns="253896" bIns="0" numCol="1" spcCol="1270" anchor="ctr" anchorCtr="0">
          <a:noAutofit/>
        </a:bodyPr>
        <a:lstStyle/>
        <a:p>
          <a:pPr marL="0" lvl="0" indent="0" algn="l" defTabSz="1066800">
            <a:lnSpc>
              <a:spcPct val="90000"/>
            </a:lnSpc>
            <a:spcBef>
              <a:spcPct val="0"/>
            </a:spcBef>
            <a:spcAft>
              <a:spcPct val="35000"/>
            </a:spcAft>
            <a:buNone/>
          </a:pPr>
          <a:r>
            <a:rPr lang="en-IN" sz="2400" kern="1200" dirty="0"/>
            <a:t>TRIPLE EXPONENTIAL SMOOTHING</a:t>
          </a:r>
        </a:p>
      </dsp:txBody>
      <dsp:txXfrm>
        <a:off x="501419" y="1404740"/>
        <a:ext cx="6674012" cy="399568"/>
      </dsp:txXfrm>
    </dsp:sp>
    <dsp:sp modelId="{EFA2A60A-DDC2-409B-BB89-21C93881874C}">
      <dsp:nvSpPr>
        <dsp:cNvPr id="0" name=""/>
        <dsp:cNvSpPr/>
      </dsp:nvSpPr>
      <dsp:spPr>
        <a:xfrm>
          <a:off x="0" y="2284925"/>
          <a:ext cx="9596063" cy="3780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12D9CCE-0ACD-4542-A37B-4CFD7069EFFC}">
      <dsp:nvSpPr>
        <dsp:cNvPr id="0" name=""/>
        <dsp:cNvSpPr/>
      </dsp:nvSpPr>
      <dsp:spPr>
        <a:xfrm>
          <a:off x="479803" y="2063525"/>
          <a:ext cx="6717244" cy="442800"/>
        </a:xfrm>
        <a:prstGeom prst="roundRect">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3896" tIns="0" rIns="253896" bIns="0" numCol="1" spcCol="1270" anchor="ctr" anchorCtr="0">
          <a:noAutofit/>
        </a:bodyPr>
        <a:lstStyle/>
        <a:p>
          <a:pPr marL="0" lvl="0" indent="0" algn="l" defTabSz="1066800">
            <a:lnSpc>
              <a:spcPct val="90000"/>
            </a:lnSpc>
            <a:spcBef>
              <a:spcPct val="0"/>
            </a:spcBef>
            <a:spcAft>
              <a:spcPct val="35000"/>
            </a:spcAft>
            <a:buNone/>
          </a:pPr>
          <a:r>
            <a:rPr lang="en-IN" sz="2400" kern="1200" dirty="0"/>
            <a:t>ARIMA MODEL </a:t>
          </a:r>
        </a:p>
      </dsp:txBody>
      <dsp:txXfrm>
        <a:off x="501419" y="2085141"/>
        <a:ext cx="6674012" cy="399568"/>
      </dsp:txXfrm>
    </dsp:sp>
    <dsp:sp modelId="{981D8A37-CA9A-4B10-9C31-79289046AAB1}">
      <dsp:nvSpPr>
        <dsp:cNvPr id="0" name=""/>
        <dsp:cNvSpPr/>
      </dsp:nvSpPr>
      <dsp:spPr>
        <a:xfrm>
          <a:off x="0" y="2965325"/>
          <a:ext cx="9596063" cy="3780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C2BCEA0-0BD7-4E5C-BA55-17E089703E41}">
      <dsp:nvSpPr>
        <dsp:cNvPr id="0" name=""/>
        <dsp:cNvSpPr/>
      </dsp:nvSpPr>
      <dsp:spPr>
        <a:xfrm>
          <a:off x="479803" y="2743925"/>
          <a:ext cx="6717244" cy="442800"/>
        </a:xfrm>
        <a:prstGeom prst="roundRect">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3896" tIns="0" rIns="253896" bIns="0" numCol="1" spcCol="1270" anchor="ctr" anchorCtr="0">
          <a:noAutofit/>
        </a:bodyPr>
        <a:lstStyle/>
        <a:p>
          <a:pPr marL="0" lvl="0" indent="0" algn="l" defTabSz="1066800">
            <a:lnSpc>
              <a:spcPct val="90000"/>
            </a:lnSpc>
            <a:spcBef>
              <a:spcPct val="0"/>
            </a:spcBef>
            <a:spcAft>
              <a:spcPct val="35000"/>
            </a:spcAft>
            <a:buNone/>
          </a:pPr>
          <a:r>
            <a:rPr lang="en-IN" sz="2400" kern="1200" dirty="0"/>
            <a:t>SARIMA MODEL </a:t>
          </a:r>
        </a:p>
      </dsp:txBody>
      <dsp:txXfrm>
        <a:off x="501419" y="2765541"/>
        <a:ext cx="6674012" cy="399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D8A37-CA9A-4B10-9C31-79289046AAB1}">
      <dsp:nvSpPr>
        <dsp:cNvPr id="0" name=""/>
        <dsp:cNvSpPr/>
      </dsp:nvSpPr>
      <dsp:spPr>
        <a:xfrm>
          <a:off x="0" y="231442"/>
          <a:ext cx="9596063" cy="3528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C2BCEA0-0BD7-4E5C-BA55-17E089703E41}">
      <dsp:nvSpPr>
        <dsp:cNvPr id="0" name=""/>
        <dsp:cNvSpPr/>
      </dsp:nvSpPr>
      <dsp:spPr>
        <a:xfrm>
          <a:off x="479803" y="24802"/>
          <a:ext cx="6717244" cy="413280"/>
        </a:xfrm>
        <a:prstGeom prst="round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3896" tIns="0" rIns="253896" bIns="0" numCol="1" spcCol="1270" anchor="ctr" anchorCtr="0">
          <a:noAutofit/>
        </a:bodyPr>
        <a:lstStyle/>
        <a:p>
          <a:pPr marL="0" lvl="0" indent="0" algn="l" defTabSz="1066800">
            <a:lnSpc>
              <a:spcPct val="90000"/>
            </a:lnSpc>
            <a:spcBef>
              <a:spcPct val="0"/>
            </a:spcBef>
            <a:spcAft>
              <a:spcPct val="35000"/>
            </a:spcAft>
            <a:buNone/>
          </a:pPr>
          <a:r>
            <a:rPr lang="en-IN" sz="2400" kern="1200" dirty="0"/>
            <a:t>RMSE</a:t>
          </a:r>
        </a:p>
      </dsp:txBody>
      <dsp:txXfrm>
        <a:off x="499978" y="44977"/>
        <a:ext cx="6676894" cy="372930"/>
      </dsp:txXfrm>
    </dsp:sp>
    <dsp:sp modelId="{004DBDC9-8FA5-4232-A586-511F07766892}">
      <dsp:nvSpPr>
        <dsp:cNvPr id="0" name=""/>
        <dsp:cNvSpPr/>
      </dsp:nvSpPr>
      <dsp:spPr>
        <a:xfrm>
          <a:off x="0" y="866483"/>
          <a:ext cx="9596063" cy="352800"/>
        </a:xfrm>
        <a:prstGeom prst="rect">
          <a:avLst/>
        </a:prstGeom>
        <a:solidFill>
          <a:schemeClr val="lt1">
            <a:alpha val="90000"/>
            <a:hueOff val="0"/>
            <a:satOff val="0"/>
            <a:lumOff val="0"/>
            <a:alphaOff val="0"/>
          </a:schemeClr>
        </a:solidFill>
        <a:ln w="9525" cap="rnd" cmpd="sng" algn="ctr">
          <a:solidFill>
            <a:schemeClr val="accent2">
              <a:hueOff val="3240090"/>
              <a:satOff val="451"/>
              <a:lumOff val="392"/>
              <a:alphaOff val="0"/>
            </a:schemeClr>
          </a:solidFill>
          <a:prstDash val="solid"/>
        </a:ln>
        <a:effectLst/>
      </dsp:spPr>
      <dsp:style>
        <a:lnRef idx="1">
          <a:scrgbClr r="0" g="0" b="0"/>
        </a:lnRef>
        <a:fillRef idx="1">
          <a:scrgbClr r="0" g="0" b="0"/>
        </a:fillRef>
        <a:effectRef idx="0">
          <a:scrgbClr r="0" g="0" b="0"/>
        </a:effectRef>
        <a:fontRef idx="minor"/>
      </dsp:style>
    </dsp:sp>
    <dsp:sp modelId="{ED8B0CAD-87E7-470C-8193-ECD202542687}">
      <dsp:nvSpPr>
        <dsp:cNvPr id="0" name=""/>
        <dsp:cNvSpPr/>
      </dsp:nvSpPr>
      <dsp:spPr>
        <a:xfrm>
          <a:off x="479803" y="659842"/>
          <a:ext cx="6717244" cy="413280"/>
        </a:xfrm>
        <a:prstGeom prst="roundRect">
          <a:avLst/>
        </a:prstGeom>
        <a:gradFill rotWithShape="0">
          <a:gsLst>
            <a:gs pos="0">
              <a:schemeClr val="accent2">
                <a:hueOff val="3240090"/>
                <a:satOff val="451"/>
                <a:lumOff val="392"/>
                <a:alphaOff val="0"/>
                <a:tint val="70000"/>
                <a:lumMod val="110000"/>
              </a:schemeClr>
            </a:gs>
            <a:gs pos="100000">
              <a:schemeClr val="accent2">
                <a:hueOff val="3240090"/>
                <a:satOff val="451"/>
                <a:lumOff val="392"/>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3896" tIns="0" rIns="253896" bIns="0" numCol="1" spcCol="1270" anchor="ctr" anchorCtr="0">
          <a:noAutofit/>
        </a:bodyPr>
        <a:lstStyle/>
        <a:p>
          <a:pPr marL="0" lvl="0" indent="0" algn="l" defTabSz="1066800">
            <a:lnSpc>
              <a:spcPct val="90000"/>
            </a:lnSpc>
            <a:spcBef>
              <a:spcPct val="0"/>
            </a:spcBef>
            <a:spcAft>
              <a:spcPct val="35000"/>
            </a:spcAft>
            <a:buNone/>
          </a:pPr>
          <a:r>
            <a:rPr lang="en-IN" sz="2400" kern="1200" dirty="0"/>
            <a:t>MAPE</a:t>
          </a:r>
        </a:p>
      </dsp:txBody>
      <dsp:txXfrm>
        <a:off x="499978" y="680017"/>
        <a:ext cx="6676894" cy="372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52B1A-9E00-494D-9BE4-755A868162E9}">
      <dsp:nvSpPr>
        <dsp:cNvPr id="0" name=""/>
        <dsp:cNvSpPr/>
      </dsp:nvSpPr>
      <dsp:spPr>
        <a:xfrm>
          <a:off x="2583" y="449920"/>
          <a:ext cx="1321505"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endParaRPr lang="en-IN" sz="1500" kern="1200"/>
        </a:p>
      </dsp:txBody>
      <dsp:txXfrm>
        <a:off x="2583" y="449920"/>
        <a:ext cx="1321505" cy="297000"/>
      </dsp:txXfrm>
    </dsp:sp>
    <dsp:sp modelId="{2BC1D41B-E1BB-4C0C-A09C-4DD1C1313328}">
      <dsp:nvSpPr>
        <dsp:cNvPr id="0" name=""/>
        <dsp:cNvSpPr/>
      </dsp:nvSpPr>
      <dsp:spPr>
        <a:xfrm>
          <a:off x="1324089" y="13701"/>
          <a:ext cx="264301" cy="1169437"/>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C92923-D122-490B-974E-EE5263C3F4F4}">
      <dsp:nvSpPr>
        <dsp:cNvPr id="0" name=""/>
        <dsp:cNvSpPr/>
      </dsp:nvSpPr>
      <dsp:spPr>
        <a:xfrm>
          <a:off x="1694111" y="13701"/>
          <a:ext cx="3594496" cy="1169437"/>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As there is no sales of bactericides product in any state and quarter so we suggest ABC company to improvise the product as per the demand or stop production of the same.</a:t>
          </a:r>
        </a:p>
      </dsp:txBody>
      <dsp:txXfrm>
        <a:off x="1694111" y="13701"/>
        <a:ext cx="3594496" cy="1169437"/>
      </dsp:txXfrm>
    </dsp:sp>
    <dsp:sp modelId="{DA0BF008-B5C4-4A1A-BA9C-A684A4D3EE61}">
      <dsp:nvSpPr>
        <dsp:cNvPr id="0" name=""/>
        <dsp:cNvSpPr/>
      </dsp:nvSpPr>
      <dsp:spPr>
        <a:xfrm>
          <a:off x="2583" y="1886222"/>
          <a:ext cx="1321505"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endParaRPr lang="en-IN" sz="1500" kern="1200" dirty="0"/>
        </a:p>
      </dsp:txBody>
      <dsp:txXfrm>
        <a:off x="2583" y="1886222"/>
        <a:ext cx="1321505" cy="297000"/>
      </dsp:txXfrm>
    </dsp:sp>
    <dsp:sp modelId="{70D87FBB-4BC6-4C3E-90CE-5A8668BD6312}">
      <dsp:nvSpPr>
        <dsp:cNvPr id="0" name=""/>
        <dsp:cNvSpPr/>
      </dsp:nvSpPr>
      <dsp:spPr>
        <a:xfrm>
          <a:off x="1324089" y="1644910"/>
          <a:ext cx="264301" cy="779625"/>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C7B2AA-8831-4E2D-B880-FD0972D56B2C}">
      <dsp:nvSpPr>
        <dsp:cNvPr id="0" name=""/>
        <dsp:cNvSpPr/>
      </dsp:nvSpPr>
      <dsp:spPr>
        <a:xfrm>
          <a:off x="1694111" y="1237139"/>
          <a:ext cx="3594496" cy="1595167"/>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UP had the highest demand of pesticides of every product except ‘Bactericides’. </a:t>
          </a:r>
        </a:p>
        <a:p>
          <a:pPr marL="114300" lvl="1" indent="-114300" algn="l" defTabSz="666750">
            <a:lnSpc>
              <a:spcPct val="90000"/>
            </a:lnSpc>
            <a:spcBef>
              <a:spcPct val="0"/>
            </a:spcBef>
            <a:spcAft>
              <a:spcPct val="15000"/>
            </a:spcAft>
            <a:buChar char="•"/>
          </a:pPr>
          <a:endParaRPr lang="en-IN" sz="1500" kern="1200" dirty="0"/>
        </a:p>
      </dsp:txBody>
      <dsp:txXfrm>
        <a:off x="1694111" y="1237139"/>
        <a:ext cx="3594496" cy="159516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piralPicture">
  <dgm:title val=""/>
  <dgm:desc val=""/>
  <dgm:catLst>
    <dgm:cat type="picture" pri="4000"/>
    <dgm:cat type="pictureconvert" pri="4000"/>
  </dgm:catLst>
  <dgm:sampData>
    <dgm:dataModel>
      <dgm:ptLst>
        <dgm:pt modelId="0" type="doc"/>
        <dgm:pt modelId="1"/>
        <dgm:pt modelId="2"/>
        <dgm:pt modelId="3"/>
        <dgm:pt modelId="4"/>
        <dgm:pt modelId="5"/>
      </dgm:ptLst>
      <dgm:cxnLst>
        <dgm:cxn modelId="11" srcId="0" destId="1" srcOrd="0" destOrd="0"/>
        <dgm:cxn modelId="12" srcId="0" destId="2" srcOrd="0" destOrd="0"/>
        <dgm:cxn modelId="13" srcId="0" destId="3" srcOrd="0" destOrd="0"/>
        <dgm:cxn modelId="14" srcId="0" destId="4" srcOrd="0" destOrd="0"/>
        <dgm:cxn modelId="15" srcId="0" destId="5" srcOrd="0" destOrd="0"/>
      </dgm:cxnLst>
      <dgm:bg/>
      <dgm:whole/>
    </dgm:dataModel>
  </dgm:sampData>
  <dgm:styleData useDef="1">
    <dgm:dataModel>
      <dgm:ptLst/>
      <dgm:bg/>
      <dgm:whole/>
    </dgm:dataModel>
  </dgm:styleData>
  <dgm:clrData useDef="1">
    <dgm:dataModel>
      <dgm:ptLst/>
      <dgm:bg/>
      <dgm:whole/>
    </dgm:dataModel>
  </dgm:clrData>
  <dgm:layoutNode name="Name0">
    <dgm:varLst>
      <dgm:chMax val="5"/>
      <dgm:dir/>
    </dgm:varLst>
    <dgm:alg type="composite">
      <dgm:param type="ar" val="1.515"/>
    </dgm:alg>
    <dgm:shape xmlns:r="http://schemas.openxmlformats.org/officeDocument/2006/relationships" r:blip="">
      <dgm:adjLst/>
    </dgm:shape>
    <dgm:constrLst>
      <dgm:constr type="w" for="ch" forName="picts" refType="w"/>
      <dgm:constr type="h" for="ch" forName="picts" refType="h" fact="0.93"/>
      <dgm:constr type="b" for="ch" forName="txLine" refType="h"/>
      <dgm:constr type="w" for="ch" forName="txLine" refType="w"/>
      <dgm:constr type="h" for="ch" forName="txLine" refType="h" fact="0.07"/>
      <dgm:constr type="userD" for="des" refType="h" fact="0.016"/>
    </dgm:constrLst>
    <dgm:forEach name="Name1" axis="self" ptType="parTrans">
      <dgm:forEach name="Name2" axis="self" ptType="sibTrans" st="2">
        <dgm:forEach name="imageRepeat" axis="self">
          <dgm:layoutNode name="imageRepeatNode" styleLbl="alignNode1">
            <dgm:alg type="sp"/>
            <dgm:shape xmlns:r="http://schemas.openxmlformats.org/officeDocument/2006/relationships" type="rect" r:blip="" blipPhldr="1">
              <dgm:adjLst/>
            </dgm:shape>
            <dgm:presOf axis="self"/>
          </dgm:layoutNode>
        </dgm:forEach>
      </dgm:forEach>
    </dgm:forEach>
    <dgm:layoutNode name="picts">
      <dgm:alg type="composite"/>
      <dgm:shape xmlns:r="http://schemas.openxmlformats.org/officeDocument/2006/relationships" r:blip="">
        <dgm:adjLst/>
      </dgm:shape>
      <dgm:choose name="Name3">
        <dgm:if name="Name4" func="var" arg="dir" op="equ" val="norm">
          <dgm:constrLst>
            <dgm:constr type="userD"/>
            <dgm:constr type="w" for="ch" forName="space1" refType="h"/>
            <dgm:constr type="h" for="ch" forName="space1" refType="h"/>
            <dgm:constr type="r" for="ch" forName="space2" refType="w"/>
            <dgm:constr type="w" for="ch" forName="space2" refType="h" fact="0.608"/>
            <dgm:constr type="l" for="ch" forName="pictA1"/>
            <dgm:constr type="t" for="ch" forName="pictA1"/>
            <dgm:constr type="w" for="ch" forName="pictA1" refType="h"/>
            <dgm:constr type="h" for="ch" forName="pictA1" refType="h"/>
            <dgm:constr type="l" for="ch" forName="pictB1"/>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r" for="ch" forName="pictA2" refType="w"/>
            <dgm:constr type="t" for="ch" forName="pictA2"/>
            <dgm:constr type="w" for="ch" forName="pictA2" refType="h" fact="0.608"/>
            <dgm:constr type="h" for="ch" forName="pictA2" refType="h" fact="0.608"/>
            <dgm:constr type="r" for="ch" forName="pictB2" refType="w"/>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r" for="ch" forName="pictA3" refType="w"/>
            <dgm:constr type="b" for="ch" forName="pictA3" refType="h"/>
            <dgm:constr type="w" for="ch" forName="pictA3" refType="h" fact="0.371"/>
            <dgm:constr type="h" for="ch" forName="pictA3" refType="h" fact="0.371"/>
            <dgm:constr type="r" for="ch" forName="pictB3" refType="w"/>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l" for="ch" forName="pictA4" refType="l" refFor="ch" refForName="space2"/>
            <dgm:constr type="b" for="ch" forName="pictA4" refType="h"/>
            <dgm:constr type="w" for="ch" forName="pictA4" refType="h" fact="0.216"/>
            <dgm:constr type="h" for="ch" forName="pictA4" refType="h" fact="0.216"/>
            <dgm:constr type="l" for="ch" forName="pictB4" refType="l"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l" for="ch" forName="pictA5" refType="l" refFor="ch" refForName="space2"/>
            <dgm:constr type="t" for="ch" forName="pictA5" refType="h" fact="0.629"/>
            <dgm:constr type="w" for="ch" forName="pictA5" refType="h" fact="0.216"/>
            <dgm:constr type="h" for="ch" forName="pictA5" refType="h" fact="0.133"/>
            <dgm:constr type="l" for="ch" forName="pictB5" refType="l"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if>
        <dgm:else name="Name5">
          <dgm:constrLst>
            <dgm:constr type="userD"/>
            <dgm:constr type="w" for="ch" forName="space1" refType="h"/>
            <dgm:constr type="h" for="ch" forName="space1" refType="h"/>
            <dgm:constr type="l" for="ch" forName="space2"/>
            <dgm:constr type="w" for="ch" forName="space2" refType="h" fact="0.608"/>
            <dgm:constr type="r" for="ch" forName="pictA1" refType="w"/>
            <dgm:constr type="t" for="ch" forName="pictA1"/>
            <dgm:constr type="w" for="ch" forName="pictA1" refType="h"/>
            <dgm:constr type="h" for="ch" forName="pictA1" refType="h"/>
            <dgm:constr type="r" for="ch" forName="pictB1" refType="w"/>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l" for="ch" forName="pictA2"/>
            <dgm:constr type="t" for="ch" forName="pictA2"/>
            <dgm:constr type="w" for="ch" forName="pictA2" refType="h" fact="0.608"/>
            <dgm:constr type="h" for="ch" forName="pictA2" refType="h" fact="0.608"/>
            <dgm:constr type="l" for="ch" forName="pictB2"/>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l" for="ch" forName="pictA3"/>
            <dgm:constr type="b" for="ch" forName="pictA3" refType="h"/>
            <dgm:constr type="w" for="ch" forName="pictA3" refType="h" fact="0.371"/>
            <dgm:constr type="h" for="ch" forName="pictA3" refType="h" fact="0.371"/>
            <dgm:constr type="l" for="ch" forName="pictB3"/>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r" for="ch" forName="pictA4" refType="r" refFor="ch" refForName="space2"/>
            <dgm:constr type="b" for="ch" forName="pictA4" refType="h"/>
            <dgm:constr type="w" for="ch" forName="pictA4" refType="h" fact="0.216"/>
            <dgm:constr type="h" for="ch" forName="pictA4" refType="h" fact="0.216"/>
            <dgm:constr type="r" for="ch" forName="pictB4" refType="r"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r" for="ch" forName="pictA5" refType="r" refFor="ch" refForName="space2"/>
            <dgm:constr type="t" for="ch" forName="pictA5" refType="h" fact="0.629"/>
            <dgm:constr type="w" for="ch" forName="pictA5" refType="h" fact="0.216"/>
            <dgm:constr type="h" for="ch" forName="pictA5" refType="h" fact="0.133"/>
            <dgm:constr type="r" for="ch" forName="pictB5" refType="r"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else>
      </dgm:choose>
      <dgm:layoutNode name="space1">
        <dgm:alg type="sp"/>
        <dgm:shape xmlns:r="http://schemas.openxmlformats.org/officeDocument/2006/relationships" r:blip="">
          <dgm:adjLst/>
        </dgm:shape>
      </dgm:layoutNode>
      <dgm:layoutNode name="space2">
        <dgm:alg type="sp"/>
        <dgm:shape xmlns:r="http://schemas.openxmlformats.org/officeDocument/2006/relationships" r:blip="">
          <dgm:adjLst/>
        </dgm:shape>
      </dgm:layoutNode>
      <dgm:choose name="Name6">
        <dgm:if name="Name7" axis="ch" ptType="node" func="cnt" op="gte" val="1">
          <dgm:forEach name="Name8" axis="ch" ptType="sibTrans" hideLastTrans="0" cnt="1">
            <dgm:layoutNode name="pictA1">
              <dgm:alg type="sp"/>
              <dgm:shape xmlns:r="http://schemas.openxmlformats.org/officeDocument/2006/relationships" r:blip="">
                <dgm:adjLst/>
              </dgm:shape>
              <dgm:presOf/>
              <dgm:forEach name="Name9" ref="imageRepeat"/>
            </dgm:layoutNode>
            <dgm:layoutNode name="oneDotPict">
              <dgm:alg type="composite"/>
              <dgm:shape xmlns:r="http://schemas.openxmlformats.org/officeDocument/2006/relationships" r:blip="">
                <dgm:adjLst/>
              </dgm:shape>
              <dgm:presOf/>
              <dgm:constrLst>
                <dgm:constr type="userD"/>
                <dgm:constr type="w" for="ch" forName="dotPict_11" refType="userD"/>
                <dgm:constr type="h" for="ch" forName="dotPict_11" refType="userD"/>
              </dgm:constrLst>
              <dgm:layoutNode name="dotPict_11" styleLbl="solidFgAcc1">
                <dgm:alg type="sp"/>
                <dgm:shape xmlns:r="http://schemas.openxmlformats.org/officeDocument/2006/relationships" type="ellipse" r:blip="">
                  <dgm:adjLst/>
                </dgm:shape>
                <dgm:presOf/>
              </dgm:layoutNode>
            </dgm:layoutNode>
          </dgm:forEach>
        </dgm:if>
        <dgm:else name="Name10">
          <dgm:layoutNode name="pictB1" styleLbl="alignNode1">
            <dgm:alg type="sp"/>
            <dgm:shape xmlns:r="http://schemas.openxmlformats.org/officeDocument/2006/relationships" type="rect" r:blip="">
              <dgm:adjLst/>
            </dgm:shape>
            <dgm:presOf/>
          </dgm:layoutNode>
        </dgm:else>
      </dgm:choose>
      <dgm:choose name="Name11">
        <dgm:if name="Name12" axis="ch" ptType="node" func="cnt" op="gte" val="2">
          <dgm:forEach name="Name13" axis="ch" ptType="sibTrans" hideLastTrans="0" st="2" cnt="1">
            <dgm:layoutNode name="pictA2">
              <dgm:alg type="sp"/>
              <dgm:shape xmlns:r="http://schemas.openxmlformats.org/officeDocument/2006/relationships" r:blip="">
                <dgm:adjLst/>
              </dgm:shape>
              <dgm:presOf/>
              <dgm:forEach name="Name14" ref="imageRepeat"/>
            </dgm:layoutNode>
            <dgm:layoutNode name="twoDotsPict">
              <dgm:alg type="composite"/>
              <dgm:shape xmlns:r="http://schemas.openxmlformats.org/officeDocument/2006/relationships" r:blip="">
                <dgm:adjLst/>
              </dgm:shape>
              <dgm:presOf/>
              <dgm:constrLst>
                <dgm:constr type="userD"/>
                <dgm:constr type="w" for="ch" forName="dotPict_21" refType="userD"/>
                <dgm:constr type="h" for="ch" forName="dotPict_21" refType="userD"/>
                <dgm:constr type="l" for="ch" forName="dotPict_22" refType="userD" fact="1.5"/>
                <dgm:constr type="w" for="ch" forName="dotPict_22" refType="userD"/>
                <dgm:constr type="h" for="ch" forName="dotPict_22" refType="userD"/>
              </dgm:constrLst>
              <dgm:layoutNode name="dotPict_21" styleLbl="solidFgAcc1">
                <dgm:alg type="sp"/>
                <dgm:shape xmlns:r="http://schemas.openxmlformats.org/officeDocument/2006/relationships" type="ellipse" r:blip="">
                  <dgm:adjLst/>
                </dgm:shape>
                <dgm:presOf/>
              </dgm:layoutNode>
              <dgm:layoutNode name="dotPict_22" styleLbl="solidFgAcc1">
                <dgm:alg type="sp"/>
                <dgm:shape xmlns:r="http://schemas.openxmlformats.org/officeDocument/2006/relationships" type="ellipse" r:blip="">
                  <dgm:adjLst/>
                </dgm:shape>
                <dgm:presOf/>
              </dgm:layoutNode>
            </dgm:layoutNode>
          </dgm:forEach>
        </dgm:if>
        <dgm:else name="Name15">
          <dgm:layoutNode name="pictB2" styleLbl="alignNode1">
            <dgm:alg type="sp"/>
            <dgm:shape xmlns:r="http://schemas.openxmlformats.org/officeDocument/2006/relationships" type="rect" r:blip="">
              <dgm:adjLst/>
            </dgm:shape>
            <dgm:presOf/>
          </dgm:layoutNode>
        </dgm:else>
      </dgm:choose>
      <dgm:choose name="Name16">
        <dgm:if name="Name17" axis="ch" ptType="node" func="cnt" op="gte" val="3">
          <dgm:forEach name="Name18" axis="ch" ptType="sibTrans" hideLastTrans="0" st="3" cnt="1">
            <dgm:layoutNode name="pictA3">
              <dgm:alg type="sp"/>
              <dgm:shape xmlns:r="http://schemas.openxmlformats.org/officeDocument/2006/relationships" r:blip="">
                <dgm:adjLst/>
              </dgm:shape>
              <dgm:presOf/>
              <dgm:forEach name="Name19" ref="imageRepeat"/>
            </dgm:layoutNode>
            <dgm:layoutNode name="threeDotsPict">
              <dgm:alg type="composite"/>
              <dgm:shape xmlns:r="http://schemas.openxmlformats.org/officeDocument/2006/relationships" r:blip="">
                <dgm:adjLst/>
              </dgm:shape>
              <dgm:presOf/>
              <dgm:constrLst>
                <dgm:constr type="userD"/>
                <dgm:constr type="l" for="ch" forName="dotPict_31"/>
                <dgm:constr type="t" for="ch" forName="dotPict_31" refType="userD" fact="2.25"/>
                <dgm:constr type="w" for="ch" forName="dotPict_31" refType="userD"/>
                <dgm:constr type="h" for="ch" forName="dotPict_31" refType="userD"/>
                <dgm:constr type="l" for="ch" forName="dotPict_32" refType="userD" fact="1.125"/>
                <dgm:constr type="t" for="ch" forName="dotPict_32" refType="userD" fact="1.125"/>
                <dgm:constr type="w" for="ch" forName="dotPict_32" refType="userD"/>
                <dgm:constr type="h" for="ch" forName="dotPict_32" refType="userD"/>
                <dgm:constr type="l" for="ch" forName="dotPict_33" refType="userD" fact="2.25"/>
                <dgm:constr type="t" for="ch" forName="dotPict_33"/>
                <dgm:constr type="w" for="ch" forName="dotPict_33" refType="userD"/>
                <dgm:constr type="h" for="ch" forName="dotPict_33" refType="userD"/>
              </dgm:constrLst>
              <dgm:layoutNode name="dotPict_31" styleLbl="solidFgAcc1">
                <dgm:alg type="sp"/>
                <dgm:shape xmlns:r="http://schemas.openxmlformats.org/officeDocument/2006/relationships" type="ellipse" r:blip="">
                  <dgm:adjLst/>
                </dgm:shape>
                <dgm:presOf/>
              </dgm:layoutNode>
              <dgm:layoutNode name="dotPict_32" styleLbl="solidFgAcc1">
                <dgm:alg type="sp"/>
                <dgm:shape xmlns:r="http://schemas.openxmlformats.org/officeDocument/2006/relationships" type="ellipse" r:blip="">
                  <dgm:adjLst/>
                </dgm:shape>
                <dgm:presOf/>
              </dgm:layoutNode>
              <dgm:layoutNode name="dotPict_33" styleLbl="solidFgAcc1">
                <dgm:alg type="sp"/>
                <dgm:shape xmlns:r="http://schemas.openxmlformats.org/officeDocument/2006/relationships" type="ellipse" r:blip="">
                  <dgm:adjLst/>
                </dgm:shape>
                <dgm:presOf/>
              </dgm:layoutNode>
            </dgm:layoutNode>
          </dgm:forEach>
        </dgm:if>
        <dgm:else name="Name20">
          <dgm:layoutNode name="pictB3" styleLbl="alignNode1">
            <dgm:alg type="sp"/>
            <dgm:shape xmlns:r="http://schemas.openxmlformats.org/officeDocument/2006/relationships" type="rect" r:blip="">
              <dgm:adjLst/>
            </dgm:shape>
            <dgm:presOf/>
          </dgm:layoutNode>
        </dgm:else>
      </dgm:choose>
      <dgm:choose name="Name21">
        <dgm:if name="Name22" axis="ch" ptType="node" func="cnt" op="gte" val="4">
          <dgm:forEach name="Name23" axis="ch" ptType="sibTrans" hideLastTrans="0" st="4" cnt="1">
            <dgm:layoutNode name="pictA4">
              <dgm:alg type="sp"/>
              <dgm:shape xmlns:r="http://schemas.openxmlformats.org/officeDocument/2006/relationships" r:blip="">
                <dgm:adjLst/>
              </dgm:shape>
              <dgm:presOf/>
              <dgm:forEach name="Name24" ref="imageRepeat"/>
            </dgm:layoutNode>
            <dgm:layoutNode name="fourDotsPict">
              <dgm:alg type="composite"/>
              <dgm:shape xmlns:r="http://schemas.openxmlformats.org/officeDocument/2006/relationships" r:blip="">
                <dgm:adjLst/>
              </dgm:shape>
              <dgm:presOf/>
              <dgm:constrLst>
                <dgm:constr type="userD"/>
                <dgm:constr type="w" for="ch" forName="dotPict_41" refType="userD"/>
                <dgm:constr type="h" for="ch" forName="dotPict_41" refType="userD"/>
                <dgm:constr type="l" for="ch" forName="dotPict_42" refType="userD" fact="1.5"/>
                <dgm:constr type="w" for="ch" forName="dotPict_42" refType="userD"/>
                <dgm:constr type="h" for="ch" forName="dotPict_42" refType="userD"/>
                <dgm:constr type="t" for="ch" forName="dotPict_43" refType="userD" fact="1.5"/>
                <dgm:constr type="w" for="ch" forName="dotPict_43" refType="userD"/>
                <dgm:constr type="h" for="ch" forName="dotPict_43" refType="userD"/>
                <dgm:constr type="l" for="ch" forName="dotPict_44" refType="userD" fact="1.5"/>
                <dgm:constr type="t" for="ch" forName="dotPict_44" refType="userD" fact="1.5"/>
                <dgm:constr type="w" for="ch" forName="dotPict_44" refType="userD"/>
                <dgm:constr type="h" for="ch" forName="dotPict_44" refType="userD"/>
              </dgm:constrLst>
              <dgm:layoutNode name="dotPict_41" styleLbl="solidFgAcc1">
                <dgm:alg type="sp"/>
                <dgm:shape xmlns:r="http://schemas.openxmlformats.org/officeDocument/2006/relationships" type="ellipse" r:blip="">
                  <dgm:adjLst/>
                </dgm:shape>
                <dgm:presOf/>
              </dgm:layoutNode>
              <dgm:layoutNode name="dotPict_42" styleLbl="solidFgAcc1">
                <dgm:alg type="sp"/>
                <dgm:shape xmlns:r="http://schemas.openxmlformats.org/officeDocument/2006/relationships" type="ellipse" r:blip="">
                  <dgm:adjLst/>
                </dgm:shape>
                <dgm:presOf/>
              </dgm:layoutNode>
              <dgm:layoutNode name="dotPict_43" styleLbl="solidFgAcc1">
                <dgm:alg type="sp"/>
                <dgm:shape xmlns:r="http://schemas.openxmlformats.org/officeDocument/2006/relationships" type="ellipse" r:blip="">
                  <dgm:adjLst/>
                </dgm:shape>
                <dgm:presOf/>
              </dgm:layoutNode>
              <dgm:layoutNode name="dotPict_44" styleLbl="solidFgAcc1">
                <dgm:alg type="sp"/>
                <dgm:shape xmlns:r="http://schemas.openxmlformats.org/officeDocument/2006/relationships" type="ellipse" r:blip="">
                  <dgm:adjLst/>
                </dgm:shape>
                <dgm:presOf/>
              </dgm:layoutNode>
            </dgm:layoutNode>
          </dgm:forEach>
        </dgm:if>
        <dgm:else name="Name25">
          <dgm:layoutNode name="pictB4" styleLbl="alignNode1">
            <dgm:alg type="sp"/>
            <dgm:shape xmlns:r="http://schemas.openxmlformats.org/officeDocument/2006/relationships" type="rect" r:blip="">
              <dgm:adjLst/>
            </dgm:shape>
            <dgm:presOf/>
          </dgm:layoutNode>
        </dgm:else>
      </dgm:choose>
      <dgm:choose name="Name26">
        <dgm:if name="Name27" axis="ch" ptType="node" func="cnt" op="gte" val="5">
          <dgm:forEach name="Name28" axis="ch" ptType="sibTrans" hideLastTrans="0" st="5" cnt="1">
            <dgm:layoutNode name="pictA5">
              <dgm:alg type="sp"/>
              <dgm:shape xmlns:r="http://schemas.openxmlformats.org/officeDocument/2006/relationships" r:blip="">
                <dgm:adjLst/>
              </dgm:shape>
              <dgm:presOf/>
              <dgm:forEach name="Name29" ref="imageRepeat"/>
            </dgm:layoutNode>
            <dgm:layoutNode name="fiveDotsPict">
              <dgm:alg type="composite"/>
              <dgm:shape xmlns:r="http://schemas.openxmlformats.org/officeDocument/2006/relationships" r:blip="">
                <dgm:adjLst/>
              </dgm:shape>
              <dgm:presOf/>
              <dgm:constrLst>
                <dgm:constr type="userD"/>
                <dgm:constr type="l" for="ch" forName="dotPict_51"/>
                <dgm:constr type="t" for="ch" forName="dotPict_51" refType="userD" fact="2.25"/>
                <dgm:constr type="w" for="ch" forName="dotPict_51" refType="userD"/>
                <dgm:constr type="h" for="ch" forName="dotPict_51" refType="userD"/>
                <dgm:constr type="l" for="ch" forName="dotPict_52" refType="userD" fact="1.125"/>
                <dgm:constr type="t" for="ch" forName="dotPict_52" refType="userD" fact="1.125"/>
                <dgm:constr type="w" for="ch" forName="dotPict_52" refType="userD"/>
                <dgm:constr type="h" for="ch" forName="dotPict_52" refType="userD"/>
                <dgm:constr type="l" for="ch" forName="dotPict_53" refType="userD" fact="2.25"/>
                <dgm:constr type="t" for="ch" forName="dotPict_53"/>
                <dgm:constr type="w" for="ch" forName="dotPict_53" refType="userD"/>
                <dgm:constr type="h" for="ch" forName="dotPict_53" refType="userD"/>
                <dgm:constr type="l" for="ch" forName="dotPict_54"/>
                <dgm:constr type="t" for="ch" forName="dotPict_54"/>
                <dgm:constr type="w" for="ch" forName="dotPict_54" refType="userD"/>
                <dgm:constr type="h" for="ch" forName="dotPict_54" refType="userD"/>
                <dgm:constr type="l" for="ch" forName="dotPict_55" refType="userD" fact="2.25"/>
                <dgm:constr type="t" for="ch" forName="dotPict_55" refType="userD" fact="2.25"/>
                <dgm:constr type="w" for="ch" forName="dotPict_55" refType="userD"/>
                <dgm:constr type="h" for="ch" forName="dotPict_55" refType="userD"/>
              </dgm:constrLst>
              <dgm:layoutNode name="dotPict_51" styleLbl="solidFgAcc1">
                <dgm:alg type="sp"/>
                <dgm:shape xmlns:r="http://schemas.openxmlformats.org/officeDocument/2006/relationships" type="ellipse" r:blip="">
                  <dgm:adjLst/>
                </dgm:shape>
                <dgm:presOf/>
              </dgm:layoutNode>
              <dgm:layoutNode name="dotPict_52" styleLbl="solidFgAcc1">
                <dgm:alg type="sp"/>
                <dgm:shape xmlns:r="http://schemas.openxmlformats.org/officeDocument/2006/relationships" type="ellipse" r:blip="">
                  <dgm:adjLst/>
                </dgm:shape>
                <dgm:presOf/>
              </dgm:layoutNode>
              <dgm:layoutNode name="dotPict_53" styleLbl="solidFgAcc1">
                <dgm:alg type="sp"/>
                <dgm:shape xmlns:r="http://schemas.openxmlformats.org/officeDocument/2006/relationships" type="ellipse" r:blip="">
                  <dgm:adjLst/>
                </dgm:shape>
                <dgm:presOf/>
              </dgm:layoutNode>
              <dgm:layoutNode name="dotPict_54" styleLbl="solidFgAcc1">
                <dgm:alg type="sp"/>
                <dgm:shape xmlns:r="http://schemas.openxmlformats.org/officeDocument/2006/relationships" type="ellipse" r:blip="">
                  <dgm:adjLst/>
                </dgm:shape>
                <dgm:presOf/>
              </dgm:layoutNode>
              <dgm:layoutNode name="dotPict_55" styleLbl="solidFgAcc1">
                <dgm:alg type="sp"/>
                <dgm:shape xmlns:r="http://schemas.openxmlformats.org/officeDocument/2006/relationships" type="ellipse" r:blip="">
                  <dgm:adjLst/>
                </dgm:shape>
                <dgm:presOf/>
              </dgm:layoutNode>
            </dgm:layoutNode>
          </dgm:forEach>
        </dgm:if>
        <dgm:else name="Name30">
          <dgm:layoutNode name="pictB5" styleLbl="alignNode1">
            <dgm:alg type="sp"/>
            <dgm:shape xmlns:r="http://schemas.openxmlformats.org/officeDocument/2006/relationships" type="rect" r:blip="">
              <dgm:adjLst/>
            </dgm:shape>
            <dgm:presOf/>
          </dgm:layoutNode>
        </dgm:else>
      </dgm:choose>
    </dgm:layoutNode>
    <dgm:layoutNode name="txLine">
      <dgm:choose name="Name31">
        <dgm:if name="Name32" func="var" arg="dir" op="equ" val="norm">
          <dgm:alg type="lin">
            <dgm:param type="horzAlign" val="r"/>
          </dgm:alg>
        </dgm:if>
        <dgm:else name="Name33">
          <dgm:alg type="lin">
            <dgm:param type="horzAlign" val="l"/>
            <dgm:param type="linDir" val="fromR"/>
          </dgm:alg>
        </dgm:else>
      </dgm:choose>
      <dgm:constrLst>
        <dgm:constr type="primFontSz" for="ch" ptType="node" op="equ" val="65"/>
        <dgm:constr type="w" for="ch" ptType="node" refType="primFontSz" refFor="ch" refPtType="node" fact="0.5"/>
        <dgm:constr type="h" for="ch" ptType="node" refType="h"/>
      </dgm:constrLst>
      <dgm:ruleLst>
        <dgm:rule type="primFontSz" for="ch" ptType="node" val="5" fact="NaN" max="NaN"/>
      </dgm:ruleLst>
      <dgm:forEach name="Name34" axis="ch" ptType="node">
        <dgm:choose name="Name35">
          <dgm:if name="Name36" axis="self" ptType="node" func="pos" op="equ" val="1">
            <dgm:layoutNode name="oneDotTx">
              <dgm:alg type="composite"/>
              <dgm:shape xmlns:r="http://schemas.openxmlformats.org/officeDocument/2006/relationships" r:blip="">
                <dgm:adjLst/>
              </dgm:shape>
              <dgm:presOf/>
              <dgm:constrLst>
                <dgm:constr type="userD"/>
                <dgm:constr type="w" for="ch" forName="dotTx_11" refType="userD"/>
                <dgm:constr type="h" for="ch" forName="dotTx_11" refType="userD"/>
              </dgm:constrLst>
              <dgm:layoutNode name="dotTx_11" styleLbl="solidFgAcc1">
                <dgm:alg type="sp"/>
                <dgm:shape xmlns:r="http://schemas.openxmlformats.org/officeDocument/2006/relationships" type="ellipse" r:blip="">
                  <dgm:adjLst/>
                </dgm:shape>
                <dgm:presOf/>
              </dgm:layoutNode>
            </dgm:layoutNode>
            <dgm:layoutNode name="Name37"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38" axis="self" ptType="node" func="pos" op="equ" val="2">
            <dgm:layoutNode name="twoDotsTx">
              <dgm:alg type="composite"/>
              <dgm:shape xmlns:r="http://schemas.openxmlformats.org/officeDocument/2006/relationships" r:blip="">
                <dgm:adjLst/>
              </dgm:shape>
              <dgm:presOf/>
              <dgm:constrLst>
                <dgm:constr type="userD"/>
                <dgm:constr type="w" for="ch" forName="dotTx_21" refType="userD"/>
                <dgm:constr type="h" for="ch" forName="dotTx_21" refType="userD"/>
                <dgm:constr type="l" for="ch" forName="dotTx_22" refType="userD" fact="1.5"/>
                <dgm:constr type="w" for="ch" forName="dotTx_22" refType="userD"/>
                <dgm:constr type="h" for="ch" forName="dotTx_22" refType="userD"/>
              </dgm:constrLst>
              <dgm:layoutNode name="dotTx_21" styleLbl="solidFgAcc1">
                <dgm:alg type="sp"/>
                <dgm:shape xmlns:r="http://schemas.openxmlformats.org/officeDocument/2006/relationships" type="ellipse" r:blip="">
                  <dgm:adjLst/>
                </dgm:shape>
                <dgm:presOf/>
              </dgm:layoutNode>
              <dgm:layoutNode name="dotTx_22" styleLbl="solidFgAcc1">
                <dgm:alg type="sp"/>
                <dgm:shape xmlns:r="http://schemas.openxmlformats.org/officeDocument/2006/relationships" type="ellipse" r:blip="">
                  <dgm:adjLst/>
                </dgm:shape>
                <dgm:presOf/>
              </dgm:layoutNode>
            </dgm:layoutNode>
            <dgm:layoutNode name="Name39"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0" axis="self" ptType="node" func="pos" op="equ" val="3">
            <dgm:layoutNode name="threeDotsTx">
              <dgm:alg type="composite"/>
              <dgm:shape xmlns:r="http://schemas.openxmlformats.org/officeDocument/2006/relationships" r:blip="">
                <dgm:adjLst/>
              </dgm:shape>
              <dgm:presOf/>
              <dgm:constrLst>
                <dgm:constr type="userD"/>
                <dgm:constr type="l" for="ch" forName="dotTx_31"/>
                <dgm:constr type="t" for="ch" forName="dotTx_31" refType="userD" fact="2.25"/>
                <dgm:constr type="w" for="ch" forName="dotTx_31" refType="userD"/>
                <dgm:constr type="h" for="ch" forName="dotTx_31" refType="userD"/>
                <dgm:constr type="l" for="ch" forName="dotTx_32" refType="userD" fact="1.125"/>
                <dgm:constr type="t" for="ch" forName="dotTx_32" refType="userD" fact="1.125"/>
                <dgm:constr type="w" for="ch" forName="dotTx_32" refType="userD"/>
                <dgm:constr type="h" for="ch" forName="dotTx_32" refType="userD"/>
                <dgm:constr type="l" for="ch" forName="dotTx_33" refType="userD" fact="2.25"/>
                <dgm:constr type="t" for="ch" forName="dotTx_33"/>
                <dgm:constr type="w" for="ch" forName="dotTx_33" refType="userD"/>
                <dgm:constr type="h" for="ch" forName="dotTx_33" refType="userD"/>
              </dgm:constrLst>
              <dgm:layoutNode name="dotTx_31" styleLbl="solidFgAcc1">
                <dgm:alg type="sp"/>
                <dgm:shape xmlns:r="http://schemas.openxmlformats.org/officeDocument/2006/relationships" type="ellipse" r:blip="">
                  <dgm:adjLst/>
                </dgm:shape>
                <dgm:presOf/>
              </dgm:layoutNode>
              <dgm:layoutNode name="dotTx_32" styleLbl="solidFgAcc1">
                <dgm:alg type="sp"/>
                <dgm:shape xmlns:r="http://schemas.openxmlformats.org/officeDocument/2006/relationships" type="ellipse" r:blip="">
                  <dgm:adjLst/>
                </dgm:shape>
                <dgm:presOf/>
              </dgm:layoutNode>
              <dgm:layoutNode name="dotTx_33" styleLbl="solidFgAcc1">
                <dgm:alg type="sp"/>
                <dgm:shape xmlns:r="http://schemas.openxmlformats.org/officeDocument/2006/relationships" type="ellipse" r:blip="">
                  <dgm:adjLst/>
                </dgm:shape>
                <dgm:presOf/>
              </dgm:layoutNode>
            </dgm:layoutNode>
            <dgm:layoutNode name="Name41"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2" axis="self" ptType="node" func="pos" op="equ" val="4">
            <dgm:layoutNode name="fourDotsTx">
              <dgm:alg type="composite"/>
              <dgm:shape xmlns:r="http://schemas.openxmlformats.org/officeDocument/2006/relationships" r:blip="">
                <dgm:adjLst/>
              </dgm:shape>
              <dgm:presOf/>
              <dgm:constrLst>
                <dgm:constr type="userD"/>
                <dgm:constr type="w" for="ch" forName="dotTx_41" refType="userD"/>
                <dgm:constr type="h" for="ch" forName="dotTx_41" refType="userD"/>
                <dgm:constr type="l" for="ch" forName="dotTx_42" refType="userD" fact="1.5"/>
                <dgm:constr type="w" for="ch" forName="dotTx_42" refType="userD"/>
                <dgm:constr type="h" for="ch" forName="dotTx_42" refType="userD"/>
                <dgm:constr type="t" for="ch" forName="dotTx_43" refType="userD" fact="1.5"/>
                <dgm:constr type="w" for="ch" forName="dotTx_43" refType="userD"/>
                <dgm:constr type="h" for="ch" forName="dotTx_43" refType="userD"/>
                <dgm:constr type="l" for="ch" forName="dotTx_44" refType="userD" fact="1.5"/>
                <dgm:constr type="t" for="ch" forName="dotTx_44" refType="userD" fact="1.5"/>
                <dgm:constr type="w" for="ch" forName="dotTx_44" refType="userD"/>
                <dgm:constr type="h" for="ch" forName="dotTx_44" refType="userD"/>
              </dgm:constrLst>
              <dgm:layoutNode name="dotTx_41" styleLbl="solidFgAcc1">
                <dgm:alg type="sp"/>
                <dgm:shape xmlns:r="http://schemas.openxmlformats.org/officeDocument/2006/relationships" type="ellipse" r:blip="">
                  <dgm:adjLst/>
                </dgm:shape>
                <dgm:presOf/>
              </dgm:layoutNode>
              <dgm:layoutNode name="dotTx_42" styleLbl="solidFgAcc1">
                <dgm:alg type="sp"/>
                <dgm:shape xmlns:r="http://schemas.openxmlformats.org/officeDocument/2006/relationships" type="ellipse" r:blip="">
                  <dgm:adjLst/>
                </dgm:shape>
                <dgm:presOf/>
              </dgm:layoutNode>
              <dgm:layoutNode name="dotTx_43" styleLbl="solidFgAcc1">
                <dgm:alg type="sp"/>
                <dgm:shape xmlns:r="http://schemas.openxmlformats.org/officeDocument/2006/relationships" type="ellipse" r:blip="">
                  <dgm:adjLst/>
                </dgm:shape>
                <dgm:presOf/>
              </dgm:layoutNode>
              <dgm:layoutNode name="dotTx_44" styleLbl="solidFgAcc1">
                <dgm:alg type="sp"/>
                <dgm:shape xmlns:r="http://schemas.openxmlformats.org/officeDocument/2006/relationships" type="ellipse" r:blip="">
                  <dgm:adjLst/>
                </dgm:shape>
                <dgm:presOf/>
              </dgm:layoutNode>
            </dgm:layoutNode>
            <dgm:layoutNode name="Name43"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4" axis="self" ptType="node" func="pos" op="equ" val="5">
            <dgm:layoutNode name="fiveDotsTx">
              <dgm:alg type="composite"/>
              <dgm:shape xmlns:r="http://schemas.openxmlformats.org/officeDocument/2006/relationships" r:blip="">
                <dgm:adjLst/>
              </dgm:shape>
              <dgm:presOf/>
              <dgm:constrLst>
                <dgm:constr type="userD"/>
                <dgm:constr type="l" for="ch" forName="dotTx_51"/>
                <dgm:constr type="t" for="ch" forName="dotTx_51" refType="userD" fact="2.25"/>
                <dgm:constr type="w" for="ch" forName="dotTx_51" refType="userD"/>
                <dgm:constr type="h" for="ch" forName="dotTx_51" refType="userD"/>
                <dgm:constr type="l" for="ch" forName="dotTx_52" refType="userD" fact="1.125"/>
                <dgm:constr type="t" for="ch" forName="dotTx_52" refType="userD" fact="1.125"/>
                <dgm:constr type="w" for="ch" forName="dotTx_52" refType="userD"/>
                <dgm:constr type="h" for="ch" forName="dotTx_52" refType="userD"/>
                <dgm:constr type="l" for="ch" forName="dotTx_53" refType="userD" fact="2.25"/>
                <dgm:constr type="t" for="ch" forName="dotTx_53"/>
                <dgm:constr type="w" for="ch" forName="dotTx_53" refType="userD"/>
                <dgm:constr type="h" for="ch" forName="dotTx_53" refType="userD"/>
                <dgm:constr type="l" for="ch" forName="dotTx_54"/>
                <dgm:constr type="t" for="ch" forName="dotTx_54"/>
                <dgm:constr type="w" for="ch" forName="dotTx_54" refType="userD"/>
                <dgm:constr type="h" for="ch" forName="dotTx_54" refType="userD"/>
                <dgm:constr type="l" for="ch" forName="dotTx_55" refType="userD" fact="2.25"/>
                <dgm:constr type="t" for="ch" forName="dotTx_55" refType="userD" fact="2.25"/>
                <dgm:constr type="w" for="ch" forName="dotTx_55" refType="userD"/>
                <dgm:constr type="h" for="ch" forName="dotTx_55" refType="userD"/>
              </dgm:constrLst>
              <dgm:layoutNode name="dotTx_51" styleLbl="solidFgAcc1">
                <dgm:alg type="sp"/>
                <dgm:shape xmlns:r="http://schemas.openxmlformats.org/officeDocument/2006/relationships" type="ellipse" r:blip="">
                  <dgm:adjLst/>
                </dgm:shape>
                <dgm:presOf/>
              </dgm:layoutNode>
              <dgm:layoutNode name="dotTx_52" styleLbl="solidFgAcc1">
                <dgm:alg type="sp"/>
                <dgm:shape xmlns:r="http://schemas.openxmlformats.org/officeDocument/2006/relationships" type="ellipse" r:blip="">
                  <dgm:adjLst/>
                </dgm:shape>
                <dgm:presOf/>
              </dgm:layoutNode>
              <dgm:layoutNode name="dotTx_53" styleLbl="solidFgAcc1">
                <dgm:alg type="sp"/>
                <dgm:shape xmlns:r="http://schemas.openxmlformats.org/officeDocument/2006/relationships" type="ellipse" r:blip="">
                  <dgm:adjLst/>
                </dgm:shape>
                <dgm:presOf/>
              </dgm:layoutNode>
              <dgm:layoutNode name="dotTx_54" styleLbl="solidFgAcc1">
                <dgm:alg type="sp"/>
                <dgm:shape xmlns:r="http://schemas.openxmlformats.org/officeDocument/2006/relationships" type="ellipse" r:blip="">
                  <dgm:adjLst/>
                </dgm:shape>
                <dgm:presOf/>
              </dgm:layoutNode>
              <dgm:layoutNode name="dotTx_55" styleLbl="solidFgAcc1">
                <dgm:alg type="sp"/>
                <dgm:shape xmlns:r="http://schemas.openxmlformats.org/officeDocument/2006/relationships" type="ellipse" r:blip="">
                  <dgm:adjLst/>
                </dgm:shape>
                <dgm:presOf/>
              </dgm:layoutNode>
            </dgm:layoutNode>
            <dgm:layoutNode name="Name45"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else name="Name46"/>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13850570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7AB3B-FF01-4E49-9C00-7A7A9641CA06}"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403884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421539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1977132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83902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292296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329952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00587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2762854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220577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213698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7AB3B-FF01-4E49-9C00-7A7A9641CA06}"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250433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7AB3B-FF01-4E49-9C00-7A7A9641CA06}"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340668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7AB3B-FF01-4E49-9C00-7A7A9641CA06}" type="datetimeFigureOut">
              <a:rPr lang="en-IN" smtClean="0"/>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393501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7AB3B-FF01-4E49-9C00-7A7A9641CA06}"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416148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5C7AB3B-FF01-4E49-9C00-7A7A9641CA06}" type="datetimeFigureOut">
              <a:rPr lang="en-IN" smtClean="0"/>
              <a:t>28-07-2022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23750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7AB3B-FF01-4E49-9C00-7A7A9641CA06}"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344678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7AB3B-FF01-4E49-9C00-7A7A9641CA06}"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0573A-625D-44EF-83D2-29A63076766F}" type="slidenum">
              <a:rPr lang="en-IN" smtClean="0"/>
              <a:t>‹#›</a:t>
            </a:fld>
            <a:endParaRPr lang="en-IN"/>
          </a:p>
        </p:txBody>
      </p:sp>
    </p:spTree>
    <p:extLst>
      <p:ext uri="{BB962C8B-B14F-4D97-AF65-F5344CB8AC3E}">
        <p14:creationId xmlns:p14="http://schemas.microsoft.com/office/powerpoint/2010/main" val="417232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C7AB3B-FF01-4E49-9C00-7A7A9641CA06}" type="datetimeFigureOut">
              <a:rPr lang="en-IN" smtClean="0"/>
              <a:t>28-07-2022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70573A-625D-44EF-83D2-29A63076766F}" type="slidenum">
              <a:rPr lang="en-IN" smtClean="0"/>
              <a:t>‹#›</a:t>
            </a:fld>
            <a:endParaRPr lang="en-IN"/>
          </a:p>
        </p:txBody>
      </p:sp>
    </p:spTree>
    <p:extLst>
      <p:ext uri="{BB962C8B-B14F-4D97-AF65-F5344CB8AC3E}">
        <p14:creationId xmlns:p14="http://schemas.microsoft.com/office/powerpoint/2010/main" val="2355808282"/>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8.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5.png"/><Relationship Id="rId1" Type="http://schemas.openxmlformats.org/officeDocument/2006/relationships/slideLayout" Target="../slideLayouts/slideLayout1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hyperlink" Target="https://hydro.imd.gov.in/hydrometweb/(S(5ssokh45alcbz345e5jcvg55))/PRODUCTS/Publications/Rainfall%20Statistics%20of%20India%20-%202015/Rainfall%20Statistics%20of%20India%20-%202015.pdf" TargetMode="External"/><Relationship Id="rId2" Type="http://schemas.openxmlformats.org/officeDocument/2006/relationships/hyperlink" Target="http://environicsindia.in/wp-content/uploads/2018/09/Rainfall-Statistics-of-India-2014.pdf" TargetMode="External"/><Relationship Id="rId1" Type="http://schemas.openxmlformats.org/officeDocument/2006/relationships/slideLayout" Target="../slideLayouts/slideLayout18.xml"/><Relationship Id="rId5" Type="http://schemas.openxmlformats.org/officeDocument/2006/relationships/hyperlink" Target="https://hydro.imd.gov.in/hydrometweb/(S(4pgwda45jih4ls45rp2n1gzy))/PRODUCTS/Publications/Rainfall%20Statistics%20of%20India%20-%202017/Rainfall%20Statistics%20of%20India%20-%202017.pdf" TargetMode="External"/><Relationship Id="rId4" Type="http://schemas.openxmlformats.org/officeDocument/2006/relationships/hyperlink" Target="https://hydro.imd.gov.in/hydrometweb/(S(0ymurl55bikbhgzupnyvnny0))/PRODUCTS/Publications/Rainfall%20Statistics%20of%20India%20-%202016/Rainfall%20Statistics%20of%20India%20-%202016.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5.svg"/><Relationship Id="rId18" Type="http://schemas.openxmlformats.org/officeDocument/2006/relationships/image" Target="../media/image10.png"/><Relationship Id="rId3" Type="http://schemas.openxmlformats.org/officeDocument/2006/relationships/diagramLayout" Target="../diagrams/layout3.xml"/><Relationship Id="rId21" Type="http://schemas.openxmlformats.org/officeDocument/2006/relationships/image" Target="../media/image13.svg"/><Relationship Id="rId7" Type="http://schemas.openxmlformats.org/officeDocument/2006/relationships/diagramData" Target="../diagrams/data4.xml"/><Relationship Id="rId12" Type="http://schemas.openxmlformats.org/officeDocument/2006/relationships/image" Target="../media/image4.png"/><Relationship Id="rId17" Type="http://schemas.openxmlformats.org/officeDocument/2006/relationships/image" Target="../media/image9.svg"/><Relationship Id="rId25" Type="http://schemas.openxmlformats.org/officeDocument/2006/relationships/image" Target="../media/image17.svg"/><Relationship Id="rId2" Type="http://schemas.openxmlformats.org/officeDocument/2006/relationships/diagramData" Target="../diagrams/data3.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8.xml"/><Relationship Id="rId6" Type="http://schemas.microsoft.com/office/2007/relationships/diagramDrawing" Target="../diagrams/drawing3.xml"/><Relationship Id="rId11" Type="http://schemas.microsoft.com/office/2007/relationships/diagramDrawing" Target="../diagrams/drawing4.xml"/><Relationship Id="rId24" Type="http://schemas.openxmlformats.org/officeDocument/2006/relationships/image" Target="../media/image16.png"/><Relationship Id="rId5" Type="http://schemas.openxmlformats.org/officeDocument/2006/relationships/diagramColors" Target="../diagrams/colors3.xml"/><Relationship Id="rId15" Type="http://schemas.openxmlformats.org/officeDocument/2006/relationships/image" Target="../media/image7.svg"/><Relationship Id="rId23" Type="http://schemas.openxmlformats.org/officeDocument/2006/relationships/image" Target="../media/image15.svg"/><Relationship Id="rId10" Type="http://schemas.openxmlformats.org/officeDocument/2006/relationships/diagramColors" Target="../diagrams/colors4.xml"/><Relationship Id="rId19" Type="http://schemas.openxmlformats.org/officeDocument/2006/relationships/image" Target="../media/image11.svg"/><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6.png"/><Relationship Id="rId22"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A6DC-9F6C-4669-7F66-4194D9653C86}"/>
              </a:ext>
            </a:extLst>
          </p:cNvPr>
          <p:cNvSpPr>
            <a:spLocks noGrp="1"/>
          </p:cNvSpPr>
          <p:nvPr>
            <p:ph type="ctrTitle"/>
          </p:nvPr>
        </p:nvSpPr>
        <p:spPr>
          <a:xfrm>
            <a:off x="0" y="1446986"/>
            <a:ext cx="12192000" cy="1796901"/>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br>
              <a:rPr lang="en-US" sz="3600" b="1" dirty="0"/>
            </a:br>
            <a:r>
              <a:rPr lang="en-US" sz="3600" b="1" dirty="0"/>
              <a:t>Sales Forecast &amp; Analytics </a:t>
            </a:r>
            <a:br>
              <a:rPr lang="en-US" sz="3600" b="1" dirty="0"/>
            </a:br>
            <a:r>
              <a:rPr lang="en-US" sz="3600" b="1" dirty="0"/>
              <a:t>(ABC MANUFACTURING)</a:t>
            </a:r>
            <a:br>
              <a:rPr lang="en-US" sz="3600" b="1" dirty="0"/>
            </a:br>
            <a:r>
              <a:rPr lang="en-US" sz="3600" b="1" dirty="0">
                <a:cs typeface="Calibri" panose="020F0502020204030204" pitchFamily="34" charset="0"/>
              </a:rPr>
              <a:t>DATA SCIENCE PRODEGREE PROJECT</a:t>
            </a:r>
            <a:endParaRPr lang="en-IN" sz="3600" b="1" dirty="0">
              <a:cs typeface="Calibri" panose="020F0502020204030204" pitchFamily="34" charset="0"/>
            </a:endParaRPr>
          </a:p>
        </p:txBody>
      </p:sp>
      <p:sp>
        <p:nvSpPr>
          <p:cNvPr id="3" name="Subtitle 2">
            <a:extLst>
              <a:ext uri="{FF2B5EF4-FFF2-40B4-BE49-F238E27FC236}">
                <a16:creationId xmlns:a16="http://schemas.microsoft.com/office/drawing/2014/main" id="{85F5928F-3019-D8DB-42F7-320CEE0F1496}"/>
              </a:ext>
            </a:extLst>
          </p:cNvPr>
          <p:cNvSpPr>
            <a:spLocks noGrp="1"/>
          </p:cNvSpPr>
          <p:nvPr>
            <p:ph type="subTitle" idx="1"/>
          </p:nvPr>
        </p:nvSpPr>
        <p:spPr>
          <a:xfrm>
            <a:off x="5482974" y="4674741"/>
            <a:ext cx="6709026" cy="1191803"/>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algn="l"/>
            <a:r>
              <a:rPr lang="en-IN" sz="2800" dirty="0">
                <a:solidFill>
                  <a:schemeClr val="accent4">
                    <a:lumMod val="40000"/>
                    <a:lumOff val="60000"/>
                  </a:schemeClr>
                </a:solidFill>
              </a:rPr>
              <a:t>Presented by : GROUP 4 (MS.DIPTI Shinde AND Ms. Zenat Parveen</a:t>
            </a:r>
          </a:p>
          <a:p>
            <a:pPr algn="l"/>
            <a:r>
              <a:rPr lang="en-IN" sz="2800" dirty="0">
                <a:solidFill>
                  <a:schemeClr val="accent4">
                    <a:lumMod val="40000"/>
                    <a:lumOff val="60000"/>
                  </a:schemeClr>
                </a:solidFill>
              </a:rPr>
              <a:t>Guided by : Ms. Sangeeta Rani</a:t>
            </a:r>
          </a:p>
        </p:txBody>
      </p:sp>
    </p:spTree>
    <p:extLst>
      <p:ext uri="{BB962C8B-B14F-4D97-AF65-F5344CB8AC3E}">
        <p14:creationId xmlns:p14="http://schemas.microsoft.com/office/powerpoint/2010/main" val="365976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249CDE-6FEE-CA63-568D-0C4A207572FE}"/>
              </a:ext>
            </a:extLst>
          </p:cNvPr>
          <p:cNvPicPr>
            <a:picLocks noGrp="1" noChangeAspect="1"/>
          </p:cNvPicPr>
          <p:nvPr>
            <p:ph sz="quarter" idx="13"/>
          </p:nvPr>
        </p:nvPicPr>
        <p:blipFill rotWithShape="1">
          <a:blip r:embed="rId2"/>
          <a:srcRect t="5274"/>
          <a:stretch/>
        </p:blipFill>
        <p:spPr>
          <a:xfrm>
            <a:off x="1" y="693997"/>
            <a:ext cx="12191999" cy="495679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E3FF3492-EDF5-8480-4C34-279E4A8EB619}"/>
              </a:ext>
            </a:extLst>
          </p:cNvPr>
          <p:cNvSpPr txBox="1"/>
          <p:nvPr/>
        </p:nvSpPr>
        <p:spPr>
          <a:xfrm>
            <a:off x="123290" y="5758224"/>
            <a:ext cx="1177418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Highest pesticides sales is in Uttar Pradesh and lowest is in Himachal Pradesh in each financial year.</a:t>
            </a:r>
          </a:p>
          <a:p>
            <a:pPr marL="285750" indent="-285750">
              <a:buFont typeface="Arial" panose="020B0604020202020204" pitchFamily="34" charset="0"/>
              <a:buChar char="•"/>
            </a:pPr>
            <a:r>
              <a:rPr lang="en-IN" dirty="0"/>
              <a:t>There is positive correlation between the rainfall and pesticide sales only in Uttar Pradesh.</a:t>
            </a:r>
          </a:p>
          <a:p>
            <a:pPr marL="285750" indent="-285750">
              <a:buFont typeface="Arial" panose="020B0604020202020204" pitchFamily="34" charset="0"/>
              <a:buChar char="•"/>
            </a:pPr>
            <a:r>
              <a:rPr lang="en-IN" dirty="0"/>
              <a:t>There is negative correlation between rainfall and pesticide sales for the state ‘Himachal Pradesh’ and ‘Haryana’.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6" name="Title 1">
            <a:extLst>
              <a:ext uri="{FF2B5EF4-FFF2-40B4-BE49-F238E27FC236}">
                <a16:creationId xmlns:a16="http://schemas.microsoft.com/office/drawing/2014/main" id="{43782C10-4B73-8DEF-DA67-32EE7064A628}"/>
              </a:ext>
            </a:extLst>
          </p:cNvPr>
          <p:cNvSpPr txBox="1">
            <a:spLocks/>
          </p:cNvSpPr>
          <p:nvPr/>
        </p:nvSpPr>
        <p:spPr>
          <a:xfrm>
            <a:off x="-1" y="0"/>
            <a:ext cx="12191999" cy="693997"/>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sz="3600" b="1" dirty="0">
                <a:solidFill>
                  <a:schemeClr val="tx1"/>
                </a:solidFill>
              </a:rPr>
              <a:t>Impact of rainfall over the pesticide sales</a:t>
            </a:r>
            <a:endParaRPr lang="en-IN" b="1" dirty="0">
              <a:solidFill>
                <a:schemeClr val="tx1"/>
              </a:solidFill>
            </a:endParaRPr>
          </a:p>
        </p:txBody>
      </p:sp>
    </p:spTree>
    <p:extLst>
      <p:ext uri="{BB962C8B-B14F-4D97-AF65-F5344CB8AC3E}">
        <p14:creationId xmlns:p14="http://schemas.microsoft.com/office/powerpoint/2010/main" val="330227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ACD5BA28-7F25-EC71-03F6-7029E7D6C743}"/>
              </a:ext>
            </a:extLst>
          </p:cNvPr>
          <p:cNvPicPr>
            <a:picLocks noChangeAspect="1"/>
          </p:cNvPicPr>
          <p:nvPr/>
        </p:nvPicPr>
        <p:blipFill>
          <a:blip r:embed="rId2"/>
          <a:stretch>
            <a:fillRect/>
          </a:stretch>
        </p:blipFill>
        <p:spPr>
          <a:xfrm>
            <a:off x="0" y="693997"/>
            <a:ext cx="12192000" cy="4505862"/>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2C711BC6-33A7-4A06-0427-88D4FA5BAFFB}"/>
              </a:ext>
            </a:extLst>
          </p:cNvPr>
          <p:cNvSpPr txBox="1"/>
          <p:nvPr/>
        </p:nvSpPr>
        <p:spPr>
          <a:xfrm>
            <a:off x="92467" y="5361258"/>
            <a:ext cx="11250202" cy="923330"/>
          </a:xfrm>
          <a:prstGeom prst="rect">
            <a:avLst/>
          </a:prstGeom>
          <a:noFill/>
        </p:spPr>
        <p:txBody>
          <a:bodyPr wrap="square" rtlCol="0">
            <a:spAutoFit/>
          </a:bodyPr>
          <a:lstStyle/>
          <a:p>
            <a:pPr marL="285750" indent="-285750">
              <a:buFont typeface="Arial" panose="020B0604020202020204" pitchFamily="34" charset="0"/>
              <a:buChar char="•"/>
            </a:pPr>
            <a:r>
              <a:rPr lang="en-IN" dirty="0"/>
              <a:t>Since standard deviation is not constant, data doesn’t represent white noise.</a:t>
            </a:r>
          </a:p>
          <a:p>
            <a:pPr marL="285750" indent="-285750">
              <a:buFont typeface="Arial" panose="020B0604020202020204" pitchFamily="34" charset="0"/>
              <a:buChar char="•"/>
            </a:pPr>
            <a:r>
              <a:rPr lang="en-IN" dirty="0"/>
              <a:t>Pesticides Sales spikes are high in 2016 quarter 1.</a:t>
            </a:r>
          </a:p>
          <a:p>
            <a:pPr marL="285750" indent="-285750">
              <a:buFont typeface="Arial" panose="020B0604020202020204" pitchFamily="34" charset="0"/>
              <a:buChar char="•"/>
            </a:pPr>
            <a:r>
              <a:rPr lang="en-IN" dirty="0"/>
              <a:t>Sales seems stationarity , but there is huge ups and downs in the sales due to factors influences.</a:t>
            </a:r>
          </a:p>
        </p:txBody>
      </p:sp>
      <p:sp>
        <p:nvSpPr>
          <p:cNvPr id="7" name="Title 1">
            <a:extLst>
              <a:ext uri="{FF2B5EF4-FFF2-40B4-BE49-F238E27FC236}">
                <a16:creationId xmlns:a16="http://schemas.microsoft.com/office/drawing/2014/main" id="{CADD89E6-329D-C3CC-044E-1E5908206324}"/>
              </a:ext>
            </a:extLst>
          </p:cNvPr>
          <p:cNvSpPr txBox="1">
            <a:spLocks/>
          </p:cNvSpPr>
          <p:nvPr/>
        </p:nvSpPr>
        <p:spPr>
          <a:xfrm>
            <a:off x="0" y="0"/>
            <a:ext cx="12191999" cy="693997"/>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sz="3600" b="1" dirty="0">
                <a:solidFill>
                  <a:schemeClr val="tx1"/>
                </a:solidFill>
              </a:rPr>
              <a:t>LINE PLOT - Representation of pesticides sales yearly</a:t>
            </a:r>
            <a:endParaRPr lang="en-IN" b="1" dirty="0">
              <a:solidFill>
                <a:schemeClr val="tx1"/>
              </a:solidFill>
            </a:endParaRPr>
          </a:p>
        </p:txBody>
      </p:sp>
    </p:spTree>
    <p:extLst>
      <p:ext uri="{BB962C8B-B14F-4D97-AF65-F5344CB8AC3E}">
        <p14:creationId xmlns:p14="http://schemas.microsoft.com/office/powerpoint/2010/main" val="361249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CFA91F5-B570-F669-8BA2-1FD664393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108" y="801384"/>
            <a:ext cx="5820311" cy="288703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EB8F8D4-39B9-F0DC-0F84-A867A4C76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108" y="3795809"/>
            <a:ext cx="5820311" cy="3006595"/>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D870EBC3-6C2E-98DB-0A36-7211962760AB}"/>
              </a:ext>
            </a:extLst>
          </p:cNvPr>
          <p:cNvSpPr txBox="1">
            <a:spLocks/>
          </p:cNvSpPr>
          <p:nvPr/>
        </p:nvSpPr>
        <p:spPr>
          <a:xfrm>
            <a:off x="0" y="0"/>
            <a:ext cx="12191999" cy="693997"/>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sz="3600" b="1" dirty="0">
                <a:solidFill>
                  <a:schemeClr val="tx1"/>
                </a:solidFill>
              </a:rPr>
              <a:t>WHITE NOISE AND RANDOM WALK CHECKS </a:t>
            </a:r>
            <a:endParaRPr lang="en-IN" b="1" dirty="0">
              <a:solidFill>
                <a:schemeClr val="tx1"/>
              </a:solidFill>
            </a:endParaRPr>
          </a:p>
        </p:txBody>
      </p:sp>
      <p:sp>
        <p:nvSpPr>
          <p:cNvPr id="5" name="TextBox 4">
            <a:extLst>
              <a:ext uri="{FF2B5EF4-FFF2-40B4-BE49-F238E27FC236}">
                <a16:creationId xmlns:a16="http://schemas.microsoft.com/office/drawing/2014/main" id="{E8EFBA62-29FD-F623-234F-653BB3D06A94}"/>
              </a:ext>
            </a:extLst>
          </p:cNvPr>
          <p:cNvSpPr txBox="1"/>
          <p:nvPr/>
        </p:nvSpPr>
        <p:spPr>
          <a:xfrm>
            <a:off x="7496710" y="801384"/>
            <a:ext cx="469529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N" dirty="0"/>
              <a:t>WHITE NOISE</a:t>
            </a:r>
          </a:p>
        </p:txBody>
      </p:sp>
      <p:sp>
        <p:nvSpPr>
          <p:cNvPr id="6" name="TextBox 5">
            <a:extLst>
              <a:ext uri="{FF2B5EF4-FFF2-40B4-BE49-F238E27FC236}">
                <a16:creationId xmlns:a16="http://schemas.microsoft.com/office/drawing/2014/main" id="{C8702FF4-55D3-D97F-9C4B-19DDCE7177D6}"/>
              </a:ext>
            </a:extLst>
          </p:cNvPr>
          <p:cNvSpPr txBox="1"/>
          <p:nvPr/>
        </p:nvSpPr>
        <p:spPr>
          <a:xfrm>
            <a:off x="7496710" y="3731356"/>
            <a:ext cx="469529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N" dirty="0"/>
              <a:t>RANDOM WALK</a:t>
            </a:r>
          </a:p>
        </p:txBody>
      </p:sp>
      <p:sp>
        <p:nvSpPr>
          <p:cNvPr id="14" name="TextBox 13">
            <a:extLst>
              <a:ext uri="{FF2B5EF4-FFF2-40B4-BE49-F238E27FC236}">
                <a16:creationId xmlns:a16="http://schemas.microsoft.com/office/drawing/2014/main" id="{0FA4BF66-E14D-4764-3D0E-D8082FFDD636}"/>
              </a:ext>
            </a:extLst>
          </p:cNvPr>
          <p:cNvSpPr txBox="1"/>
          <p:nvPr/>
        </p:nvSpPr>
        <p:spPr>
          <a:xfrm>
            <a:off x="142128" y="1221549"/>
            <a:ext cx="5724416" cy="1477328"/>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marL="285750" indent="-285750">
              <a:buFont typeface="Arial" panose="020B0604020202020204" pitchFamily="34" charset="0"/>
              <a:buChar char="•"/>
            </a:pPr>
            <a:r>
              <a:rPr lang="en-IN" dirty="0"/>
              <a:t>The pesticides sales data set is seems stationary, and does not resemble as the white noise and random walk graphs patterns.</a:t>
            </a:r>
          </a:p>
          <a:p>
            <a:pPr marL="285750" indent="-285750">
              <a:buFont typeface="Arial" panose="020B0604020202020204" pitchFamily="34" charset="0"/>
              <a:buChar char="•"/>
            </a:pPr>
            <a:r>
              <a:rPr lang="en-IN" dirty="0"/>
              <a:t>This is a time series type of dataset and its implementable for the future prediction.</a:t>
            </a:r>
          </a:p>
        </p:txBody>
      </p:sp>
      <p:pic>
        <p:nvPicPr>
          <p:cNvPr id="15" name="Content Placeholder 4">
            <a:extLst>
              <a:ext uri="{FF2B5EF4-FFF2-40B4-BE49-F238E27FC236}">
                <a16:creationId xmlns:a16="http://schemas.microsoft.com/office/drawing/2014/main" id="{31F263F0-71DD-0FFB-4AE6-83A4DF113237}"/>
              </a:ext>
            </a:extLst>
          </p:cNvPr>
          <p:cNvPicPr>
            <a:picLocks noChangeAspect="1"/>
          </p:cNvPicPr>
          <p:nvPr/>
        </p:nvPicPr>
        <p:blipFill>
          <a:blip r:embed="rId4"/>
          <a:stretch>
            <a:fillRect/>
          </a:stretch>
        </p:blipFill>
        <p:spPr>
          <a:xfrm>
            <a:off x="142128" y="3546690"/>
            <a:ext cx="5572551" cy="3243551"/>
          </a:xfrm>
          <a:prstGeom prst="rect">
            <a:avLst/>
          </a:prstGeom>
          <a:ln>
            <a:noFill/>
          </a:ln>
          <a:effectLst>
            <a:outerShdw blurRad="190500" algn="tl" rotWithShape="0">
              <a:srgbClr val="000000">
                <a:alpha val="70000"/>
              </a:srgbClr>
            </a:outerShdw>
          </a:effectLst>
        </p:spPr>
      </p:pic>
      <p:sp>
        <p:nvSpPr>
          <p:cNvPr id="16" name="TextBox 15">
            <a:extLst>
              <a:ext uri="{FF2B5EF4-FFF2-40B4-BE49-F238E27FC236}">
                <a16:creationId xmlns:a16="http://schemas.microsoft.com/office/drawing/2014/main" id="{05FAA676-2AB8-B2ED-8668-140981CE511E}"/>
              </a:ext>
            </a:extLst>
          </p:cNvPr>
          <p:cNvSpPr txBox="1"/>
          <p:nvPr/>
        </p:nvSpPr>
        <p:spPr>
          <a:xfrm>
            <a:off x="1171254" y="3546690"/>
            <a:ext cx="469529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N" dirty="0"/>
              <a:t>PESTICIDE SALES DATASET</a:t>
            </a:r>
          </a:p>
        </p:txBody>
      </p:sp>
    </p:spTree>
    <p:extLst>
      <p:ext uri="{BB962C8B-B14F-4D97-AF65-F5344CB8AC3E}">
        <p14:creationId xmlns:p14="http://schemas.microsoft.com/office/powerpoint/2010/main" val="69438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85C84C-12F7-D847-9787-847B67E1230A}"/>
              </a:ext>
            </a:extLst>
          </p:cNvPr>
          <p:cNvPicPr>
            <a:picLocks noGrp="1" noChangeAspect="1"/>
          </p:cNvPicPr>
          <p:nvPr>
            <p:ph sz="quarter" idx="13"/>
          </p:nvPr>
        </p:nvPicPr>
        <p:blipFill>
          <a:blip r:embed="rId2"/>
          <a:stretch>
            <a:fillRect/>
          </a:stretch>
        </p:blipFill>
        <p:spPr>
          <a:xfrm>
            <a:off x="82193" y="693997"/>
            <a:ext cx="7448766" cy="6086947"/>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D275B29-9C0C-7E4A-A426-AC9153A33608}"/>
              </a:ext>
            </a:extLst>
          </p:cNvPr>
          <p:cNvSpPr txBox="1"/>
          <p:nvPr/>
        </p:nvSpPr>
        <p:spPr>
          <a:xfrm>
            <a:off x="7681640" y="2505670"/>
            <a:ext cx="3935003" cy="9233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n-IN" dirty="0"/>
              <a:t>Trend : </a:t>
            </a:r>
            <a:r>
              <a:rPr lang="en-US" dirty="0"/>
              <a:t>R</a:t>
            </a:r>
            <a:r>
              <a:rPr lang="en-US" b="0" i="0" dirty="0">
                <a:effectLst/>
              </a:rPr>
              <a:t>eflects gradual demand for pesticides, and downfall gradually in winter season.</a:t>
            </a:r>
            <a:endParaRPr lang="en-IN" dirty="0"/>
          </a:p>
        </p:txBody>
      </p:sp>
      <p:sp>
        <p:nvSpPr>
          <p:cNvPr id="6" name="TextBox 5">
            <a:extLst>
              <a:ext uri="{FF2B5EF4-FFF2-40B4-BE49-F238E27FC236}">
                <a16:creationId xmlns:a16="http://schemas.microsoft.com/office/drawing/2014/main" id="{19643B61-3344-14AE-29E6-FADE632B1659}"/>
              </a:ext>
            </a:extLst>
          </p:cNvPr>
          <p:cNvSpPr txBox="1"/>
          <p:nvPr/>
        </p:nvSpPr>
        <p:spPr>
          <a:xfrm>
            <a:off x="7681640" y="4091471"/>
            <a:ext cx="3935003" cy="92333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IN" dirty="0"/>
              <a:t>Seasonal : D</a:t>
            </a:r>
            <a:r>
              <a:rPr lang="en-US" sz="1800" dirty="0"/>
              <a:t>ata is constant, not very exponential increase, </a:t>
            </a:r>
            <a:r>
              <a:rPr lang="en-US" sz="1800" dirty="0">
                <a:solidFill>
                  <a:schemeClr val="bg1"/>
                </a:solidFill>
                <a:highlight>
                  <a:srgbClr val="00FFFF"/>
                </a:highlight>
              </a:rPr>
              <a:t>additive</a:t>
            </a:r>
            <a:r>
              <a:rPr lang="en-US" sz="1800" dirty="0"/>
              <a:t> kind of trend could used.</a:t>
            </a:r>
            <a:endParaRPr lang="en-IN" dirty="0"/>
          </a:p>
        </p:txBody>
      </p:sp>
      <p:sp>
        <p:nvSpPr>
          <p:cNvPr id="7" name="TextBox 6">
            <a:extLst>
              <a:ext uri="{FF2B5EF4-FFF2-40B4-BE49-F238E27FC236}">
                <a16:creationId xmlns:a16="http://schemas.microsoft.com/office/drawing/2014/main" id="{879EA691-AE48-BBEC-82BE-C6B614B4439C}"/>
              </a:ext>
            </a:extLst>
          </p:cNvPr>
          <p:cNvSpPr txBox="1"/>
          <p:nvPr/>
        </p:nvSpPr>
        <p:spPr>
          <a:xfrm>
            <a:off x="7681640" y="5478448"/>
            <a:ext cx="3935003" cy="9233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dirty="0"/>
              <a:t>Residuals :</a:t>
            </a:r>
            <a:r>
              <a:rPr lang="en-US" i="0" dirty="0">
                <a:effectLst/>
              </a:rPr>
              <a:t> It’s the variability in the data, difference between the observations and the corresponding fitted values</a:t>
            </a:r>
            <a:endParaRPr lang="en-IN" dirty="0"/>
          </a:p>
        </p:txBody>
      </p:sp>
      <p:sp>
        <p:nvSpPr>
          <p:cNvPr id="8" name="TextBox 7">
            <a:extLst>
              <a:ext uri="{FF2B5EF4-FFF2-40B4-BE49-F238E27FC236}">
                <a16:creationId xmlns:a16="http://schemas.microsoft.com/office/drawing/2014/main" id="{9D28D199-8010-33A6-E938-EE8C5D70C6BB}"/>
              </a:ext>
            </a:extLst>
          </p:cNvPr>
          <p:cNvSpPr txBox="1"/>
          <p:nvPr/>
        </p:nvSpPr>
        <p:spPr>
          <a:xfrm>
            <a:off x="7681641" y="917887"/>
            <a:ext cx="3935003" cy="92333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IN" dirty="0"/>
              <a:t>Sales  sequence are showing trend spikes and troughs.</a:t>
            </a:r>
          </a:p>
          <a:p>
            <a:endParaRPr lang="en-IN" dirty="0"/>
          </a:p>
        </p:txBody>
      </p:sp>
      <p:sp>
        <p:nvSpPr>
          <p:cNvPr id="9" name="Title 1">
            <a:extLst>
              <a:ext uri="{FF2B5EF4-FFF2-40B4-BE49-F238E27FC236}">
                <a16:creationId xmlns:a16="http://schemas.microsoft.com/office/drawing/2014/main" id="{1B795794-C974-624D-7B07-3122E71DE0D5}"/>
              </a:ext>
            </a:extLst>
          </p:cNvPr>
          <p:cNvSpPr txBox="1">
            <a:spLocks/>
          </p:cNvSpPr>
          <p:nvPr/>
        </p:nvSpPr>
        <p:spPr>
          <a:xfrm>
            <a:off x="0" y="0"/>
            <a:ext cx="12191999" cy="693997"/>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solidFill>
                  <a:schemeClr val="tx1"/>
                </a:solidFill>
              </a:rPr>
              <a:t>TIME SERIES DECOMPOSITION</a:t>
            </a:r>
          </a:p>
        </p:txBody>
      </p:sp>
    </p:spTree>
    <p:extLst>
      <p:ext uri="{BB962C8B-B14F-4D97-AF65-F5344CB8AC3E}">
        <p14:creationId xmlns:p14="http://schemas.microsoft.com/office/powerpoint/2010/main" val="3244467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Striped Right 11">
            <a:extLst>
              <a:ext uri="{FF2B5EF4-FFF2-40B4-BE49-F238E27FC236}">
                <a16:creationId xmlns:a16="http://schemas.microsoft.com/office/drawing/2014/main" id="{D2784F8B-8661-6DAE-924F-9C57C9124842}"/>
              </a:ext>
            </a:extLst>
          </p:cNvPr>
          <p:cNvSpPr/>
          <p:nvPr/>
        </p:nvSpPr>
        <p:spPr>
          <a:xfrm>
            <a:off x="-41097" y="4432450"/>
            <a:ext cx="8661115" cy="1096691"/>
          </a:xfrm>
          <a:prstGeom prst="striped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endParaRPr lang="en-IN" sz="2400" b="1" dirty="0">
              <a:solidFill>
                <a:schemeClr val="accent4">
                  <a:lumMod val="40000"/>
                  <a:lumOff val="60000"/>
                </a:schemeClr>
              </a:solidFill>
            </a:endParaRPr>
          </a:p>
        </p:txBody>
      </p:sp>
      <p:sp>
        <p:nvSpPr>
          <p:cNvPr id="2" name="Title 1">
            <a:extLst>
              <a:ext uri="{FF2B5EF4-FFF2-40B4-BE49-F238E27FC236}">
                <a16:creationId xmlns:a16="http://schemas.microsoft.com/office/drawing/2014/main" id="{DF3C76BC-BB05-3684-0A65-1EC802FA3E0F}"/>
              </a:ext>
            </a:extLst>
          </p:cNvPr>
          <p:cNvSpPr>
            <a:spLocks noGrp="1"/>
          </p:cNvSpPr>
          <p:nvPr>
            <p:ph type="title"/>
          </p:nvPr>
        </p:nvSpPr>
        <p:spPr>
          <a:xfrm>
            <a:off x="192640" y="4659265"/>
            <a:ext cx="6115691" cy="643060"/>
          </a:xfrm>
        </p:spPr>
        <p:txBody>
          <a:bodyPr/>
          <a:lstStyle/>
          <a:p>
            <a:r>
              <a:rPr lang="en-IN" b="1" dirty="0">
                <a:latin typeface="+mn-lt"/>
              </a:rPr>
              <a:t>VALIDATION PARAMETERS :</a:t>
            </a:r>
          </a:p>
        </p:txBody>
      </p:sp>
      <p:graphicFrame>
        <p:nvGraphicFramePr>
          <p:cNvPr id="6" name="Content Placeholder 5">
            <a:extLst>
              <a:ext uri="{FF2B5EF4-FFF2-40B4-BE49-F238E27FC236}">
                <a16:creationId xmlns:a16="http://schemas.microsoft.com/office/drawing/2014/main" id="{FBA638D3-54BC-ADE9-B850-987EB8442D27}"/>
              </a:ext>
            </a:extLst>
          </p:cNvPr>
          <p:cNvGraphicFramePr>
            <a:graphicFrameLocks noGrp="1"/>
          </p:cNvGraphicFramePr>
          <p:nvPr>
            <p:ph sz="quarter" idx="13"/>
            <p:extLst>
              <p:ext uri="{D42A27DB-BD31-4B8C-83A1-F6EECF244321}">
                <p14:modId xmlns:p14="http://schemas.microsoft.com/office/powerpoint/2010/main" val="2952093710"/>
              </p:ext>
            </p:extLst>
          </p:nvPr>
        </p:nvGraphicFramePr>
        <p:xfrm>
          <a:off x="914399" y="1066801"/>
          <a:ext cx="9596063" cy="3365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Striped Right 3">
            <a:extLst>
              <a:ext uri="{FF2B5EF4-FFF2-40B4-BE49-F238E27FC236}">
                <a16:creationId xmlns:a16="http://schemas.microsoft.com/office/drawing/2014/main" id="{724AF6BC-50F2-2EE0-DA4B-A0874CC02C91}"/>
              </a:ext>
            </a:extLst>
          </p:cNvPr>
          <p:cNvSpPr/>
          <p:nvPr/>
        </p:nvSpPr>
        <p:spPr>
          <a:xfrm>
            <a:off x="25684" y="-7775"/>
            <a:ext cx="8414535" cy="1066801"/>
          </a:xfrm>
          <a:prstGeom prst="striped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endParaRPr lang="en-IN" sz="2400" b="1" dirty="0">
              <a:solidFill>
                <a:schemeClr val="accent4">
                  <a:lumMod val="40000"/>
                  <a:lumOff val="60000"/>
                </a:schemeClr>
              </a:solidFill>
            </a:endParaRPr>
          </a:p>
        </p:txBody>
      </p:sp>
      <p:sp>
        <p:nvSpPr>
          <p:cNvPr id="8" name="Title 1">
            <a:extLst>
              <a:ext uri="{FF2B5EF4-FFF2-40B4-BE49-F238E27FC236}">
                <a16:creationId xmlns:a16="http://schemas.microsoft.com/office/drawing/2014/main" id="{2C4C7318-FD8D-23D7-2A24-11E44F9E7F53}"/>
              </a:ext>
            </a:extLst>
          </p:cNvPr>
          <p:cNvSpPr txBox="1">
            <a:spLocks/>
          </p:cNvSpPr>
          <p:nvPr/>
        </p:nvSpPr>
        <p:spPr>
          <a:xfrm>
            <a:off x="192641" y="199434"/>
            <a:ext cx="6115691" cy="6430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latin typeface="+mn-lt"/>
              </a:rPr>
              <a:t>TECHNIQUE USED :</a:t>
            </a:r>
          </a:p>
        </p:txBody>
      </p:sp>
      <p:graphicFrame>
        <p:nvGraphicFramePr>
          <p:cNvPr id="9" name="Content Placeholder 5">
            <a:extLst>
              <a:ext uri="{FF2B5EF4-FFF2-40B4-BE49-F238E27FC236}">
                <a16:creationId xmlns:a16="http://schemas.microsoft.com/office/drawing/2014/main" id="{295D368B-FDFF-67F0-930C-7D8E70AA4661}"/>
              </a:ext>
            </a:extLst>
          </p:cNvPr>
          <p:cNvGraphicFramePr>
            <a:graphicFrameLocks/>
          </p:cNvGraphicFramePr>
          <p:nvPr>
            <p:extLst>
              <p:ext uri="{D42A27DB-BD31-4B8C-83A1-F6EECF244321}">
                <p14:modId xmlns:p14="http://schemas.microsoft.com/office/powerpoint/2010/main" val="1796664144"/>
              </p:ext>
            </p:extLst>
          </p:nvPr>
        </p:nvGraphicFramePr>
        <p:xfrm>
          <a:off x="1026557" y="5414480"/>
          <a:ext cx="9596063" cy="12440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71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001D03-98F7-8E84-43B8-50A3DA95CC8A}"/>
              </a:ext>
            </a:extLst>
          </p:cNvPr>
          <p:cNvPicPr>
            <a:picLocks noGrp="1" noChangeAspect="1"/>
          </p:cNvPicPr>
          <p:nvPr>
            <p:ph sz="quarter" idx="13"/>
          </p:nvPr>
        </p:nvPicPr>
        <p:blipFill>
          <a:blip r:embed="rId2"/>
          <a:stretch>
            <a:fillRect/>
          </a:stretch>
        </p:blipFill>
        <p:spPr>
          <a:xfrm>
            <a:off x="0" y="746929"/>
            <a:ext cx="12192000" cy="4442412"/>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780D4F56-134E-55EB-4B31-B17AE8A2582C}"/>
              </a:ext>
            </a:extLst>
          </p:cNvPr>
          <p:cNvSpPr txBox="1">
            <a:spLocks noGrp="1"/>
          </p:cNvSpPr>
          <p:nvPr>
            <p:ph type="title"/>
          </p:nvPr>
        </p:nvSpPr>
        <p:spPr>
          <a:xfrm>
            <a:off x="0" y="0"/>
            <a:ext cx="12192000" cy="728074"/>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i="0" dirty="0">
                <a:solidFill>
                  <a:schemeClr val="tx1"/>
                </a:solidFill>
                <a:effectLst/>
                <a:latin typeface="arial" panose="020B0604020202020204" pitchFamily="34" charset="0"/>
              </a:rPr>
              <a:t>Single Exponential Smoothing (SES)</a:t>
            </a:r>
            <a:endParaRPr lang="en-IN" b="1" dirty="0">
              <a:solidFill>
                <a:schemeClr val="tx1"/>
              </a:solidFill>
            </a:endParaRPr>
          </a:p>
        </p:txBody>
      </p:sp>
      <p:sp>
        <p:nvSpPr>
          <p:cNvPr id="2" name="TextBox 1">
            <a:extLst>
              <a:ext uri="{FF2B5EF4-FFF2-40B4-BE49-F238E27FC236}">
                <a16:creationId xmlns:a16="http://schemas.microsoft.com/office/drawing/2014/main" id="{9B5211F7-CFB3-B901-94FA-0A517DA8A431}"/>
              </a:ext>
            </a:extLst>
          </p:cNvPr>
          <p:cNvSpPr txBox="1"/>
          <p:nvPr/>
        </p:nvSpPr>
        <p:spPr>
          <a:xfrm>
            <a:off x="164577" y="5326604"/>
            <a:ext cx="953422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Orange colour horizontal line represents predicated values generated by simple exponential smoothing model. However, it does not covers trend and seasonality components. Thus this is not an ideal model.</a:t>
            </a:r>
          </a:p>
          <a:p>
            <a:pPr marL="285750" indent="-285750">
              <a:buFont typeface="Arial" panose="020B0604020202020204" pitchFamily="34" charset="0"/>
              <a:buChar char="•"/>
            </a:pPr>
            <a:r>
              <a:rPr lang="en-IN" dirty="0"/>
              <a:t>RMSE : 421929.84161649423</a:t>
            </a:r>
          </a:p>
          <a:p>
            <a:pPr marL="285750" indent="-285750">
              <a:buFont typeface="Arial" panose="020B0604020202020204" pitchFamily="34" charset="0"/>
              <a:buChar char="•"/>
            </a:pPr>
            <a:r>
              <a:rPr lang="en-IN" dirty="0"/>
              <a:t>MAPE : 64.84891768872035</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9997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0D4F56-134E-55EB-4B31-B17AE8A2582C}"/>
              </a:ext>
            </a:extLst>
          </p:cNvPr>
          <p:cNvSpPr txBox="1">
            <a:spLocks noGrp="1"/>
          </p:cNvSpPr>
          <p:nvPr>
            <p:ph type="title"/>
          </p:nvPr>
        </p:nvSpPr>
        <p:spPr>
          <a:xfrm>
            <a:off x="0" y="0"/>
            <a:ext cx="12192000" cy="728074"/>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i="0" dirty="0">
                <a:solidFill>
                  <a:schemeClr val="tx1"/>
                </a:solidFill>
                <a:effectLst/>
                <a:latin typeface="arial" panose="020B0604020202020204" pitchFamily="34" charset="0"/>
              </a:rPr>
              <a:t>Double Exponential Smoothing (</a:t>
            </a:r>
            <a:r>
              <a:rPr lang="en-IN" b="1" i="0" dirty="0" err="1">
                <a:solidFill>
                  <a:schemeClr val="tx1"/>
                </a:solidFill>
                <a:effectLst/>
                <a:latin typeface="arial" panose="020B0604020202020204" pitchFamily="34" charset="0"/>
              </a:rPr>
              <a:t>dES</a:t>
            </a:r>
            <a:r>
              <a:rPr lang="en-IN" b="1" i="0" dirty="0">
                <a:solidFill>
                  <a:schemeClr val="tx1"/>
                </a:solidFill>
                <a:effectLst/>
                <a:latin typeface="arial" panose="020B0604020202020204" pitchFamily="34" charset="0"/>
              </a:rPr>
              <a:t>)</a:t>
            </a:r>
            <a:endParaRPr lang="en-IN" b="1" dirty="0">
              <a:solidFill>
                <a:schemeClr val="tx1"/>
              </a:solidFill>
            </a:endParaRPr>
          </a:p>
        </p:txBody>
      </p:sp>
      <p:pic>
        <p:nvPicPr>
          <p:cNvPr id="7" name="Content Placeholder 6">
            <a:extLst>
              <a:ext uri="{FF2B5EF4-FFF2-40B4-BE49-F238E27FC236}">
                <a16:creationId xmlns:a16="http://schemas.microsoft.com/office/drawing/2014/main" id="{DFDF32BB-78A4-3372-1BB1-C8A66EF0F369}"/>
              </a:ext>
            </a:extLst>
          </p:cNvPr>
          <p:cNvPicPr>
            <a:picLocks noGrp="1" noChangeAspect="1"/>
          </p:cNvPicPr>
          <p:nvPr>
            <p:ph sz="quarter" idx="13"/>
          </p:nvPr>
        </p:nvPicPr>
        <p:blipFill>
          <a:blip r:embed="rId2"/>
          <a:stretch>
            <a:fillRect/>
          </a:stretch>
        </p:blipFill>
        <p:spPr>
          <a:xfrm>
            <a:off x="0" y="728075"/>
            <a:ext cx="12192000" cy="444084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1A6A267-44B0-BD6E-8EFD-E3421CC4B2E5}"/>
              </a:ext>
            </a:extLst>
          </p:cNvPr>
          <p:cNvSpPr txBox="1"/>
          <p:nvPr/>
        </p:nvSpPr>
        <p:spPr>
          <a:xfrm>
            <a:off x="122548" y="5168914"/>
            <a:ext cx="1194690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DES model could able to capture slight trend component.</a:t>
            </a:r>
          </a:p>
          <a:p>
            <a:pPr marL="285750" indent="-285750">
              <a:buFont typeface="Arial" panose="020B0604020202020204" pitchFamily="34" charset="0"/>
              <a:buChar char="•"/>
            </a:pPr>
            <a:r>
              <a:rPr lang="en-IN" dirty="0"/>
              <a:t>Orange colour horizontal line which is slightly inclined which represents there could be trend in the data.</a:t>
            </a:r>
          </a:p>
          <a:p>
            <a:pPr marL="285750" indent="-285750">
              <a:buFont typeface="Arial" panose="020B0604020202020204" pitchFamily="34" charset="0"/>
              <a:buChar char="•"/>
            </a:pPr>
            <a:r>
              <a:rPr lang="en-IN" dirty="0"/>
              <a:t>Since seasonality is not taken into consideration this also not an ideal model.</a:t>
            </a:r>
          </a:p>
          <a:p>
            <a:pPr marL="285750" indent="-285750">
              <a:buFont typeface="Arial" panose="020B0604020202020204" pitchFamily="34" charset="0"/>
              <a:buChar char="•"/>
            </a:pPr>
            <a:r>
              <a:rPr lang="en-IN" dirty="0"/>
              <a:t>RMSE :  431888.33503336285</a:t>
            </a:r>
          </a:p>
          <a:p>
            <a:pPr marL="285750" indent="-285750">
              <a:buFont typeface="Arial" panose="020B0604020202020204" pitchFamily="34" charset="0"/>
              <a:buChar char="•"/>
            </a:pPr>
            <a:r>
              <a:rPr lang="en-IN" dirty="0"/>
              <a:t>MAPE :  66.55151482054387</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7122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0D4F56-134E-55EB-4B31-B17AE8A2582C}"/>
              </a:ext>
            </a:extLst>
          </p:cNvPr>
          <p:cNvSpPr txBox="1">
            <a:spLocks noGrp="1"/>
          </p:cNvSpPr>
          <p:nvPr>
            <p:ph type="title"/>
          </p:nvPr>
        </p:nvSpPr>
        <p:spPr>
          <a:xfrm>
            <a:off x="0" y="0"/>
            <a:ext cx="12192000" cy="728074"/>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i="0" dirty="0">
                <a:solidFill>
                  <a:schemeClr val="tx1"/>
                </a:solidFill>
                <a:effectLst/>
                <a:latin typeface="arial" panose="020B0604020202020204" pitchFamily="34" charset="0"/>
              </a:rPr>
              <a:t>triple Exponential Smoothing (</a:t>
            </a:r>
            <a:r>
              <a:rPr lang="en-IN" b="1" dirty="0" err="1">
                <a:solidFill>
                  <a:schemeClr val="tx1"/>
                </a:solidFill>
                <a:latin typeface="arial" panose="020B0604020202020204" pitchFamily="34" charset="0"/>
              </a:rPr>
              <a:t>t</a:t>
            </a:r>
            <a:r>
              <a:rPr lang="en-IN" b="1" i="0" dirty="0" err="1">
                <a:solidFill>
                  <a:schemeClr val="tx1"/>
                </a:solidFill>
                <a:effectLst/>
                <a:latin typeface="arial" panose="020B0604020202020204" pitchFamily="34" charset="0"/>
              </a:rPr>
              <a:t>ES</a:t>
            </a:r>
            <a:r>
              <a:rPr lang="en-IN" b="1" i="0" dirty="0">
                <a:solidFill>
                  <a:schemeClr val="tx1"/>
                </a:solidFill>
                <a:effectLst/>
                <a:latin typeface="arial" panose="020B0604020202020204" pitchFamily="34" charset="0"/>
              </a:rPr>
              <a:t>)</a:t>
            </a:r>
            <a:endParaRPr lang="en-IN" b="1" dirty="0">
              <a:solidFill>
                <a:schemeClr val="tx1"/>
              </a:solidFill>
            </a:endParaRPr>
          </a:p>
        </p:txBody>
      </p:sp>
      <p:pic>
        <p:nvPicPr>
          <p:cNvPr id="5" name="Picture 4">
            <a:extLst>
              <a:ext uri="{FF2B5EF4-FFF2-40B4-BE49-F238E27FC236}">
                <a16:creationId xmlns:a16="http://schemas.microsoft.com/office/drawing/2014/main" id="{FA52A666-878D-2A29-6A51-672075E2A1F8}"/>
              </a:ext>
            </a:extLst>
          </p:cNvPr>
          <p:cNvPicPr>
            <a:picLocks noChangeAspect="1"/>
          </p:cNvPicPr>
          <p:nvPr/>
        </p:nvPicPr>
        <p:blipFill>
          <a:blip r:embed="rId2"/>
          <a:stretch>
            <a:fillRect/>
          </a:stretch>
        </p:blipFill>
        <p:spPr>
          <a:xfrm>
            <a:off x="0" y="728075"/>
            <a:ext cx="12191999" cy="4038284"/>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0E9D6EDE-5285-C8C2-377A-463DBB303259}"/>
              </a:ext>
            </a:extLst>
          </p:cNvPr>
          <p:cNvSpPr txBox="1"/>
          <p:nvPr/>
        </p:nvSpPr>
        <p:spPr>
          <a:xfrm>
            <a:off x="122549" y="4766359"/>
            <a:ext cx="11939312"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a:t>TES model could able to capture spikes and  troughs in the data . </a:t>
            </a:r>
          </a:p>
          <a:p>
            <a:pPr marL="285750" indent="-285750">
              <a:buFont typeface="Arial" panose="020B0604020202020204" pitchFamily="34" charset="0"/>
              <a:buChar char="•"/>
            </a:pPr>
            <a:r>
              <a:rPr lang="en-IN" sz="1600" dirty="0"/>
              <a:t>It could also able to identify sales trend within the year.</a:t>
            </a:r>
          </a:p>
          <a:p>
            <a:pPr marL="285750" indent="-285750">
              <a:buFont typeface="Arial" panose="020B0604020202020204" pitchFamily="34" charset="0"/>
              <a:buChar char="•"/>
            </a:pPr>
            <a:r>
              <a:rPr lang="en-IN" sz="1600" dirty="0"/>
              <a:t>Seasonality pattern observed  is approximately the same as in previous years, hence it is more to the accurate in prediction.</a:t>
            </a:r>
          </a:p>
          <a:p>
            <a:pPr marL="285750" indent="-285750">
              <a:buFont typeface="Arial" panose="020B0604020202020204" pitchFamily="34" charset="0"/>
              <a:buChar char="•"/>
            </a:pPr>
            <a:r>
              <a:rPr lang="en-IN" sz="1600" dirty="0"/>
              <a:t>Thus, this is a better model for prediction compared to SES and DES model because RMSE observed  low as compared to previous models. </a:t>
            </a:r>
          </a:p>
          <a:p>
            <a:pPr marL="285750" indent="-285750">
              <a:buFont typeface="Arial" panose="020B0604020202020204" pitchFamily="34" charset="0"/>
              <a:buChar char="•"/>
            </a:pPr>
            <a:r>
              <a:rPr lang="en-IN" sz="1600" dirty="0"/>
              <a:t>Since this model able to handle trend within year and mainly seasonality, due to which predictions are improvised.</a:t>
            </a:r>
          </a:p>
          <a:p>
            <a:pPr marL="285750" indent="-285750">
              <a:buFont typeface="Arial" panose="020B0604020202020204" pitchFamily="34" charset="0"/>
              <a:buChar char="•"/>
            </a:pPr>
            <a:r>
              <a:rPr lang="en-IN" sz="1600" dirty="0"/>
              <a:t>RMSE :  186019.55970135954</a:t>
            </a:r>
          </a:p>
          <a:p>
            <a:pPr marL="285750" indent="-285750">
              <a:buFont typeface="Arial" panose="020B0604020202020204" pitchFamily="34" charset="0"/>
              <a:buChar char="•"/>
            </a:pPr>
            <a:r>
              <a:rPr lang="en-IN" sz="1600" dirty="0"/>
              <a:t>MAPE :  19.763474678904874</a:t>
            </a:r>
          </a:p>
        </p:txBody>
      </p:sp>
    </p:spTree>
    <p:extLst>
      <p:ext uri="{BB962C8B-B14F-4D97-AF65-F5344CB8AC3E}">
        <p14:creationId xmlns:p14="http://schemas.microsoft.com/office/powerpoint/2010/main" val="595577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Striped Right 14">
            <a:extLst>
              <a:ext uri="{FF2B5EF4-FFF2-40B4-BE49-F238E27FC236}">
                <a16:creationId xmlns:a16="http://schemas.microsoft.com/office/drawing/2014/main" id="{B8C0ED99-4019-8E6F-547B-E519E2874543}"/>
              </a:ext>
            </a:extLst>
          </p:cNvPr>
          <p:cNvSpPr/>
          <p:nvPr/>
        </p:nvSpPr>
        <p:spPr>
          <a:xfrm>
            <a:off x="102742" y="611730"/>
            <a:ext cx="8548099" cy="1211352"/>
          </a:xfrm>
          <a:prstGeom prst="stripedRightArrow">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en-US" b="1" dirty="0">
                <a:solidFill>
                  <a:schemeClr val="accent4">
                    <a:lumMod val="40000"/>
                    <a:lumOff val="60000"/>
                  </a:schemeClr>
                </a:solidFill>
              </a:rPr>
              <a:t>AUGMENTED DICKEY-FULLER (ADF) TEST</a:t>
            </a:r>
            <a:endParaRPr lang="en-IN" b="1" dirty="0">
              <a:solidFill>
                <a:schemeClr val="accent4">
                  <a:lumMod val="40000"/>
                  <a:lumOff val="60000"/>
                </a:schemeClr>
              </a:solidFill>
            </a:endParaRPr>
          </a:p>
        </p:txBody>
      </p:sp>
      <p:sp>
        <p:nvSpPr>
          <p:cNvPr id="14" name="Speech Bubble: Rectangle with Corners Rounded 13">
            <a:extLst>
              <a:ext uri="{FF2B5EF4-FFF2-40B4-BE49-F238E27FC236}">
                <a16:creationId xmlns:a16="http://schemas.microsoft.com/office/drawing/2014/main" id="{33A4F6CC-95B5-0901-CC49-466DCD684FA9}"/>
              </a:ext>
            </a:extLst>
          </p:cNvPr>
          <p:cNvSpPr/>
          <p:nvPr/>
        </p:nvSpPr>
        <p:spPr>
          <a:xfrm>
            <a:off x="84761" y="5034919"/>
            <a:ext cx="12004497" cy="1458347"/>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Content Placeholder 5">
            <a:extLst>
              <a:ext uri="{FF2B5EF4-FFF2-40B4-BE49-F238E27FC236}">
                <a16:creationId xmlns:a16="http://schemas.microsoft.com/office/drawing/2014/main" id="{7BE3C75C-7B19-486B-655A-34F27C89216E}"/>
              </a:ext>
            </a:extLst>
          </p:cNvPr>
          <p:cNvSpPr>
            <a:spLocks noGrp="1"/>
          </p:cNvSpPr>
          <p:nvPr>
            <p:ph sz="quarter" idx="13"/>
          </p:nvPr>
        </p:nvSpPr>
        <p:spPr>
          <a:xfrm>
            <a:off x="210618" y="4962468"/>
            <a:ext cx="11878640" cy="1283802"/>
          </a:xfrm>
        </p:spPr>
        <p:txBody>
          <a:bodyPr>
            <a:normAutofit/>
          </a:bodyPr>
          <a:lstStyle/>
          <a:p>
            <a:pPr marL="0" indent="0">
              <a:buNone/>
            </a:pPr>
            <a:r>
              <a:rPr lang="en-US" b="1" spc="50" dirty="0">
                <a:ln w="0"/>
                <a:solidFill>
                  <a:schemeClr val="bg1">
                    <a:lumMod val="95000"/>
                    <a:lumOff val="5000"/>
                  </a:schemeClr>
                </a:solidFill>
                <a:effectLst>
                  <a:innerShdw blurRad="63500" dist="50800" dir="13500000">
                    <a:srgbClr val="000000">
                      <a:alpha val="50000"/>
                    </a:srgbClr>
                  </a:innerShdw>
                </a:effectLst>
              </a:rPr>
              <a:t>CONCLUSION :</a:t>
            </a:r>
          </a:p>
          <a:p>
            <a:pPr marL="0" indent="0">
              <a:buNone/>
            </a:pPr>
            <a:r>
              <a:rPr lang="en-US" b="1" spc="50" dirty="0">
                <a:ln w="0"/>
                <a:solidFill>
                  <a:schemeClr val="bg1">
                    <a:lumMod val="95000"/>
                    <a:lumOff val="5000"/>
                  </a:schemeClr>
                </a:solidFill>
                <a:effectLst>
                  <a:innerShdw blurRad="63500" dist="50800" dir="13500000">
                    <a:srgbClr val="000000">
                      <a:alpha val="50000"/>
                    </a:srgbClr>
                  </a:innerShdw>
                </a:effectLst>
              </a:rPr>
              <a:t>Since the P-value is less than 0.05, which means data is rejecting the null hypothesis, hence data is STATIONARITY.</a:t>
            </a:r>
          </a:p>
        </p:txBody>
      </p:sp>
      <p:pic>
        <p:nvPicPr>
          <p:cNvPr id="17" name="Picture 16">
            <a:extLst>
              <a:ext uri="{FF2B5EF4-FFF2-40B4-BE49-F238E27FC236}">
                <a16:creationId xmlns:a16="http://schemas.microsoft.com/office/drawing/2014/main" id="{6DA1EBDD-3120-074A-D688-716C2A67274C}"/>
              </a:ext>
            </a:extLst>
          </p:cNvPr>
          <p:cNvPicPr>
            <a:picLocks noChangeAspect="1"/>
          </p:cNvPicPr>
          <p:nvPr/>
        </p:nvPicPr>
        <p:blipFill>
          <a:blip r:embed="rId2"/>
          <a:stretch>
            <a:fillRect/>
          </a:stretch>
        </p:blipFill>
        <p:spPr>
          <a:xfrm>
            <a:off x="228599" y="1823082"/>
            <a:ext cx="7836614" cy="2882272"/>
          </a:xfrm>
          <a:prstGeom prst="rect">
            <a:avLst/>
          </a:prstGeom>
        </p:spPr>
      </p:pic>
      <p:sp>
        <p:nvSpPr>
          <p:cNvPr id="7" name="Title 1">
            <a:extLst>
              <a:ext uri="{FF2B5EF4-FFF2-40B4-BE49-F238E27FC236}">
                <a16:creationId xmlns:a16="http://schemas.microsoft.com/office/drawing/2014/main" id="{FA8C4F51-FC87-4C22-C68B-DAC0142168A5}"/>
              </a:ext>
            </a:extLst>
          </p:cNvPr>
          <p:cNvSpPr txBox="1">
            <a:spLocks/>
          </p:cNvSpPr>
          <p:nvPr/>
        </p:nvSpPr>
        <p:spPr>
          <a:xfrm>
            <a:off x="8990" y="0"/>
            <a:ext cx="12191999" cy="693997"/>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solidFill>
                  <a:schemeClr val="tx1"/>
                </a:solidFill>
              </a:rPr>
              <a:t>TEST TO CHECK STAIONARITY IN TIME SERIES</a:t>
            </a:r>
          </a:p>
        </p:txBody>
      </p:sp>
    </p:spTree>
    <p:extLst>
      <p:ext uri="{BB962C8B-B14F-4D97-AF65-F5344CB8AC3E}">
        <p14:creationId xmlns:p14="http://schemas.microsoft.com/office/powerpoint/2010/main" val="401650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A8AFC6E-F8C1-B27A-07CF-B6F376BCF25C}"/>
              </a:ext>
            </a:extLst>
          </p:cNvPr>
          <p:cNvPicPr>
            <a:picLocks noGrp="1" noChangeAspect="1"/>
          </p:cNvPicPr>
          <p:nvPr>
            <p:ph sz="quarter" idx="13"/>
          </p:nvPr>
        </p:nvPicPr>
        <p:blipFill>
          <a:blip r:embed="rId2"/>
          <a:stretch>
            <a:fillRect/>
          </a:stretch>
        </p:blipFill>
        <p:spPr>
          <a:xfrm>
            <a:off x="34882" y="667819"/>
            <a:ext cx="8187235" cy="61253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itle 1">
            <a:extLst>
              <a:ext uri="{FF2B5EF4-FFF2-40B4-BE49-F238E27FC236}">
                <a16:creationId xmlns:a16="http://schemas.microsoft.com/office/drawing/2014/main" id="{847DC095-8AB2-3AE2-03DC-3DC3AF9E80A2}"/>
              </a:ext>
            </a:extLst>
          </p:cNvPr>
          <p:cNvSpPr txBox="1">
            <a:spLocks/>
          </p:cNvSpPr>
          <p:nvPr/>
        </p:nvSpPr>
        <p:spPr>
          <a:xfrm>
            <a:off x="0" y="0"/>
            <a:ext cx="12191999" cy="584740"/>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t>ACF AND PACF INTERPRETATION</a:t>
            </a:r>
            <a:endParaRPr lang="en-IN" b="1" dirty="0"/>
          </a:p>
        </p:txBody>
      </p:sp>
      <p:sp>
        <p:nvSpPr>
          <p:cNvPr id="9" name="TextBox 8">
            <a:extLst>
              <a:ext uri="{FF2B5EF4-FFF2-40B4-BE49-F238E27FC236}">
                <a16:creationId xmlns:a16="http://schemas.microsoft.com/office/drawing/2014/main" id="{03C4E5D4-D26C-92A4-511F-DF37B8F0868A}"/>
              </a:ext>
            </a:extLst>
          </p:cNvPr>
          <p:cNvSpPr txBox="1"/>
          <p:nvPr/>
        </p:nvSpPr>
        <p:spPr>
          <a:xfrm flipH="1">
            <a:off x="8351429" y="1349296"/>
            <a:ext cx="3763131" cy="13542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br>
              <a:rPr lang="en-US" dirty="0"/>
            </a:br>
            <a:r>
              <a:rPr lang="en-US" dirty="0">
                <a:latin typeface="charter"/>
              </a:rPr>
              <a:t>T</a:t>
            </a:r>
            <a:r>
              <a:rPr lang="en-US" b="0" i="0" dirty="0">
                <a:effectLst/>
                <a:latin typeface="charter"/>
              </a:rPr>
              <a:t>he first lag on the ACF plot that crossed the blue threshold is 12, so we will </a:t>
            </a:r>
            <a:r>
              <a:rPr lang="en-US" dirty="0">
                <a:latin typeface="charter"/>
              </a:rPr>
              <a:t>c</a:t>
            </a:r>
            <a:r>
              <a:rPr lang="en-US" b="0" i="0" dirty="0">
                <a:effectLst/>
                <a:latin typeface="charter"/>
              </a:rPr>
              <a:t>onsider  </a:t>
            </a:r>
            <a:r>
              <a:rPr lang="en-US" sz="2800" b="0" i="0" dirty="0">
                <a:effectLst/>
                <a:highlight>
                  <a:srgbClr val="008080"/>
                </a:highlight>
                <a:latin typeface="charter"/>
              </a:rPr>
              <a:t>q=12.</a:t>
            </a:r>
            <a:endParaRPr lang="en-IN" dirty="0">
              <a:highlight>
                <a:srgbClr val="008080"/>
              </a:highlight>
            </a:endParaRPr>
          </a:p>
        </p:txBody>
      </p:sp>
      <p:sp>
        <p:nvSpPr>
          <p:cNvPr id="10" name="Slide Number Placeholder 9">
            <a:extLst>
              <a:ext uri="{FF2B5EF4-FFF2-40B4-BE49-F238E27FC236}">
                <a16:creationId xmlns:a16="http://schemas.microsoft.com/office/drawing/2014/main" id="{43418AE9-20E7-4683-825A-44C414D65CC9}"/>
              </a:ext>
            </a:extLst>
          </p:cNvPr>
          <p:cNvSpPr>
            <a:spLocks noGrp="1"/>
          </p:cNvSpPr>
          <p:nvPr>
            <p:ph type="sldNum" sz="quarter" idx="12"/>
          </p:nvPr>
        </p:nvSpPr>
        <p:spPr/>
        <p:txBody>
          <a:bodyPr/>
          <a:lstStyle/>
          <a:p>
            <a:fld id="{B870573A-625D-44EF-83D2-29A63076766F}" type="slidenum">
              <a:rPr lang="en-IN" smtClean="0"/>
              <a:t>19</a:t>
            </a:fld>
            <a:endParaRPr lang="en-IN"/>
          </a:p>
        </p:txBody>
      </p:sp>
      <p:sp>
        <p:nvSpPr>
          <p:cNvPr id="7" name="TextBox 6">
            <a:extLst>
              <a:ext uri="{FF2B5EF4-FFF2-40B4-BE49-F238E27FC236}">
                <a16:creationId xmlns:a16="http://schemas.microsoft.com/office/drawing/2014/main" id="{8509F03E-3963-619F-115C-BE1D01452850}"/>
              </a:ext>
            </a:extLst>
          </p:cNvPr>
          <p:cNvSpPr txBox="1"/>
          <p:nvPr/>
        </p:nvSpPr>
        <p:spPr>
          <a:xfrm>
            <a:off x="8351428" y="4516358"/>
            <a:ext cx="3763131" cy="13542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endParaRPr lang="en-US" b="0" i="0" dirty="0">
              <a:effectLst/>
              <a:latin typeface="charter"/>
            </a:endParaRPr>
          </a:p>
          <a:p>
            <a:r>
              <a:rPr lang="en-US" b="0" i="0" dirty="0">
                <a:effectLst/>
                <a:latin typeface="charter"/>
              </a:rPr>
              <a:t>In PACF, the first lag that almost crosses the blue threshold is 6, so we will consider  </a:t>
            </a:r>
            <a:r>
              <a:rPr lang="en-US" sz="2800" b="0" i="0" dirty="0">
                <a:effectLst/>
                <a:highlight>
                  <a:srgbClr val="008080"/>
                </a:highlight>
                <a:latin typeface="charter"/>
              </a:rPr>
              <a:t>p</a:t>
            </a:r>
            <a:r>
              <a:rPr lang="en-US" sz="2800" dirty="0">
                <a:highlight>
                  <a:srgbClr val="008080"/>
                </a:highlight>
                <a:latin typeface="charter"/>
              </a:rPr>
              <a:t>=6.</a:t>
            </a:r>
          </a:p>
        </p:txBody>
      </p:sp>
    </p:spTree>
    <p:extLst>
      <p:ext uri="{BB962C8B-B14F-4D97-AF65-F5344CB8AC3E}">
        <p14:creationId xmlns:p14="http://schemas.microsoft.com/office/powerpoint/2010/main" val="398441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1D93907-1B48-B806-494F-2209928B7F7F}"/>
              </a:ext>
            </a:extLst>
          </p:cNvPr>
          <p:cNvGraphicFramePr>
            <a:graphicFrameLocks noGrp="1"/>
          </p:cNvGraphicFramePr>
          <p:nvPr>
            <p:ph sz="quarter" idx="13"/>
            <p:extLst>
              <p:ext uri="{D42A27DB-BD31-4B8C-83A1-F6EECF244321}">
                <p14:modId xmlns:p14="http://schemas.microsoft.com/office/powerpoint/2010/main" val="1748754335"/>
              </p:ext>
            </p:extLst>
          </p:nvPr>
        </p:nvGraphicFramePr>
        <p:xfrm>
          <a:off x="739112" y="699940"/>
          <a:ext cx="10696025" cy="6368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D224B28E-D2F9-7127-796F-6005EC6306A0}"/>
              </a:ext>
            </a:extLst>
          </p:cNvPr>
          <p:cNvSpPr txBox="1">
            <a:spLocks/>
          </p:cNvSpPr>
          <p:nvPr/>
        </p:nvSpPr>
        <p:spPr>
          <a:xfrm>
            <a:off x="9850" y="159901"/>
            <a:ext cx="12182150" cy="728074"/>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solidFill>
                  <a:schemeClr val="tx1"/>
                </a:solidFill>
              </a:rPr>
              <a:t>Objective :</a:t>
            </a:r>
            <a:endParaRPr lang="en-IN" dirty="0">
              <a:solidFill>
                <a:schemeClr val="tx1"/>
              </a:solidFill>
            </a:endParaRPr>
          </a:p>
        </p:txBody>
      </p:sp>
    </p:spTree>
    <p:extLst>
      <p:ext uri="{BB962C8B-B14F-4D97-AF65-F5344CB8AC3E}">
        <p14:creationId xmlns:p14="http://schemas.microsoft.com/office/powerpoint/2010/main" val="215332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croll: Horizontal 5">
            <a:extLst>
              <a:ext uri="{FF2B5EF4-FFF2-40B4-BE49-F238E27FC236}">
                <a16:creationId xmlns:a16="http://schemas.microsoft.com/office/drawing/2014/main" id="{CA3D779D-4B92-1482-F08E-A88D234299C4}"/>
              </a:ext>
            </a:extLst>
          </p:cNvPr>
          <p:cNvSpPr/>
          <p:nvPr/>
        </p:nvSpPr>
        <p:spPr>
          <a:xfrm>
            <a:off x="0" y="4387064"/>
            <a:ext cx="12102956" cy="2812413"/>
          </a:xfrm>
          <a:prstGeom prst="horizontalScroll">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27AF9B2-0D94-A419-0DE8-8C19A1A89AA8}"/>
              </a:ext>
            </a:extLst>
          </p:cNvPr>
          <p:cNvPicPr>
            <a:picLocks noChangeAspect="1"/>
          </p:cNvPicPr>
          <p:nvPr/>
        </p:nvPicPr>
        <p:blipFill>
          <a:blip r:embed="rId2"/>
          <a:stretch>
            <a:fillRect/>
          </a:stretch>
        </p:blipFill>
        <p:spPr>
          <a:xfrm>
            <a:off x="0" y="575636"/>
            <a:ext cx="8106310" cy="4117475"/>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5B85ADCF-91E8-E3B1-FD92-3F5128B0F49B}"/>
              </a:ext>
            </a:extLst>
          </p:cNvPr>
          <p:cNvSpPr>
            <a:spLocks noGrp="1"/>
          </p:cNvSpPr>
          <p:nvPr>
            <p:ph type="title"/>
          </p:nvPr>
        </p:nvSpPr>
        <p:spPr>
          <a:xfrm>
            <a:off x="44521" y="4794052"/>
            <a:ext cx="10664071" cy="358804"/>
          </a:xfrm>
        </p:spPr>
        <p:style>
          <a:lnRef idx="1">
            <a:schemeClr val="accent3"/>
          </a:lnRef>
          <a:fillRef idx="2">
            <a:schemeClr val="accent3"/>
          </a:fillRef>
          <a:effectRef idx="1">
            <a:schemeClr val="accent3"/>
          </a:effectRef>
          <a:fontRef idx="minor">
            <a:schemeClr val="dk1"/>
          </a:fontRef>
        </p:style>
        <p:txBody>
          <a:bodyPr>
            <a:noAutofit/>
          </a:bodyPr>
          <a:lstStyle/>
          <a:p>
            <a:r>
              <a:rPr lang="fr-FR" sz="2000" dirty="0">
                <a:ln w="3175" cmpd="sng">
                  <a:solidFill>
                    <a:schemeClr val="bg1"/>
                  </a:solidFill>
                </a:ln>
                <a:solidFill>
                  <a:sysClr val="windowText" lastClr="000000"/>
                </a:solidFill>
              </a:rPr>
              <a:t>arimaModel1 = ARIMA((6,0,12),(1,0,0,12)).fit(Train)</a:t>
            </a:r>
            <a:endParaRPr lang="en-IN" sz="2000" dirty="0">
              <a:ln w="3175" cmpd="sng">
                <a:solidFill>
                  <a:schemeClr val="bg1"/>
                </a:solidFill>
              </a:ln>
              <a:solidFill>
                <a:sysClr val="windowText" lastClr="000000"/>
              </a:solidFill>
            </a:endParaRPr>
          </a:p>
        </p:txBody>
      </p:sp>
      <p:sp>
        <p:nvSpPr>
          <p:cNvPr id="8" name="TextBox 7">
            <a:extLst>
              <a:ext uri="{FF2B5EF4-FFF2-40B4-BE49-F238E27FC236}">
                <a16:creationId xmlns:a16="http://schemas.microsoft.com/office/drawing/2014/main" id="{A98CCCEE-95C6-C612-FEC7-6ED5F493DCAE}"/>
              </a:ext>
            </a:extLst>
          </p:cNvPr>
          <p:cNvSpPr txBox="1"/>
          <p:nvPr/>
        </p:nvSpPr>
        <p:spPr>
          <a:xfrm>
            <a:off x="44521" y="5253797"/>
            <a:ext cx="12102957" cy="1661993"/>
          </a:xfrm>
          <a:prstGeom prst="rect">
            <a:avLst/>
          </a:prstGeom>
          <a:noFill/>
        </p:spPr>
        <p:txBody>
          <a:bodyPr wrap="square">
            <a:spAutoFit/>
          </a:bodyPr>
          <a:lstStyle/>
          <a:p>
            <a:pPr marL="285750" indent="-285750">
              <a:buFont typeface="Arial" panose="020B0604020202020204" pitchFamily="34" charset="0"/>
              <a:buChar char="•"/>
            </a:pPr>
            <a:r>
              <a:rPr lang="en-IN" sz="1700" dirty="0"/>
              <a:t>Orange colour represents predicted values. Its able to capture trend and seasonality components  in test financial year.</a:t>
            </a:r>
          </a:p>
          <a:p>
            <a:pPr marL="285750" indent="-285750">
              <a:buFont typeface="Arial" panose="020B0604020202020204" pitchFamily="34" charset="0"/>
              <a:buChar char="•"/>
            </a:pPr>
            <a:r>
              <a:rPr lang="en-IN" sz="1700" dirty="0"/>
              <a:t>Predictions on test showing approximately the same trend as that of validation set.</a:t>
            </a:r>
          </a:p>
          <a:p>
            <a:pPr marL="285750" indent="-285750">
              <a:buFont typeface="Arial" panose="020B0604020202020204" pitchFamily="34" charset="0"/>
              <a:buChar char="•"/>
            </a:pPr>
            <a:r>
              <a:rPr lang="en-IN" sz="1700" dirty="0"/>
              <a:t>This model could able to predict the seasonality pattern almost similar to validation set </a:t>
            </a:r>
            <a:r>
              <a:rPr lang="en-IN" sz="1700" dirty="0" err="1"/>
              <a:t>i.e</a:t>
            </a:r>
            <a:r>
              <a:rPr lang="en-IN" sz="1700" dirty="0"/>
              <a:t>, April 2017 to Jan 2018.</a:t>
            </a:r>
          </a:p>
          <a:p>
            <a:pPr marL="285750" indent="-285750">
              <a:buFont typeface="Arial" panose="020B0604020202020204" pitchFamily="34" charset="0"/>
              <a:buChar char="•"/>
            </a:pPr>
            <a:r>
              <a:rPr lang="en-IN" sz="1700" dirty="0"/>
              <a:t>Since this model could handle the trend and mainly seasonality, patterns, this model can be use for future predictions.</a:t>
            </a:r>
          </a:p>
          <a:p>
            <a:pPr marL="285750" indent="-285750">
              <a:buFont typeface="Arial" panose="020B0604020202020204" pitchFamily="34" charset="0"/>
              <a:buChar char="•"/>
            </a:pPr>
            <a:r>
              <a:rPr lang="en-IN" sz="1700" dirty="0"/>
              <a:t>MAPE: 21.076695223313006</a:t>
            </a:r>
          </a:p>
          <a:p>
            <a:pPr marL="285750" indent="-285750">
              <a:buFont typeface="Arial" panose="020B0604020202020204" pitchFamily="34" charset="0"/>
              <a:buChar char="•"/>
            </a:pPr>
            <a:r>
              <a:rPr lang="en-IN" sz="1700" dirty="0"/>
              <a:t>RMSE: 251673.2905875759</a:t>
            </a:r>
          </a:p>
        </p:txBody>
      </p:sp>
      <p:sp>
        <p:nvSpPr>
          <p:cNvPr id="10" name="Content Placeholder 4">
            <a:extLst>
              <a:ext uri="{FF2B5EF4-FFF2-40B4-BE49-F238E27FC236}">
                <a16:creationId xmlns:a16="http://schemas.microsoft.com/office/drawing/2014/main" id="{0CB5B6EB-3CF0-C0FC-A7DB-D459510598CD}"/>
              </a:ext>
            </a:extLst>
          </p:cNvPr>
          <p:cNvSpPr txBox="1">
            <a:spLocks/>
          </p:cNvSpPr>
          <p:nvPr/>
        </p:nvSpPr>
        <p:spPr>
          <a:xfrm>
            <a:off x="7861213" y="1109831"/>
            <a:ext cx="4869951" cy="2993546"/>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IN" dirty="0"/>
              <a:t>2017-04-01   228778.560  3.548890e+05</a:t>
            </a:r>
          </a:p>
          <a:p>
            <a:r>
              <a:rPr lang="en-IN" dirty="0"/>
              <a:t>2017-05-01   806600.835  1.129749e+06</a:t>
            </a:r>
          </a:p>
          <a:p>
            <a:r>
              <a:rPr lang="en-IN" dirty="0"/>
              <a:t>2017-06-01   887608.935  8.804534e+05</a:t>
            </a:r>
          </a:p>
          <a:p>
            <a:r>
              <a:rPr lang="en-IN" dirty="0"/>
              <a:t>2017-07-01   826062.030  9.786429e+05</a:t>
            </a:r>
          </a:p>
          <a:p>
            <a:r>
              <a:rPr lang="en-IN" dirty="0"/>
              <a:t>2017-08-01   913790.700  1.042291e+06</a:t>
            </a:r>
          </a:p>
          <a:p>
            <a:r>
              <a:rPr lang="en-IN" dirty="0"/>
              <a:t>2017-09-01   827022.555  8.304911e+05</a:t>
            </a:r>
          </a:p>
          <a:p>
            <a:r>
              <a:rPr lang="en-IN" dirty="0"/>
              <a:t>2017-10-01  1145671.290  9.848292e+05</a:t>
            </a:r>
          </a:p>
          <a:p>
            <a:r>
              <a:rPr lang="en-IN" dirty="0"/>
              <a:t>2017-11-01  1765050.480  1.224837e+06</a:t>
            </a:r>
          </a:p>
          <a:p>
            <a:r>
              <a:rPr lang="en-IN" dirty="0"/>
              <a:t>2017-12-01  1424822.265  1.046266e+06</a:t>
            </a:r>
          </a:p>
          <a:p>
            <a:r>
              <a:rPr lang="en-IN" dirty="0"/>
              <a:t>2018-01-01  1041386.625  9.309167e+05</a:t>
            </a:r>
          </a:p>
        </p:txBody>
      </p:sp>
      <p:sp>
        <p:nvSpPr>
          <p:cNvPr id="11" name="Title 1">
            <a:extLst>
              <a:ext uri="{FF2B5EF4-FFF2-40B4-BE49-F238E27FC236}">
                <a16:creationId xmlns:a16="http://schemas.microsoft.com/office/drawing/2014/main" id="{6E2851BE-47AC-C9D4-78E0-0DC26BC8945C}"/>
              </a:ext>
            </a:extLst>
          </p:cNvPr>
          <p:cNvSpPr txBox="1">
            <a:spLocks/>
          </p:cNvSpPr>
          <p:nvPr/>
        </p:nvSpPr>
        <p:spPr>
          <a:xfrm>
            <a:off x="1" y="-7960"/>
            <a:ext cx="12191999" cy="584740"/>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fr-FR" sz="3600" b="1" dirty="0">
                <a:ln w="3175" cmpd="sng">
                  <a:solidFill>
                    <a:schemeClr val="bg2">
                      <a:lumMod val="20000"/>
                      <a:lumOff val="80000"/>
                    </a:schemeClr>
                  </a:solidFill>
                </a:ln>
                <a:effectLst>
                  <a:outerShdw blurRad="50800" dist="38100" dir="10800000" algn="r" rotWithShape="0">
                    <a:prstClr val="black">
                      <a:alpha val="40000"/>
                    </a:prstClr>
                  </a:outerShdw>
                </a:effectLst>
              </a:rPr>
              <a:t>ARIMA MODEL BUILDING</a:t>
            </a:r>
            <a:endParaRPr lang="en-IN" sz="3600" b="1" dirty="0">
              <a:ln w="3175" cmpd="sng">
                <a:solidFill>
                  <a:schemeClr val="bg2">
                    <a:lumMod val="20000"/>
                    <a:lumOff val="80000"/>
                  </a:schemeClr>
                </a:solidFill>
              </a:ln>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157388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B5AEF6D-D4C2-C492-1011-1196259EA363}"/>
              </a:ext>
            </a:extLst>
          </p:cNvPr>
          <p:cNvPicPr>
            <a:picLocks noGrp="1" noChangeAspect="1"/>
          </p:cNvPicPr>
          <p:nvPr>
            <p:ph sz="quarter" idx="13"/>
          </p:nvPr>
        </p:nvPicPr>
        <p:blipFill>
          <a:blip r:embed="rId2"/>
          <a:stretch>
            <a:fillRect/>
          </a:stretch>
        </p:blipFill>
        <p:spPr>
          <a:xfrm>
            <a:off x="0" y="584740"/>
            <a:ext cx="8280971" cy="6185930"/>
          </a:xfrm>
          <a:prstGeom prst="rect">
            <a:avLst/>
          </a:prstGeom>
          <a:ln>
            <a:noFill/>
          </a:ln>
          <a:effectLst>
            <a:outerShdw blurRad="292100" dist="139700" dir="2700000" algn="tl" rotWithShape="0">
              <a:srgbClr val="333333">
                <a:alpha val="65000"/>
              </a:srgbClr>
            </a:outerShdw>
          </a:effectLst>
        </p:spPr>
      </p:pic>
      <p:sp>
        <p:nvSpPr>
          <p:cNvPr id="6" name="Content Placeholder 2">
            <a:extLst>
              <a:ext uri="{FF2B5EF4-FFF2-40B4-BE49-F238E27FC236}">
                <a16:creationId xmlns:a16="http://schemas.microsoft.com/office/drawing/2014/main" id="{24203DD5-ADC3-1635-AF93-8360AF594D24}"/>
              </a:ext>
            </a:extLst>
          </p:cNvPr>
          <p:cNvSpPr txBox="1">
            <a:spLocks/>
          </p:cNvSpPr>
          <p:nvPr/>
        </p:nvSpPr>
        <p:spPr>
          <a:xfrm>
            <a:off x="8205557" y="1432817"/>
            <a:ext cx="5640513" cy="3992366"/>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it-IT" dirty="0"/>
          </a:p>
          <a:p>
            <a:r>
              <a:rPr lang="it-IT" b="1" dirty="0">
                <a:solidFill>
                  <a:schemeClr val="accent6">
                    <a:lumMod val="60000"/>
                    <a:lumOff val="40000"/>
                  </a:schemeClr>
                </a:solidFill>
                <a:effectLst>
                  <a:outerShdw blurRad="38100" dist="38100" dir="2700000" algn="tl">
                    <a:srgbClr val="000000">
                      <a:alpha val="43137"/>
                    </a:srgbClr>
                  </a:outerShdw>
                </a:effectLst>
              </a:rPr>
              <a:t>PREDICTED SALES VALUE</a:t>
            </a:r>
          </a:p>
          <a:p>
            <a:r>
              <a:rPr lang="it-IT" dirty="0"/>
              <a:t>2018-04-01          NaN  3.548890e+05</a:t>
            </a:r>
          </a:p>
          <a:p>
            <a:r>
              <a:rPr lang="it-IT" dirty="0"/>
              <a:t>2018-05-01          NaN  1.129749e+06</a:t>
            </a:r>
          </a:p>
          <a:p>
            <a:r>
              <a:rPr lang="it-IT" dirty="0"/>
              <a:t>2018-06-01          NaN  8.804534e+05</a:t>
            </a:r>
          </a:p>
          <a:p>
            <a:r>
              <a:rPr lang="it-IT" dirty="0"/>
              <a:t>2018-07-01          NaN  9.786429e+05</a:t>
            </a:r>
          </a:p>
          <a:p>
            <a:r>
              <a:rPr lang="it-IT" dirty="0"/>
              <a:t>2018-08-01          NaN  1.042291e+06</a:t>
            </a:r>
          </a:p>
          <a:p>
            <a:r>
              <a:rPr lang="it-IT" dirty="0"/>
              <a:t>2018-09-01          NaN  8.304911e+05</a:t>
            </a:r>
          </a:p>
          <a:p>
            <a:r>
              <a:rPr lang="it-IT" dirty="0"/>
              <a:t>2018-10-01          NaN  9.848292e+05</a:t>
            </a:r>
          </a:p>
          <a:p>
            <a:r>
              <a:rPr lang="it-IT" dirty="0"/>
              <a:t>2018-11-01          NaN  1.224837e+06</a:t>
            </a:r>
          </a:p>
          <a:p>
            <a:r>
              <a:rPr lang="it-IT" dirty="0"/>
              <a:t>2018-12-01          NaN  1.046266e+06</a:t>
            </a:r>
          </a:p>
          <a:p>
            <a:r>
              <a:rPr lang="it-IT" dirty="0"/>
              <a:t>2019-01-01          NaN  9.309167e+05</a:t>
            </a:r>
            <a:endParaRPr lang="en-IN" dirty="0"/>
          </a:p>
        </p:txBody>
      </p:sp>
      <p:sp>
        <p:nvSpPr>
          <p:cNvPr id="5" name="Title 1">
            <a:extLst>
              <a:ext uri="{FF2B5EF4-FFF2-40B4-BE49-F238E27FC236}">
                <a16:creationId xmlns:a16="http://schemas.microsoft.com/office/drawing/2014/main" id="{D02782AB-A52E-5420-1CC7-A8C44CA189DC}"/>
              </a:ext>
            </a:extLst>
          </p:cNvPr>
          <p:cNvSpPr txBox="1">
            <a:spLocks/>
          </p:cNvSpPr>
          <p:nvPr/>
        </p:nvSpPr>
        <p:spPr>
          <a:xfrm>
            <a:off x="0" y="0"/>
            <a:ext cx="12191999" cy="584740"/>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t>Sales forecast for financial year April 2018 – Jan 2019</a:t>
            </a:r>
            <a:endParaRPr lang="en-IN" sz="3600" b="1" dirty="0">
              <a:ln w="3175" cmpd="sng">
                <a:solidFill>
                  <a:schemeClr val="bg2">
                    <a:lumMod val="20000"/>
                    <a:lumOff val="80000"/>
                  </a:schemeClr>
                </a:solidFill>
              </a:ln>
              <a:effectLst>
                <a:outerShdw blurRad="50800" dist="38100" dir="10800000" algn="r" rotWithShape="0">
                  <a:prstClr val="black">
                    <a:alpha val="40000"/>
                  </a:prstClr>
                </a:outerShdw>
              </a:effectLst>
            </a:endParaRPr>
          </a:p>
        </p:txBody>
      </p:sp>
      <p:sp>
        <p:nvSpPr>
          <p:cNvPr id="7" name="TextBox 6">
            <a:extLst>
              <a:ext uri="{FF2B5EF4-FFF2-40B4-BE49-F238E27FC236}">
                <a16:creationId xmlns:a16="http://schemas.microsoft.com/office/drawing/2014/main" id="{6D56582F-FA56-3E8B-6513-6CE00C3890B4}"/>
              </a:ext>
            </a:extLst>
          </p:cNvPr>
          <p:cNvSpPr txBox="1"/>
          <p:nvPr/>
        </p:nvSpPr>
        <p:spPr>
          <a:xfrm>
            <a:off x="3585681" y="657672"/>
            <a:ext cx="469529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N" b="1" dirty="0"/>
              <a:t>ARIMA MODEL</a:t>
            </a:r>
          </a:p>
        </p:txBody>
      </p:sp>
    </p:spTree>
    <p:extLst>
      <p:ext uri="{BB962C8B-B14F-4D97-AF65-F5344CB8AC3E}">
        <p14:creationId xmlns:p14="http://schemas.microsoft.com/office/powerpoint/2010/main" val="383749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croll: Horizontal 6">
            <a:extLst>
              <a:ext uri="{FF2B5EF4-FFF2-40B4-BE49-F238E27FC236}">
                <a16:creationId xmlns:a16="http://schemas.microsoft.com/office/drawing/2014/main" id="{56923495-EB07-9605-4E54-35CF8FAF7995}"/>
              </a:ext>
            </a:extLst>
          </p:cNvPr>
          <p:cNvSpPr/>
          <p:nvPr/>
        </p:nvSpPr>
        <p:spPr>
          <a:xfrm>
            <a:off x="0" y="4739939"/>
            <a:ext cx="12022477" cy="2308133"/>
          </a:xfrm>
          <a:prstGeom prst="horizontalScroll">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C2F1829C-6600-EF92-0770-23197CC593C8}"/>
              </a:ext>
            </a:extLst>
          </p:cNvPr>
          <p:cNvSpPr txBox="1"/>
          <p:nvPr/>
        </p:nvSpPr>
        <p:spPr>
          <a:xfrm>
            <a:off x="321923" y="5223454"/>
            <a:ext cx="11378629" cy="1077218"/>
          </a:xfrm>
          <a:prstGeom prst="rect">
            <a:avLst/>
          </a:prstGeom>
          <a:noFill/>
        </p:spPr>
        <p:txBody>
          <a:bodyPr wrap="square">
            <a:spAutoFit/>
          </a:bodyPr>
          <a:lstStyle/>
          <a:p>
            <a:pPr marL="285750" indent="-285750">
              <a:buFont typeface="Arial" panose="020B0604020202020204" pitchFamily="34" charset="0"/>
              <a:buChar char="•"/>
            </a:pPr>
            <a:r>
              <a:rPr lang="en-IN" sz="1600" dirty="0">
                <a:solidFill>
                  <a:schemeClr val="accent5">
                    <a:lumMod val="50000"/>
                  </a:schemeClr>
                </a:solidFill>
              </a:rPr>
              <a:t>Using grid search ARIMA model gives </a:t>
            </a:r>
            <a:r>
              <a:rPr lang="en-IN" sz="1600" dirty="0" err="1">
                <a:solidFill>
                  <a:schemeClr val="accent5">
                    <a:lumMod val="50000"/>
                  </a:schemeClr>
                </a:solidFill>
              </a:rPr>
              <a:t>p,d,q</a:t>
            </a:r>
            <a:r>
              <a:rPr lang="en-IN" sz="1600" dirty="0">
                <a:solidFill>
                  <a:schemeClr val="accent5">
                    <a:lumMod val="50000"/>
                  </a:schemeClr>
                </a:solidFill>
              </a:rPr>
              <a:t> values as :  </a:t>
            </a:r>
            <a:r>
              <a:rPr lang="en-US" sz="1600" dirty="0">
                <a:solidFill>
                  <a:schemeClr val="accent5">
                    <a:lumMod val="50000"/>
                  </a:schemeClr>
                </a:solidFill>
              </a:rPr>
              <a:t>ARIMA(order=(1, 0, 0), seasonal order=(1, 1, 1, 12))</a:t>
            </a:r>
            <a:endParaRPr lang="en-IN" sz="1600" dirty="0">
              <a:solidFill>
                <a:schemeClr val="accent5">
                  <a:lumMod val="50000"/>
                </a:schemeClr>
              </a:solidFill>
            </a:endParaRPr>
          </a:p>
          <a:p>
            <a:pPr marL="285750" indent="-285750">
              <a:buFont typeface="Arial" panose="020B0604020202020204" pitchFamily="34" charset="0"/>
              <a:buChar char="•"/>
            </a:pPr>
            <a:r>
              <a:rPr lang="en-IN" sz="1600" dirty="0">
                <a:solidFill>
                  <a:schemeClr val="accent5">
                    <a:lumMod val="50000"/>
                  </a:schemeClr>
                </a:solidFill>
              </a:rPr>
              <a:t>MAPE value observed first 18.6699.</a:t>
            </a:r>
          </a:p>
          <a:p>
            <a:pPr marL="285750" indent="-285750">
              <a:buFont typeface="Arial" panose="020B0604020202020204" pitchFamily="34" charset="0"/>
              <a:buChar char="•"/>
            </a:pPr>
            <a:r>
              <a:rPr lang="en-IN" sz="1600" dirty="0">
                <a:solidFill>
                  <a:schemeClr val="accent5">
                    <a:lumMod val="50000"/>
                  </a:schemeClr>
                </a:solidFill>
              </a:rPr>
              <a:t>This model could able to predict the seasonality pattern almost similar to validation set </a:t>
            </a:r>
            <a:r>
              <a:rPr lang="en-IN" sz="1600" dirty="0" err="1">
                <a:solidFill>
                  <a:schemeClr val="accent5">
                    <a:lumMod val="50000"/>
                  </a:schemeClr>
                </a:solidFill>
              </a:rPr>
              <a:t>i.e</a:t>
            </a:r>
            <a:r>
              <a:rPr lang="en-IN" sz="1600" dirty="0">
                <a:solidFill>
                  <a:schemeClr val="accent5">
                    <a:lumMod val="50000"/>
                  </a:schemeClr>
                </a:solidFill>
              </a:rPr>
              <a:t>, April 2018 to Mar 2019.</a:t>
            </a:r>
          </a:p>
          <a:p>
            <a:pPr marL="285750" indent="-285750">
              <a:buFont typeface="Arial" panose="020B0604020202020204" pitchFamily="34" charset="0"/>
              <a:buChar char="•"/>
            </a:pPr>
            <a:r>
              <a:rPr lang="en-IN" sz="1600" dirty="0">
                <a:solidFill>
                  <a:schemeClr val="accent5">
                    <a:lumMod val="50000"/>
                  </a:schemeClr>
                </a:solidFill>
              </a:rPr>
              <a:t>Since this model could handle the trend and mainly seasonality, patterns, this model can be use for future predictions.</a:t>
            </a:r>
          </a:p>
        </p:txBody>
      </p:sp>
      <p:pic>
        <p:nvPicPr>
          <p:cNvPr id="11" name="Content Placeholder 6">
            <a:extLst>
              <a:ext uri="{FF2B5EF4-FFF2-40B4-BE49-F238E27FC236}">
                <a16:creationId xmlns:a16="http://schemas.microsoft.com/office/drawing/2014/main" id="{F7D9D4A4-6230-7F09-B44B-C05F4E86E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8" y="711067"/>
            <a:ext cx="8729860" cy="4270629"/>
          </a:xfrm>
          <a:prstGeom prst="rect">
            <a:avLst/>
          </a:prstGeom>
        </p:spPr>
      </p:pic>
      <p:sp>
        <p:nvSpPr>
          <p:cNvPr id="12" name="TextBox 11">
            <a:extLst>
              <a:ext uri="{FF2B5EF4-FFF2-40B4-BE49-F238E27FC236}">
                <a16:creationId xmlns:a16="http://schemas.microsoft.com/office/drawing/2014/main" id="{F416B869-C988-AD6B-B4BA-E049B436974B}"/>
              </a:ext>
            </a:extLst>
          </p:cNvPr>
          <p:cNvSpPr txBox="1"/>
          <p:nvPr/>
        </p:nvSpPr>
        <p:spPr>
          <a:xfrm>
            <a:off x="8806136" y="726154"/>
            <a:ext cx="6256962" cy="923330"/>
          </a:xfrm>
          <a:prstGeom prst="rect">
            <a:avLst/>
          </a:prstGeom>
          <a:noFill/>
        </p:spPr>
        <p:txBody>
          <a:bodyPr wrap="square">
            <a:spAutoFit/>
          </a:bodyPr>
          <a:lstStyle/>
          <a:p>
            <a:r>
              <a:rPr lang="en-IN" b="1" dirty="0">
                <a:solidFill>
                  <a:schemeClr val="accent5">
                    <a:lumMod val="40000"/>
                    <a:lumOff val="60000"/>
                  </a:schemeClr>
                </a:solidFill>
              </a:rPr>
              <a:t>PREDICTED SALES VALUE :</a:t>
            </a:r>
          </a:p>
          <a:p>
            <a:endParaRPr lang="en-IN" b="1" dirty="0">
              <a:solidFill>
                <a:schemeClr val="accent5">
                  <a:lumMod val="40000"/>
                  <a:lumOff val="60000"/>
                </a:schemeClr>
              </a:solidFill>
            </a:endParaRPr>
          </a:p>
          <a:p>
            <a:endParaRPr lang="en-IN" b="1" dirty="0">
              <a:solidFill>
                <a:schemeClr val="accent5">
                  <a:lumMod val="40000"/>
                  <a:lumOff val="60000"/>
                </a:schemeClr>
              </a:solidFill>
            </a:endParaRPr>
          </a:p>
        </p:txBody>
      </p:sp>
      <p:sp>
        <p:nvSpPr>
          <p:cNvPr id="14" name="Title 1">
            <a:extLst>
              <a:ext uri="{FF2B5EF4-FFF2-40B4-BE49-F238E27FC236}">
                <a16:creationId xmlns:a16="http://schemas.microsoft.com/office/drawing/2014/main" id="{42154320-95DB-9EB9-3700-79384E3F575D}"/>
              </a:ext>
            </a:extLst>
          </p:cNvPr>
          <p:cNvSpPr txBox="1">
            <a:spLocks/>
          </p:cNvSpPr>
          <p:nvPr/>
        </p:nvSpPr>
        <p:spPr>
          <a:xfrm>
            <a:off x="1" y="-18025"/>
            <a:ext cx="12191999" cy="584740"/>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t>Sales forecast for financial year April 2018 – Jan 2019</a:t>
            </a:r>
            <a:endParaRPr lang="en-IN" sz="3600" b="1" dirty="0">
              <a:ln w="3175" cmpd="sng">
                <a:solidFill>
                  <a:schemeClr val="bg2">
                    <a:lumMod val="20000"/>
                    <a:lumOff val="80000"/>
                  </a:schemeClr>
                </a:solidFill>
              </a:ln>
              <a:effectLst>
                <a:outerShdw blurRad="50800" dist="38100" dir="10800000" algn="r" rotWithShape="0">
                  <a:prstClr val="black">
                    <a:alpha val="40000"/>
                  </a:prstClr>
                </a:outerShdw>
              </a:effectLst>
            </a:endParaRPr>
          </a:p>
        </p:txBody>
      </p:sp>
      <p:sp>
        <p:nvSpPr>
          <p:cNvPr id="15" name="TextBox 14">
            <a:extLst>
              <a:ext uri="{FF2B5EF4-FFF2-40B4-BE49-F238E27FC236}">
                <a16:creationId xmlns:a16="http://schemas.microsoft.com/office/drawing/2014/main" id="{923D0D56-F5FC-6FE8-4D23-D091032771F3}"/>
              </a:ext>
            </a:extLst>
          </p:cNvPr>
          <p:cNvSpPr txBox="1"/>
          <p:nvPr/>
        </p:nvSpPr>
        <p:spPr>
          <a:xfrm>
            <a:off x="4080879" y="680898"/>
            <a:ext cx="469529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N" b="1" dirty="0"/>
              <a:t>SARIMA MODEL</a:t>
            </a:r>
          </a:p>
        </p:txBody>
      </p:sp>
      <p:sp>
        <p:nvSpPr>
          <p:cNvPr id="17" name="TextBox 16">
            <a:extLst>
              <a:ext uri="{FF2B5EF4-FFF2-40B4-BE49-F238E27FC236}">
                <a16:creationId xmlns:a16="http://schemas.microsoft.com/office/drawing/2014/main" id="{94D5DFF6-26C4-D3CB-CA43-5BED6D84BAC8}"/>
              </a:ext>
            </a:extLst>
          </p:cNvPr>
          <p:cNvSpPr txBox="1"/>
          <p:nvPr/>
        </p:nvSpPr>
        <p:spPr>
          <a:xfrm>
            <a:off x="8846655" y="1187819"/>
            <a:ext cx="3175820" cy="2677656"/>
          </a:xfrm>
          <a:prstGeom prst="rect">
            <a:avLst/>
          </a:prstGeom>
          <a:noFill/>
        </p:spPr>
        <p:txBody>
          <a:bodyPr wrap="square">
            <a:spAutoFit/>
          </a:bodyPr>
          <a:lstStyle/>
          <a:p>
            <a:r>
              <a:rPr lang="en-IN" sz="1400" dirty="0"/>
              <a:t>2018-04-01          </a:t>
            </a:r>
            <a:r>
              <a:rPr lang="en-IN" sz="1400" dirty="0" err="1"/>
              <a:t>NaN</a:t>
            </a:r>
            <a:r>
              <a:rPr lang="en-IN" sz="1400" dirty="0"/>
              <a:t>  7.811594e+05</a:t>
            </a:r>
          </a:p>
          <a:p>
            <a:r>
              <a:rPr lang="en-IN" sz="1400" dirty="0"/>
              <a:t>2018-05-01          </a:t>
            </a:r>
            <a:r>
              <a:rPr lang="en-IN" sz="1400" dirty="0" err="1"/>
              <a:t>NaN</a:t>
            </a:r>
            <a:r>
              <a:rPr lang="en-IN" sz="1400" dirty="0"/>
              <a:t>  1.753958e+06</a:t>
            </a:r>
          </a:p>
          <a:p>
            <a:r>
              <a:rPr lang="en-IN" sz="1400" dirty="0"/>
              <a:t>2018-06-01          </a:t>
            </a:r>
            <a:r>
              <a:rPr lang="en-IN" sz="1400" dirty="0" err="1"/>
              <a:t>NaN</a:t>
            </a:r>
            <a:r>
              <a:rPr lang="en-IN" sz="1400" dirty="0"/>
              <a:t>  1.590111e+05</a:t>
            </a:r>
          </a:p>
          <a:p>
            <a:r>
              <a:rPr lang="en-IN" sz="1400" dirty="0"/>
              <a:t>2018-07-01          </a:t>
            </a:r>
            <a:r>
              <a:rPr lang="en-IN" sz="1400" dirty="0" err="1"/>
              <a:t>NaN</a:t>
            </a:r>
            <a:r>
              <a:rPr lang="en-IN" sz="1400" dirty="0"/>
              <a:t>  7.315009e+05</a:t>
            </a:r>
          </a:p>
          <a:p>
            <a:r>
              <a:rPr lang="en-IN" sz="1400" dirty="0"/>
              <a:t>2018-08-01          </a:t>
            </a:r>
            <a:r>
              <a:rPr lang="en-IN" sz="1400" dirty="0" err="1"/>
              <a:t>NaN</a:t>
            </a:r>
            <a:r>
              <a:rPr lang="en-IN" sz="1400" dirty="0"/>
              <a:t>  8.111628e+05</a:t>
            </a:r>
          </a:p>
          <a:p>
            <a:r>
              <a:rPr lang="en-IN" sz="1400" dirty="0"/>
              <a:t>2018-09-01          </a:t>
            </a:r>
            <a:r>
              <a:rPr lang="en-IN" sz="1400" dirty="0" err="1"/>
              <a:t>NaN</a:t>
            </a:r>
            <a:r>
              <a:rPr lang="en-IN" sz="1400" dirty="0"/>
              <a:t>  7.517899e+05</a:t>
            </a:r>
          </a:p>
          <a:p>
            <a:r>
              <a:rPr lang="en-IN" sz="1400" dirty="0"/>
              <a:t>2018-10-01          </a:t>
            </a:r>
            <a:r>
              <a:rPr lang="en-IN" sz="1400" dirty="0" err="1"/>
              <a:t>NaN</a:t>
            </a:r>
            <a:r>
              <a:rPr lang="en-IN" sz="1400" dirty="0"/>
              <a:t>  8.447966e+05</a:t>
            </a:r>
          </a:p>
          <a:p>
            <a:r>
              <a:rPr lang="en-IN" sz="1400" dirty="0"/>
              <a:t>2018-11-01          </a:t>
            </a:r>
            <a:r>
              <a:rPr lang="en-IN" sz="1400" dirty="0" err="1"/>
              <a:t>NaN</a:t>
            </a:r>
            <a:r>
              <a:rPr lang="en-IN" sz="1400" dirty="0"/>
              <a:t>  7.565030e+05</a:t>
            </a:r>
          </a:p>
          <a:p>
            <a:r>
              <a:rPr lang="en-IN" sz="1400" dirty="0"/>
              <a:t>2018-12-01          </a:t>
            </a:r>
            <a:r>
              <a:rPr lang="en-IN" sz="1400" dirty="0" err="1"/>
              <a:t>NaN</a:t>
            </a:r>
            <a:r>
              <a:rPr lang="en-IN" sz="1400" dirty="0"/>
              <a:t>  1.057046e+06</a:t>
            </a:r>
          </a:p>
          <a:p>
            <a:r>
              <a:rPr lang="en-IN" sz="1400" dirty="0"/>
              <a:t>2019-01-01          </a:t>
            </a:r>
            <a:r>
              <a:rPr lang="en-IN" sz="1400" dirty="0" err="1"/>
              <a:t>NaN</a:t>
            </a:r>
            <a:r>
              <a:rPr lang="en-IN" sz="1400" dirty="0"/>
              <a:t>  1.672414e+06</a:t>
            </a:r>
          </a:p>
          <a:p>
            <a:r>
              <a:rPr lang="en-IN" sz="1400" dirty="0"/>
              <a:t>2019-02-01          </a:t>
            </a:r>
            <a:r>
              <a:rPr lang="en-IN" sz="1400" dirty="0" err="1"/>
              <a:t>NaN</a:t>
            </a:r>
            <a:r>
              <a:rPr lang="en-IN" sz="1400" dirty="0"/>
              <a:t>  1.341052e+06</a:t>
            </a:r>
          </a:p>
          <a:p>
            <a:r>
              <a:rPr lang="en-IN" sz="1400" dirty="0"/>
              <a:t>2019-03-01          </a:t>
            </a:r>
            <a:r>
              <a:rPr lang="en-IN" sz="1400" dirty="0" err="1"/>
              <a:t>NaN</a:t>
            </a:r>
            <a:r>
              <a:rPr lang="en-IN" sz="1400" dirty="0"/>
              <a:t>  9.629252e+05</a:t>
            </a:r>
          </a:p>
        </p:txBody>
      </p:sp>
    </p:spTree>
    <p:extLst>
      <p:ext uri="{BB962C8B-B14F-4D97-AF65-F5344CB8AC3E}">
        <p14:creationId xmlns:p14="http://schemas.microsoft.com/office/powerpoint/2010/main" val="616297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402230-A70B-526D-46B3-6D6F37C65315}"/>
              </a:ext>
            </a:extLst>
          </p:cNvPr>
          <p:cNvPicPr>
            <a:picLocks noChangeAspect="1"/>
          </p:cNvPicPr>
          <p:nvPr/>
        </p:nvPicPr>
        <p:blipFill>
          <a:blip r:embed="rId2"/>
          <a:stretch>
            <a:fillRect/>
          </a:stretch>
        </p:blipFill>
        <p:spPr>
          <a:xfrm>
            <a:off x="1" y="988770"/>
            <a:ext cx="9267290" cy="5453127"/>
          </a:xfrm>
          <a:prstGeom prst="rect">
            <a:avLst/>
          </a:prstGeom>
        </p:spPr>
      </p:pic>
      <p:sp>
        <p:nvSpPr>
          <p:cNvPr id="2" name="Title 1">
            <a:extLst>
              <a:ext uri="{FF2B5EF4-FFF2-40B4-BE49-F238E27FC236}">
                <a16:creationId xmlns:a16="http://schemas.microsoft.com/office/drawing/2014/main" id="{76368583-CDE3-2095-CFFB-7AF141450307}"/>
              </a:ext>
            </a:extLst>
          </p:cNvPr>
          <p:cNvSpPr>
            <a:spLocks noGrp="1"/>
          </p:cNvSpPr>
          <p:nvPr>
            <p:ph type="title"/>
          </p:nvPr>
        </p:nvSpPr>
        <p:spPr>
          <a:xfrm>
            <a:off x="0" y="1044470"/>
            <a:ext cx="7188569" cy="308225"/>
          </a:xfrm>
        </p:spPr>
        <p:style>
          <a:lnRef idx="0">
            <a:schemeClr val="dk1"/>
          </a:lnRef>
          <a:fillRef idx="3">
            <a:schemeClr val="dk1"/>
          </a:fillRef>
          <a:effectRef idx="3">
            <a:schemeClr val="dk1"/>
          </a:effectRef>
          <a:fontRef idx="minor">
            <a:schemeClr val="lt1"/>
          </a:fontRef>
        </p:style>
        <p:txBody>
          <a:bodyPr>
            <a:normAutofit fontScale="90000"/>
          </a:bodyPr>
          <a:lstStyle/>
          <a:p>
            <a:r>
              <a:rPr lang="en-IN" dirty="0">
                <a:solidFill>
                  <a:schemeClr val="accent4">
                    <a:lumMod val="40000"/>
                    <a:lumOff val="60000"/>
                  </a:schemeClr>
                </a:solidFill>
              </a:rPr>
              <a:t>PRODUCTWISE SALES ANALYSIS</a:t>
            </a:r>
          </a:p>
        </p:txBody>
      </p:sp>
      <p:graphicFrame>
        <p:nvGraphicFramePr>
          <p:cNvPr id="5" name="Content Placeholder 4">
            <a:extLst>
              <a:ext uri="{FF2B5EF4-FFF2-40B4-BE49-F238E27FC236}">
                <a16:creationId xmlns:a16="http://schemas.microsoft.com/office/drawing/2014/main" id="{6B517A29-60E7-862F-AFE7-368345B6B51F}"/>
              </a:ext>
            </a:extLst>
          </p:cNvPr>
          <p:cNvGraphicFramePr>
            <a:graphicFrameLocks noGrp="1"/>
          </p:cNvGraphicFramePr>
          <p:nvPr>
            <p:ph sz="quarter" idx="13"/>
            <p:extLst>
              <p:ext uri="{D42A27DB-BD31-4B8C-83A1-F6EECF244321}">
                <p14:modId xmlns:p14="http://schemas.microsoft.com/office/powerpoint/2010/main" val="1456957000"/>
              </p:ext>
            </p:extLst>
          </p:nvPr>
        </p:nvGraphicFramePr>
        <p:xfrm>
          <a:off x="6900808" y="2474292"/>
          <a:ext cx="5291191" cy="2846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0A17DA29-521C-BA81-BC58-0867953EFD0A}"/>
              </a:ext>
            </a:extLst>
          </p:cNvPr>
          <p:cNvSpPr txBox="1">
            <a:spLocks/>
          </p:cNvSpPr>
          <p:nvPr/>
        </p:nvSpPr>
        <p:spPr>
          <a:xfrm>
            <a:off x="0" y="0"/>
            <a:ext cx="12191999" cy="584740"/>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t>INSIGHTS </a:t>
            </a:r>
            <a:endParaRPr lang="en-IN" b="1" dirty="0">
              <a:solidFill>
                <a:schemeClr val="tx1"/>
              </a:solidFill>
            </a:endParaRPr>
          </a:p>
        </p:txBody>
      </p:sp>
    </p:spTree>
    <p:extLst>
      <p:ext uri="{BB962C8B-B14F-4D97-AF65-F5344CB8AC3E}">
        <p14:creationId xmlns:p14="http://schemas.microsoft.com/office/powerpoint/2010/main" val="2709524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B4D1F3-6C1E-A532-6567-D23A3E333CEF}"/>
              </a:ext>
            </a:extLst>
          </p:cNvPr>
          <p:cNvSpPr>
            <a:spLocks noGrp="1"/>
          </p:cNvSpPr>
          <p:nvPr>
            <p:ph sz="quarter" idx="13"/>
          </p:nvPr>
        </p:nvSpPr>
        <p:spPr>
          <a:xfrm>
            <a:off x="685800" y="1119883"/>
            <a:ext cx="10363826" cy="411363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lstStyle/>
          <a:p>
            <a:r>
              <a:rPr lang="en-IN" dirty="0"/>
              <a:t>Most of the sales of ABC company happened in the Quarter 3 to Quarter 4 so company need to increase the production in those quarters.</a:t>
            </a:r>
          </a:p>
          <a:p>
            <a:r>
              <a:rPr lang="en-IN" dirty="0"/>
              <a:t>As the highest sales happened in Uttar Pradesh and lowest in Himachal Pradesh so ABC company need to do supply changes accordingly.</a:t>
            </a:r>
          </a:p>
          <a:p>
            <a:r>
              <a:rPr lang="en-IN" dirty="0"/>
              <a:t>SALES PREDICTED VALUE</a:t>
            </a:r>
          </a:p>
          <a:p>
            <a:r>
              <a:rPr lang="en-IN" dirty="0"/>
              <a:t>TS ,RW,WN</a:t>
            </a:r>
          </a:p>
          <a:p>
            <a:r>
              <a:rPr lang="en-IN" dirty="0"/>
              <a:t>Among the techniques used, ARIMA model can be use as a better model for future prediction based on  RMSE, MAPE and validation parameters</a:t>
            </a:r>
          </a:p>
          <a:p>
            <a:endParaRPr lang="en-IN" dirty="0"/>
          </a:p>
        </p:txBody>
      </p:sp>
      <p:sp>
        <p:nvSpPr>
          <p:cNvPr id="5" name="Slide Number Placeholder 4">
            <a:extLst>
              <a:ext uri="{FF2B5EF4-FFF2-40B4-BE49-F238E27FC236}">
                <a16:creationId xmlns:a16="http://schemas.microsoft.com/office/drawing/2014/main" id="{C69E2B90-D7CE-2932-D9AA-55F46CC3E970}"/>
              </a:ext>
            </a:extLst>
          </p:cNvPr>
          <p:cNvSpPr>
            <a:spLocks noGrp="1"/>
          </p:cNvSpPr>
          <p:nvPr>
            <p:ph type="sldNum" sz="quarter" idx="12"/>
          </p:nvPr>
        </p:nvSpPr>
        <p:spPr/>
        <p:txBody>
          <a:bodyPr/>
          <a:lstStyle/>
          <a:p>
            <a:fld id="{B870573A-625D-44EF-83D2-29A63076766F}" type="slidenum">
              <a:rPr lang="en-IN" smtClean="0"/>
              <a:t>24</a:t>
            </a:fld>
            <a:endParaRPr lang="en-IN"/>
          </a:p>
        </p:txBody>
      </p:sp>
      <p:sp>
        <p:nvSpPr>
          <p:cNvPr id="6" name="Title 1">
            <a:extLst>
              <a:ext uri="{FF2B5EF4-FFF2-40B4-BE49-F238E27FC236}">
                <a16:creationId xmlns:a16="http://schemas.microsoft.com/office/drawing/2014/main" id="{D01350B1-DA15-0BFD-C2B4-AFBC55EB446E}"/>
              </a:ext>
            </a:extLst>
          </p:cNvPr>
          <p:cNvSpPr txBox="1">
            <a:spLocks/>
          </p:cNvSpPr>
          <p:nvPr/>
        </p:nvSpPr>
        <p:spPr>
          <a:xfrm>
            <a:off x="0" y="0"/>
            <a:ext cx="12191999" cy="584740"/>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solidFill>
                  <a:schemeClr val="tx1"/>
                </a:solidFill>
                <a:latin typeface="arial" panose="020B0604020202020204" pitchFamily="34" charset="0"/>
              </a:rPr>
              <a:t>Observation and conclusion</a:t>
            </a:r>
            <a:endParaRPr lang="en-IN" sz="3600" b="1" dirty="0">
              <a:ln w="3175" cmpd="sng">
                <a:solidFill>
                  <a:schemeClr val="bg2">
                    <a:lumMod val="20000"/>
                    <a:lumOff val="80000"/>
                  </a:schemeClr>
                </a:solidFill>
              </a:ln>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1692083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6C6B9-D2DE-D06B-420C-E0B8CF708747}"/>
              </a:ext>
            </a:extLst>
          </p:cNvPr>
          <p:cNvSpPr>
            <a:spLocks noGrp="1"/>
          </p:cNvSpPr>
          <p:nvPr>
            <p:ph sz="quarter" idx="13"/>
          </p:nvPr>
        </p:nvSpPr>
        <p:spPr>
          <a:xfrm>
            <a:off x="913774" y="1093510"/>
            <a:ext cx="10363826" cy="4697690"/>
          </a:xfrm>
        </p:spPr>
        <p:txBody>
          <a:bodyPr/>
          <a:lstStyle/>
          <a:p>
            <a:pPr algn="l"/>
            <a:r>
              <a:rPr lang="hi-IN" dirty="0">
                <a:hlinkClick r:id="rId2"/>
              </a:rPr>
              <a:t>भारत के वर्षा आंकड़े </a:t>
            </a:r>
            <a:r>
              <a:rPr lang="en-IN" dirty="0">
                <a:hlinkClick r:id="rId2"/>
              </a:rPr>
              <a:t>Rainfall Statistics of India - 2014 (environicsindia.in)</a:t>
            </a:r>
            <a:endParaRPr lang="en-IN" dirty="0"/>
          </a:p>
          <a:p>
            <a:pPr algn="l"/>
            <a:r>
              <a:rPr lang="en-US" dirty="0">
                <a:hlinkClick r:id="rId3"/>
              </a:rPr>
              <a:t>https://hydro.imd.gov.in/hydrometweb/(S(5ssokh45alcbz345e5jcvg55))/PRODUCTS/Publications/Rainfall Statistics of India - 2015/Rainfall Statistics of India - 2015.pdf</a:t>
            </a:r>
            <a:endParaRPr lang="en-US" dirty="0"/>
          </a:p>
          <a:p>
            <a:pPr algn="l"/>
            <a:r>
              <a:rPr lang="en-US" dirty="0">
                <a:hlinkClick r:id="rId4"/>
              </a:rPr>
              <a:t>https://hydro.imd.gov.in/hydrometweb/(S(0ymurl55bikbhgzupnyvnny0))/PRODUCTS/Publications/Rainfall Statistics of India - 2016/Rainfall Statistics of India - 2016.pdf</a:t>
            </a:r>
            <a:endParaRPr lang="en-US" dirty="0"/>
          </a:p>
          <a:p>
            <a:pPr algn="l"/>
            <a:r>
              <a:rPr lang="en-US" dirty="0">
                <a:hlinkClick r:id="rId5"/>
              </a:rPr>
              <a:t>https://hydro.imd.gov.in/hydrometweb/(S(4pgwda45jih4ls45rp2n1gzy))/PRODUCTS/Publications/Rainfall Statistics of India - 2017/Rainfall Statistics of India - 2017.pdf</a:t>
            </a:r>
            <a:endParaRPr lang="en-US" dirty="0"/>
          </a:p>
          <a:p>
            <a:pPr algn="l"/>
            <a:r>
              <a:rPr lang="en-US" dirty="0"/>
              <a:t>https://machinelearningmastery.com/gentle-introduction-random-walk-times-series-forecasting-python/</a:t>
            </a:r>
          </a:p>
          <a:p>
            <a:pPr algn="l"/>
            <a:r>
              <a:rPr lang="en-US" dirty="0"/>
              <a:t>https://machinelearningmastery.com/white-noise-time-series-python/</a:t>
            </a:r>
          </a:p>
          <a:p>
            <a:pPr algn="l"/>
            <a:endParaRPr lang="en-US" dirty="0"/>
          </a:p>
          <a:p>
            <a:pPr algn="l"/>
            <a:endParaRPr lang="en-US" dirty="0"/>
          </a:p>
          <a:p>
            <a:pPr algn="l"/>
            <a:endParaRPr lang="en-IN" dirty="0"/>
          </a:p>
        </p:txBody>
      </p:sp>
      <p:sp>
        <p:nvSpPr>
          <p:cNvPr id="4" name="Title 1">
            <a:extLst>
              <a:ext uri="{FF2B5EF4-FFF2-40B4-BE49-F238E27FC236}">
                <a16:creationId xmlns:a16="http://schemas.microsoft.com/office/drawing/2014/main" id="{A62D1650-8961-7540-1879-819BDAB69A29}"/>
              </a:ext>
            </a:extLst>
          </p:cNvPr>
          <p:cNvSpPr txBox="1">
            <a:spLocks/>
          </p:cNvSpPr>
          <p:nvPr/>
        </p:nvSpPr>
        <p:spPr>
          <a:xfrm>
            <a:off x="0" y="0"/>
            <a:ext cx="12191999" cy="584740"/>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t>sources</a:t>
            </a:r>
            <a:endParaRPr lang="en-IN" sz="3600" b="1" dirty="0">
              <a:ln w="3175" cmpd="sng">
                <a:solidFill>
                  <a:schemeClr val="bg2">
                    <a:lumMod val="20000"/>
                    <a:lumOff val="80000"/>
                  </a:schemeClr>
                </a:solidFill>
              </a:ln>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478908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2BA7B-5B90-B481-2A5A-E56C2BF6B877}"/>
              </a:ext>
            </a:extLst>
          </p:cNvPr>
          <p:cNvSpPr>
            <a:spLocks noGrp="1"/>
          </p:cNvSpPr>
          <p:nvPr>
            <p:ph type="title"/>
          </p:nvPr>
        </p:nvSpPr>
        <p:spPr>
          <a:xfrm rot="20820841">
            <a:off x="2280863" y="1392338"/>
            <a:ext cx="10131425" cy="2999959"/>
          </a:xfrm>
        </p:spPr>
        <p:txBody>
          <a:bodyPr>
            <a:normAutofit/>
          </a:bodyPr>
          <a:lstStyle/>
          <a:p>
            <a:r>
              <a:rPr lang="en-IN" sz="115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
        <p:nvSpPr>
          <p:cNvPr id="4" name="Title 1">
            <a:extLst>
              <a:ext uri="{FF2B5EF4-FFF2-40B4-BE49-F238E27FC236}">
                <a16:creationId xmlns:a16="http://schemas.microsoft.com/office/drawing/2014/main" id="{9D365A16-991E-FFAC-6F02-B6D086F04D38}"/>
              </a:ext>
            </a:extLst>
          </p:cNvPr>
          <p:cNvSpPr txBox="1">
            <a:spLocks/>
          </p:cNvSpPr>
          <p:nvPr/>
        </p:nvSpPr>
        <p:spPr>
          <a:xfrm>
            <a:off x="0" y="0"/>
            <a:ext cx="12191999" cy="584740"/>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endParaRPr lang="en-IN" sz="3600" b="1" dirty="0">
              <a:ln w="3175" cmpd="sng">
                <a:solidFill>
                  <a:schemeClr val="bg2">
                    <a:lumMod val="20000"/>
                    <a:lumOff val="80000"/>
                  </a:schemeClr>
                </a:solidFill>
              </a:ln>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28730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0114D33-E9FD-6069-0809-5FA3D969D665}"/>
              </a:ext>
            </a:extLst>
          </p:cNvPr>
          <p:cNvGraphicFramePr>
            <a:graphicFrameLocks noGrp="1"/>
          </p:cNvGraphicFramePr>
          <p:nvPr>
            <p:ph sz="quarter" idx="13"/>
            <p:extLst>
              <p:ext uri="{D42A27DB-BD31-4B8C-83A1-F6EECF244321}">
                <p14:modId xmlns:p14="http://schemas.microsoft.com/office/powerpoint/2010/main" val="4059313621"/>
              </p:ext>
            </p:extLst>
          </p:nvPr>
        </p:nvGraphicFramePr>
        <p:xfrm>
          <a:off x="451861" y="1302064"/>
          <a:ext cx="10973426" cy="4708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A3B5A396-9B40-A492-1FD7-A0D3B8D58129}"/>
              </a:ext>
            </a:extLst>
          </p:cNvPr>
          <p:cNvSpPr txBox="1">
            <a:spLocks/>
          </p:cNvSpPr>
          <p:nvPr/>
        </p:nvSpPr>
        <p:spPr>
          <a:xfrm>
            <a:off x="0" y="164387"/>
            <a:ext cx="12192000" cy="728074"/>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solidFill>
                  <a:schemeClr val="tx1"/>
                </a:solidFill>
              </a:rPr>
              <a:t>Pesticides</a:t>
            </a: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IN" b="1" dirty="0">
                <a:solidFill>
                  <a:schemeClr val="tx1"/>
                </a:solidFill>
              </a:rPr>
              <a:t>Market Outlook :</a:t>
            </a:r>
          </a:p>
        </p:txBody>
      </p:sp>
    </p:spTree>
    <p:extLst>
      <p:ext uri="{BB962C8B-B14F-4D97-AF65-F5344CB8AC3E}">
        <p14:creationId xmlns:p14="http://schemas.microsoft.com/office/powerpoint/2010/main" val="52703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C191EB-A2CA-477A-955D-9B9759D2EF1F}"/>
              </a:ext>
            </a:extLst>
          </p:cNvPr>
          <p:cNvSpPr txBox="1">
            <a:spLocks/>
          </p:cNvSpPr>
          <p:nvPr/>
        </p:nvSpPr>
        <p:spPr>
          <a:xfrm>
            <a:off x="9850" y="76991"/>
            <a:ext cx="12182150" cy="728074"/>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solidFill>
                  <a:schemeClr val="tx1"/>
                </a:solidFill>
              </a:rPr>
              <a:t>AGENDA OF PROJECT :</a:t>
            </a:r>
          </a:p>
        </p:txBody>
      </p:sp>
      <p:graphicFrame>
        <p:nvGraphicFramePr>
          <p:cNvPr id="7" name="Diagram 6">
            <a:extLst>
              <a:ext uri="{FF2B5EF4-FFF2-40B4-BE49-F238E27FC236}">
                <a16:creationId xmlns:a16="http://schemas.microsoft.com/office/drawing/2014/main" id="{8E5314FE-E80A-B671-F321-F5780919142C}"/>
              </a:ext>
            </a:extLst>
          </p:cNvPr>
          <p:cNvGraphicFramePr/>
          <p:nvPr>
            <p:extLst>
              <p:ext uri="{D42A27DB-BD31-4B8C-83A1-F6EECF244321}">
                <p14:modId xmlns:p14="http://schemas.microsoft.com/office/powerpoint/2010/main" val="67942387"/>
              </p:ext>
            </p:extLst>
          </p:nvPr>
        </p:nvGraphicFramePr>
        <p:xfrm>
          <a:off x="451106" y="1295027"/>
          <a:ext cx="8654901" cy="2281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D8760652-6C25-9808-2689-7AA4F845CC85}"/>
              </a:ext>
            </a:extLst>
          </p:cNvPr>
          <p:cNvGraphicFramePr/>
          <p:nvPr>
            <p:extLst>
              <p:ext uri="{D42A27DB-BD31-4B8C-83A1-F6EECF244321}">
                <p14:modId xmlns:p14="http://schemas.microsoft.com/office/powerpoint/2010/main" val="1134277186"/>
              </p:ext>
            </p:extLst>
          </p:nvPr>
        </p:nvGraphicFramePr>
        <p:xfrm>
          <a:off x="478466" y="3411603"/>
          <a:ext cx="8654900" cy="2192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Graphic 9" descr="Bar chart">
            <a:extLst>
              <a:ext uri="{FF2B5EF4-FFF2-40B4-BE49-F238E27FC236}">
                <a16:creationId xmlns:a16="http://schemas.microsoft.com/office/drawing/2014/main" id="{D799E406-CBDE-6C70-706A-7AA3DA4827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9922" y="4959327"/>
            <a:ext cx="469977" cy="469977"/>
          </a:xfrm>
          <a:prstGeom prst="rect">
            <a:avLst/>
          </a:prstGeom>
        </p:spPr>
      </p:pic>
      <p:pic>
        <p:nvPicPr>
          <p:cNvPr id="13" name="Graphic 12" descr="Playbook">
            <a:extLst>
              <a:ext uri="{FF2B5EF4-FFF2-40B4-BE49-F238E27FC236}">
                <a16:creationId xmlns:a16="http://schemas.microsoft.com/office/drawing/2014/main" id="{356383D5-28D7-8899-4056-C845C709D7E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8466" y="2246107"/>
            <a:ext cx="552891" cy="552891"/>
          </a:xfrm>
          <a:prstGeom prst="rect">
            <a:avLst/>
          </a:prstGeom>
        </p:spPr>
      </p:pic>
      <p:pic>
        <p:nvPicPr>
          <p:cNvPr id="17" name="Graphic 16" descr="Filter">
            <a:extLst>
              <a:ext uri="{FF2B5EF4-FFF2-40B4-BE49-F238E27FC236}">
                <a16:creationId xmlns:a16="http://schemas.microsoft.com/office/drawing/2014/main" id="{681460CA-54AF-D9E0-1B44-BEFA974F79D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7820" y="1552815"/>
            <a:ext cx="630889" cy="630889"/>
          </a:xfrm>
          <a:prstGeom prst="rect">
            <a:avLst/>
          </a:prstGeom>
        </p:spPr>
      </p:pic>
      <p:grpSp>
        <p:nvGrpSpPr>
          <p:cNvPr id="19" name="Group 18">
            <a:extLst>
              <a:ext uri="{FF2B5EF4-FFF2-40B4-BE49-F238E27FC236}">
                <a16:creationId xmlns:a16="http://schemas.microsoft.com/office/drawing/2014/main" id="{D42F534A-D0BE-F5C4-F072-9438B76002A5}"/>
              </a:ext>
            </a:extLst>
          </p:cNvPr>
          <p:cNvGrpSpPr/>
          <p:nvPr/>
        </p:nvGrpSpPr>
        <p:grpSpPr>
          <a:xfrm>
            <a:off x="1123557" y="5435159"/>
            <a:ext cx="8009809" cy="598026"/>
            <a:chOff x="961535" y="2355094"/>
            <a:chExt cx="5290648" cy="892854"/>
          </a:xfrm>
        </p:grpSpPr>
        <p:sp>
          <p:nvSpPr>
            <p:cNvPr id="20" name="Rectangle: Top Corners Rounded 19">
              <a:extLst>
                <a:ext uri="{FF2B5EF4-FFF2-40B4-BE49-F238E27FC236}">
                  <a16:creationId xmlns:a16="http://schemas.microsoft.com/office/drawing/2014/main" id="{04BF581B-CBA6-0085-0E02-C755983A94AE}"/>
                </a:ext>
              </a:extLst>
            </p:cNvPr>
            <p:cNvSpPr/>
            <p:nvPr/>
          </p:nvSpPr>
          <p:spPr>
            <a:xfrm rot="5400000">
              <a:off x="3160432" y="156197"/>
              <a:ext cx="892854" cy="5290648"/>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ectangle: Top Corners Rounded 4">
              <a:extLst>
                <a:ext uri="{FF2B5EF4-FFF2-40B4-BE49-F238E27FC236}">
                  <a16:creationId xmlns:a16="http://schemas.microsoft.com/office/drawing/2014/main" id="{BD7158A1-E671-DCB3-A7BB-E6BF0537D5F7}"/>
                </a:ext>
              </a:extLst>
            </p:cNvPr>
            <p:cNvSpPr txBox="1"/>
            <p:nvPr/>
          </p:nvSpPr>
          <p:spPr>
            <a:xfrm>
              <a:off x="961535" y="2398681"/>
              <a:ext cx="5247062" cy="8056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r>
                <a:rPr lang="en-US" sz="1800" dirty="0">
                  <a:solidFill>
                    <a:schemeClr val="bg1"/>
                  </a:solidFill>
                </a:rPr>
                <a:t>Insights and analysis from the data which will help the business. </a:t>
              </a:r>
              <a:endParaRPr lang="en-IN" sz="1800" dirty="0">
                <a:solidFill>
                  <a:schemeClr val="bg1"/>
                </a:solidFill>
              </a:endParaRPr>
            </a:p>
          </p:txBody>
        </p:sp>
      </p:grpSp>
      <p:grpSp>
        <p:nvGrpSpPr>
          <p:cNvPr id="22" name="Group 21">
            <a:extLst>
              <a:ext uri="{FF2B5EF4-FFF2-40B4-BE49-F238E27FC236}">
                <a16:creationId xmlns:a16="http://schemas.microsoft.com/office/drawing/2014/main" id="{4771C285-D38B-46BD-9197-477523E8CE0F}"/>
              </a:ext>
            </a:extLst>
          </p:cNvPr>
          <p:cNvGrpSpPr/>
          <p:nvPr/>
        </p:nvGrpSpPr>
        <p:grpSpPr>
          <a:xfrm>
            <a:off x="453618" y="5429170"/>
            <a:ext cx="645092" cy="803795"/>
            <a:chOff x="0" y="2287"/>
            <a:chExt cx="961536" cy="1373621"/>
          </a:xfrm>
        </p:grpSpPr>
        <p:sp>
          <p:nvSpPr>
            <p:cNvPr id="23" name="Arrow: Chevron 22">
              <a:extLst>
                <a:ext uri="{FF2B5EF4-FFF2-40B4-BE49-F238E27FC236}">
                  <a16:creationId xmlns:a16="http://schemas.microsoft.com/office/drawing/2014/main" id="{DCEF62B1-6AE6-EC7D-6EA0-6A6B22F3E12B}"/>
                </a:ext>
              </a:extLst>
            </p:cNvPr>
            <p:cNvSpPr/>
            <p:nvPr/>
          </p:nvSpPr>
          <p:spPr>
            <a:xfrm rot="5400000">
              <a:off x="-206043" y="208330"/>
              <a:ext cx="1373621" cy="96153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4" name="Arrow: Chevron 4">
              <a:extLst>
                <a:ext uri="{FF2B5EF4-FFF2-40B4-BE49-F238E27FC236}">
                  <a16:creationId xmlns:a16="http://schemas.microsoft.com/office/drawing/2014/main" id="{8EB39854-B4E9-4355-CF9E-6505C502E8AB}"/>
                </a:ext>
              </a:extLst>
            </p:cNvPr>
            <p:cNvSpPr txBox="1"/>
            <p:nvPr/>
          </p:nvSpPr>
          <p:spPr>
            <a:xfrm>
              <a:off x="1" y="483055"/>
              <a:ext cx="961535" cy="4120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endParaRPr lang="en-IN" sz="2700" kern="1200"/>
            </a:p>
          </p:txBody>
        </p:sp>
      </p:grpSp>
      <p:pic>
        <p:nvPicPr>
          <p:cNvPr id="15" name="Graphic 14" descr="Research">
            <a:extLst>
              <a:ext uri="{FF2B5EF4-FFF2-40B4-BE49-F238E27FC236}">
                <a16:creationId xmlns:a16="http://schemas.microsoft.com/office/drawing/2014/main" id="{BDF680E3-EF58-F0C3-C148-A955DCEA6A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94796" y="5697671"/>
            <a:ext cx="444683" cy="467610"/>
          </a:xfrm>
          <a:prstGeom prst="rect">
            <a:avLst/>
          </a:prstGeom>
        </p:spPr>
      </p:pic>
      <p:pic>
        <p:nvPicPr>
          <p:cNvPr id="30" name="Graphic 29" descr="Head with gears">
            <a:extLst>
              <a:ext uri="{FF2B5EF4-FFF2-40B4-BE49-F238E27FC236}">
                <a16:creationId xmlns:a16="http://schemas.microsoft.com/office/drawing/2014/main" id="{4D0FF9F2-A6A7-C0A2-C985-FF4111F5BEF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19922" y="3003247"/>
            <a:ext cx="546859" cy="546859"/>
          </a:xfrm>
          <a:prstGeom prst="rect">
            <a:avLst/>
          </a:prstGeom>
        </p:spPr>
      </p:pic>
      <p:pic>
        <p:nvPicPr>
          <p:cNvPr id="32" name="Graphic 31" descr="User network">
            <a:extLst>
              <a:ext uri="{FF2B5EF4-FFF2-40B4-BE49-F238E27FC236}">
                <a16:creationId xmlns:a16="http://schemas.microsoft.com/office/drawing/2014/main" id="{0D3B5F31-35B9-F648-98B1-7EB9FC53F58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87397" y="3614346"/>
            <a:ext cx="552892" cy="552892"/>
          </a:xfrm>
          <a:prstGeom prst="rect">
            <a:avLst/>
          </a:prstGeom>
        </p:spPr>
      </p:pic>
      <p:pic>
        <p:nvPicPr>
          <p:cNvPr id="34" name="Graphic 33" descr="Programmer">
            <a:extLst>
              <a:ext uri="{FF2B5EF4-FFF2-40B4-BE49-F238E27FC236}">
                <a16:creationId xmlns:a16="http://schemas.microsoft.com/office/drawing/2014/main" id="{E73C4086-B429-0B21-20EE-B44006A9B9D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04198" y="4260786"/>
            <a:ext cx="578306" cy="578306"/>
          </a:xfrm>
          <a:prstGeom prst="rect">
            <a:avLst/>
          </a:prstGeom>
        </p:spPr>
      </p:pic>
    </p:spTree>
    <p:extLst>
      <p:ext uri="{BB962C8B-B14F-4D97-AF65-F5344CB8AC3E}">
        <p14:creationId xmlns:p14="http://schemas.microsoft.com/office/powerpoint/2010/main" val="109349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0A8B-28DB-62BC-6F08-E1DCA4942162}"/>
              </a:ext>
            </a:extLst>
          </p:cNvPr>
          <p:cNvSpPr>
            <a:spLocks noGrp="1"/>
          </p:cNvSpPr>
          <p:nvPr>
            <p:ph type="title"/>
          </p:nvPr>
        </p:nvSpPr>
        <p:spPr>
          <a:xfrm>
            <a:off x="1" y="139540"/>
            <a:ext cx="12191999" cy="693997"/>
          </a:xfrm>
          <a:solidFill>
            <a:schemeClr val="accent4">
              <a:alpha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a:noAutofit/>
          </a:bodyPr>
          <a:lstStyle/>
          <a:p>
            <a:br>
              <a:rPr lang="en-US" b="1" dirty="0"/>
            </a:br>
            <a:r>
              <a:rPr lang="en-US" b="1" dirty="0"/>
              <a:t>Data Cleaning and preparation </a:t>
            </a:r>
            <a:br>
              <a:rPr lang="en-US" b="1" dirty="0"/>
            </a:br>
            <a:endParaRPr lang="en-IN" b="1" dirty="0"/>
          </a:p>
        </p:txBody>
      </p:sp>
      <p:sp>
        <p:nvSpPr>
          <p:cNvPr id="5" name="TextBox 4">
            <a:extLst>
              <a:ext uri="{FF2B5EF4-FFF2-40B4-BE49-F238E27FC236}">
                <a16:creationId xmlns:a16="http://schemas.microsoft.com/office/drawing/2014/main" id="{B20A9B0E-0E09-FF41-9099-D018F7E82B94}"/>
              </a:ext>
            </a:extLst>
          </p:cNvPr>
          <p:cNvSpPr txBox="1"/>
          <p:nvPr/>
        </p:nvSpPr>
        <p:spPr>
          <a:xfrm>
            <a:off x="0" y="857357"/>
            <a:ext cx="8161867" cy="369332"/>
          </a:xfrm>
          <a:prstGeom prst="rect">
            <a:avLst/>
          </a:prstGeom>
          <a:noFill/>
        </p:spPr>
        <p:txBody>
          <a:bodyPr wrap="square" rtlCol="0">
            <a:spAutoFit/>
          </a:bodyPr>
          <a:lstStyle/>
          <a:p>
            <a:r>
              <a:rPr lang="en-IN" dirty="0"/>
              <a:t>Data shows Data points form April-2014 to Jan -2018</a:t>
            </a:r>
          </a:p>
        </p:txBody>
      </p:sp>
      <p:graphicFrame>
        <p:nvGraphicFramePr>
          <p:cNvPr id="6" name="Diagram 5">
            <a:extLst>
              <a:ext uri="{FF2B5EF4-FFF2-40B4-BE49-F238E27FC236}">
                <a16:creationId xmlns:a16="http://schemas.microsoft.com/office/drawing/2014/main" id="{397F7803-9BD3-493D-8076-F04D1B443812}"/>
              </a:ext>
            </a:extLst>
          </p:cNvPr>
          <p:cNvGraphicFramePr/>
          <p:nvPr>
            <p:extLst>
              <p:ext uri="{D42A27DB-BD31-4B8C-83A1-F6EECF244321}">
                <p14:modId xmlns:p14="http://schemas.microsoft.com/office/powerpoint/2010/main" val="923041172"/>
              </p:ext>
            </p:extLst>
          </p:nvPr>
        </p:nvGraphicFramePr>
        <p:xfrm>
          <a:off x="0" y="1042023"/>
          <a:ext cx="12192000" cy="508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E0B00545-7890-F975-7642-CD1C6500B581}"/>
              </a:ext>
            </a:extLst>
          </p:cNvPr>
          <p:cNvSpPr>
            <a:spLocks noGrp="1"/>
          </p:cNvSpPr>
          <p:nvPr>
            <p:ph sz="quarter" idx="13"/>
          </p:nvPr>
        </p:nvSpPr>
        <p:spPr/>
        <p:txBody>
          <a:bodyPr/>
          <a:lstStyle/>
          <a:p>
            <a:r>
              <a:rPr lang="en-IN" dirty="0"/>
              <a:t>.</a:t>
            </a:r>
          </a:p>
        </p:txBody>
      </p:sp>
      <p:sp>
        <p:nvSpPr>
          <p:cNvPr id="3" name="TextBox 2">
            <a:extLst>
              <a:ext uri="{FF2B5EF4-FFF2-40B4-BE49-F238E27FC236}">
                <a16:creationId xmlns:a16="http://schemas.microsoft.com/office/drawing/2014/main" id="{80549634-C626-AF54-C30F-E819E02C4F1C}"/>
              </a:ext>
            </a:extLst>
          </p:cNvPr>
          <p:cNvSpPr txBox="1"/>
          <p:nvPr/>
        </p:nvSpPr>
        <p:spPr>
          <a:xfrm>
            <a:off x="554804" y="6123399"/>
            <a:ext cx="10263884"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t>No missing (or NULL ) values found in dataset.</a:t>
            </a:r>
          </a:p>
        </p:txBody>
      </p:sp>
    </p:spTree>
    <p:extLst>
      <p:ext uri="{BB962C8B-B14F-4D97-AF65-F5344CB8AC3E}">
        <p14:creationId xmlns:p14="http://schemas.microsoft.com/office/powerpoint/2010/main" val="309547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539E080B-A9BB-2FF8-CDFF-DCBFC16C20EE}"/>
              </a:ext>
            </a:extLst>
          </p:cNvPr>
          <p:cNvGraphicFramePr>
            <a:graphicFrameLocks noGrp="1"/>
          </p:cNvGraphicFramePr>
          <p:nvPr>
            <p:ph sz="quarter" idx="13"/>
            <p:extLst>
              <p:ext uri="{D42A27DB-BD31-4B8C-83A1-F6EECF244321}">
                <p14:modId xmlns:p14="http://schemas.microsoft.com/office/powerpoint/2010/main" val="567952596"/>
              </p:ext>
            </p:extLst>
          </p:nvPr>
        </p:nvGraphicFramePr>
        <p:xfrm>
          <a:off x="-708917" y="1633590"/>
          <a:ext cx="13171469" cy="5095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241F81F2-3960-44E2-E66A-DBE578830322}"/>
              </a:ext>
            </a:extLst>
          </p:cNvPr>
          <p:cNvSpPr txBox="1">
            <a:spLocks noGrp="1"/>
          </p:cNvSpPr>
          <p:nvPr>
            <p:ph type="title"/>
          </p:nvPr>
        </p:nvSpPr>
        <p:spPr>
          <a:xfrm>
            <a:off x="0" y="226031"/>
            <a:ext cx="12192000" cy="23733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dirty="0"/>
              <a:t>EXPLORATORY DATA ANALYSIS</a:t>
            </a:r>
            <a:br>
              <a:rPr lang="en-US" dirty="0"/>
            </a:br>
            <a:r>
              <a:rPr lang="en-US" sz="1800" dirty="0"/>
              <a:t>(GRAPHICAL REPRESENTATION &amp; analysis OF PESTICIDES SALES)</a:t>
            </a:r>
            <a:endParaRPr lang="en-IN" sz="1800" dirty="0"/>
          </a:p>
        </p:txBody>
      </p:sp>
    </p:spTree>
    <p:extLst>
      <p:ext uri="{BB962C8B-B14F-4D97-AF65-F5344CB8AC3E}">
        <p14:creationId xmlns:p14="http://schemas.microsoft.com/office/powerpoint/2010/main" val="208632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071AB7-280C-0DA4-B004-C9777F285404}"/>
              </a:ext>
            </a:extLst>
          </p:cNvPr>
          <p:cNvPicPr>
            <a:picLocks noGrp="1" noChangeAspect="1"/>
          </p:cNvPicPr>
          <p:nvPr>
            <p:ph sz="quarter" idx="13"/>
          </p:nvPr>
        </p:nvPicPr>
        <p:blipFill rotWithShape="1">
          <a:blip r:embed="rId2"/>
          <a:srcRect t="5962"/>
          <a:stretch/>
        </p:blipFill>
        <p:spPr>
          <a:xfrm>
            <a:off x="0" y="723633"/>
            <a:ext cx="12192000" cy="465444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69F3E30-8F10-7AEE-E7BD-3C2380AE90DB}"/>
              </a:ext>
            </a:extLst>
          </p:cNvPr>
          <p:cNvSpPr txBox="1"/>
          <p:nvPr/>
        </p:nvSpPr>
        <p:spPr>
          <a:xfrm>
            <a:off x="133564" y="5378080"/>
            <a:ext cx="1177418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Pesticide sales is less in Q1 in each financial year.</a:t>
            </a:r>
          </a:p>
          <a:p>
            <a:pPr marL="285750" indent="-285750">
              <a:buFont typeface="Arial" panose="020B0604020202020204" pitchFamily="34" charset="0"/>
              <a:buChar char="•"/>
            </a:pPr>
            <a:r>
              <a:rPr lang="en-IN" dirty="0"/>
              <a:t>Trend of the sales is high in Q3.</a:t>
            </a:r>
          </a:p>
          <a:p>
            <a:pPr marL="285750" indent="-285750">
              <a:buFont typeface="Arial" panose="020B0604020202020204" pitchFamily="34" charset="0"/>
              <a:buChar char="•"/>
            </a:pPr>
            <a:r>
              <a:rPr lang="en-IN" dirty="0"/>
              <a:t>Highest sales happened in 2014-15 financial year in Q3.</a:t>
            </a:r>
          </a:p>
          <a:p>
            <a:pPr marL="285750" indent="-285750">
              <a:buFont typeface="Arial" panose="020B0604020202020204" pitchFamily="34" charset="0"/>
              <a:buChar char="•"/>
            </a:pPr>
            <a:r>
              <a:rPr lang="en-IN" dirty="0"/>
              <a:t>Sales start increasing from Q1 to Q3.</a:t>
            </a:r>
          </a:p>
        </p:txBody>
      </p:sp>
      <p:sp>
        <p:nvSpPr>
          <p:cNvPr id="6" name="Title 1">
            <a:extLst>
              <a:ext uri="{FF2B5EF4-FFF2-40B4-BE49-F238E27FC236}">
                <a16:creationId xmlns:a16="http://schemas.microsoft.com/office/drawing/2014/main" id="{F9F7CC1A-9445-00A4-51C7-241C9B7DE1B9}"/>
              </a:ext>
            </a:extLst>
          </p:cNvPr>
          <p:cNvSpPr txBox="1">
            <a:spLocks/>
          </p:cNvSpPr>
          <p:nvPr/>
        </p:nvSpPr>
        <p:spPr>
          <a:xfrm>
            <a:off x="0" y="-4442"/>
            <a:ext cx="12192000" cy="728074"/>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600" b="1" dirty="0"/>
              <a:t>QUARTERLY PESTICIDES SALES ANALYSIS</a:t>
            </a:r>
            <a:endParaRPr lang="en-IN" sz="3600" b="1" dirty="0"/>
          </a:p>
        </p:txBody>
      </p:sp>
    </p:spTree>
    <p:extLst>
      <p:ext uri="{BB962C8B-B14F-4D97-AF65-F5344CB8AC3E}">
        <p14:creationId xmlns:p14="http://schemas.microsoft.com/office/powerpoint/2010/main" val="292011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93362B-3896-9C25-9743-5E1B5173E0C9}"/>
              </a:ext>
            </a:extLst>
          </p:cNvPr>
          <p:cNvPicPr>
            <a:picLocks noGrp="1" noChangeAspect="1"/>
          </p:cNvPicPr>
          <p:nvPr>
            <p:ph sz="quarter" idx="13"/>
          </p:nvPr>
        </p:nvPicPr>
        <p:blipFill rotWithShape="1">
          <a:blip r:embed="rId2"/>
          <a:srcRect t="6038"/>
          <a:stretch/>
        </p:blipFill>
        <p:spPr>
          <a:xfrm>
            <a:off x="1" y="706333"/>
            <a:ext cx="12191999" cy="499324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48296022-9428-6B66-E7F1-EECD43422D02}"/>
              </a:ext>
            </a:extLst>
          </p:cNvPr>
          <p:cNvSpPr txBox="1"/>
          <p:nvPr/>
        </p:nvSpPr>
        <p:spPr>
          <a:xfrm>
            <a:off x="92466" y="5699575"/>
            <a:ext cx="1177418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Trend shows highest pesticides sales is in the month of March and lowest is in April .</a:t>
            </a:r>
          </a:p>
          <a:p>
            <a:pPr marL="285750" indent="-285750">
              <a:buFont typeface="Arial" panose="020B0604020202020204" pitchFamily="34" charset="0"/>
              <a:buChar char="•"/>
            </a:pPr>
            <a:r>
              <a:rPr lang="en-IN" dirty="0"/>
              <a:t>Significantly downfall in the sales from April to Jun in each financial year.</a:t>
            </a:r>
          </a:p>
          <a:p>
            <a:pPr marL="285750" indent="-285750">
              <a:buFont typeface="Arial" panose="020B0604020202020204" pitchFamily="34" charset="0"/>
              <a:buChar char="•"/>
            </a:pPr>
            <a:r>
              <a:rPr lang="en-IN" dirty="0"/>
              <a:t>Negative correlation shows when it comes to month wise between rainfall and pesticides sales.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7" name="Title 1">
            <a:extLst>
              <a:ext uri="{FF2B5EF4-FFF2-40B4-BE49-F238E27FC236}">
                <a16:creationId xmlns:a16="http://schemas.microsoft.com/office/drawing/2014/main" id="{B5A72C04-287F-4D61-7FA1-1B764E1B2FE3}"/>
              </a:ext>
            </a:extLst>
          </p:cNvPr>
          <p:cNvSpPr txBox="1">
            <a:spLocks/>
          </p:cNvSpPr>
          <p:nvPr/>
        </p:nvSpPr>
        <p:spPr>
          <a:xfrm>
            <a:off x="1" y="0"/>
            <a:ext cx="12191999" cy="693997"/>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sz="3600" b="1" dirty="0">
                <a:solidFill>
                  <a:schemeClr val="tx1"/>
                </a:solidFill>
              </a:rPr>
              <a:t>MONTHLY TREND OF PESTICIDES SALES OVER RAINFALL</a:t>
            </a:r>
            <a:endParaRPr lang="en-IN" b="1" dirty="0">
              <a:solidFill>
                <a:schemeClr val="tx1"/>
              </a:solidFill>
            </a:endParaRPr>
          </a:p>
        </p:txBody>
      </p:sp>
    </p:spTree>
    <p:extLst>
      <p:ext uri="{BB962C8B-B14F-4D97-AF65-F5344CB8AC3E}">
        <p14:creationId xmlns:p14="http://schemas.microsoft.com/office/powerpoint/2010/main" val="354614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27388-6437-ED8D-6A10-C026207EDC1E}"/>
              </a:ext>
            </a:extLst>
          </p:cNvPr>
          <p:cNvSpPr txBox="1"/>
          <p:nvPr/>
        </p:nvSpPr>
        <p:spPr>
          <a:xfrm>
            <a:off x="92467" y="5806673"/>
            <a:ext cx="11774184" cy="923330"/>
          </a:xfrm>
          <a:prstGeom prst="rect">
            <a:avLst/>
          </a:prstGeom>
          <a:noFill/>
        </p:spPr>
        <p:txBody>
          <a:bodyPr wrap="square" rtlCol="0">
            <a:spAutoFit/>
          </a:bodyPr>
          <a:lstStyle/>
          <a:p>
            <a:pPr marL="285750" indent="-285750">
              <a:buFont typeface="Arial" panose="020B0604020202020204" pitchFamily="34" charset="0"/>
              <a:buChar char="•"/>
            </a:pPr>
            <a:r>
              <a:rPr lang="en-IN" dirty="0"/>
              <a:t>No trend of sales quarterly in Himachal Pradesh and Uttarakhand.</a:t>
            </a:r>
          </a:p>
          <a:p>
            <a:pPr marL="285750" indent="-285750">
              <a:buFont typeface="Arial" panose="020B0604020202020204" pitchFamily="34" charset="0"/>
              <a:buChar char="•"/>
            </a:pPr>
            <a:r>
              <a:rPr lang="en-IN" dirty="0"/>
              <a:t>In winter season (Q4), pesticides sales declines in each state.</a:t>
            </a:r>
          </a:p>
          <a:p>
            <a:pPr marL="285750" indent="-285750">
              <a:buFont typeface="Arial" panose="020B0604020202020204" pitchFamily="34" charset="0"/>
              <a:buChar char="•"/>
            </a:pPr>
            <a:r>
              <a:rPr lang="en-IN" dirty="0"/>
              <a:t>Highest sales is in Q3 in each state.</a:t>
            </a:r>
          </a:p>
        </p:txBody>
      </p:sp>
      <p:sp>
        <p:nvSpPr>
          <p:cNvPr id="5" name="Content Placeholder 4">
            <a:extLst>
              <a:ext uri="{FF2B5EF4-FFF2-40B4-BE49-F238E27FC236}">
                <a16:creationId xmlns:a16="http://schemas.microsoft.com/office/drawing/2014/main" id="{57436456-1F14-406F-EE9A-A523821E4ACC}"/>
              </a:ext>
            </a:extLst>
          </p:cNvPr>
          <p:cNvSpPr>
            <a:spLocks noGrp="1"/>
          </p:cNvSpPr>
          <p:nvPr>
            <p:ph sz="quarter" idx="13"/>
          </p:nvPr>
        </p:nvSpPr>
        <p:spPr>
          <a:xfrm>
            <a:off x="677468" y="589662"/>
            <a:ext cx="10363826" cy="3424107"/>
          </a:xfrm>
        </p:spPr>
        <p:txBody>
          <a:bodyPr/>
          <a:lstStyle/>
          <a:p>
            <a:r>
              <a:rPr lang="en-IN" dirty="0"/>
              <a:t>QUARTERLY STATEWISE PESTICIDES SALES TREND</a:t>
            </a:r>
          </a:p>
        </p:txBody>
      </p:sp>
      <p:pic>
        <p:nvPicPr>
          <p:cNvPr id="9" name="Picture 8">
            <a:extLst>
              <a:ext uri="{FF2B5EF4-FFF2-40B4-BE49-F238E27FC236}">
                <a16:creationId xmlns:a16="http://schemas.microsoft.com/office/drawing/2014/main" id="{13951F61-70E4-69E6-67E1-362777869FE9}"/>
              </a:ext>
            </a:extLst>
          </p:cNvPr>
          <p:cNvPicPr>
            <a:picLocks noChangeAspect="1"/>
          </p:cNvPicPr>
          <p:nvPr/>
        </p:nvPicPr>
        <p:blipFill rotWithShape="1">
          <a:blip r:embed="rId2"/>
          <a:srcRect t="5990"/>
          <a:stretch/>
        </p:blipFill>
        <p:spPr>
          <a:xfrm>
            <a:off x="0" y="693996"/>
            <a:ext cx="12191999" cy="5112677"/>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25834975-5591-CA7F-824E-061DB693DA2C}"/>
              </a:ext>
            </a:extLst>
          </p:cNvPr>
          <p:cNvSpPr txBox="1">
            <a:spLocks/>
          </p:cNvSpPr>
          <p:nvPr/>
        </p:nvSpPr>
        <p:spPr>
          <a:xfrm>
            <a:off x="1" y="0"/>
            <a:ext cx="12191999" cy="693997"/>
          </a:xfrm>
          <a:prstGeom prst="rect">
            <a:avLst/>
          </a:prstGeom>
          <a:solidFill>
            <a:schemeClr val="accent4">
              <a:alpha val="50000"/>
            </a:schemeClr>
          </a:solidFill>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N" b="1" dirty="0"/>
              <a:t>QUARTERLY STATEWISE PESTICIDES SALES TREND</a:t>
            </a:r>
          </a:p>
        </p:txBody>
      </p:sp>
    </p:spTree>
    <p:extLst>
      <p:ext uri="{BB962C8B-B14F-4D97-AF65-F5344CB8AC3E}">
        <p14:creationId xmlns:p14="http://schemas.microsoft.com/office/powerpoint/2010/main" val="3195386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1858</TotalTime>
  <Words>1734</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vt:lpstr>
      <vt:lpstr>Calibri</vt:lpstr>
      <vt:lpstr>Calibri Light</vt:lpstr>
      <vt:lpstr>charter</vt:lpstr>
      <vt:lpstr>Wingdings</vt:lpstr>
      <vt:lpstr>Celestial</vt:lpstr>
      <vt:lpstr> Sales Forecast &amp; Analytics  (ABC MANUFACTURING) DATA SCIENCE PRODEGREE PROJECT</vt:lpstr>
      <vt:lpstr>PowerPoint Presentation</vt:lpstr>
      <vt:lpstr>PowerPoint Presentation</vt:lpstr>
      <vt:lpstr>PowerPoint Presentation</vt:lpstr>
      <vt:lpstr> Data Cleaning and preparation  </vt:lpstr>
      <vt:lpstr>EXPLORATORY DATA ANALYSIS (GRAPHICAL REPRESENTATION &amp; analysis OF PESTICIDES SALES)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 PARAMETERS :</vt:lpstr>
      <vt:lpstr>Single Exponential Smoothing (SES)</vt:lpstr>
      <vt:lpstr>Double Exponential Smoothing (dES)</vt:lpstr>
      <vt:lpstr>triple Exponential Smoothing (tES)</vt:lpstr>
      <vt:lpstr>PowerPoint Presentation</vt:lpstr>
      <vt:lpstr>PowerPoint Presentation</vt:lpstr>
      <vt:lpstr>arimaModel1 = ARIMA((6,0,12),(1,0,0,12)).fit(Train)</vt:lpstr>
      <vt:lpstr>PowerPoint Presentation</vt:lpstr>
      <vt:lpstr>PowerPoint Presentation</vt:lpstr>
      <vt:lpstr>PRODUCTWISE SALES ANALYSIS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 Analytics  DATA SCIENCE PRODEGREE PROJECT</dc:title>
  <dc:creator>Shashikant Shinde</dc:creator>
  <cp:lastModifiedBy>Shashikant Shinde</cp:lastModifiedBy>
  <cp:revision>210</cp:revision>
  <dcterms:created xsi:type="dcterms:W3CDTF">2022-07-02T05:28:24Z</dcterms:created>
  <dcterms:modified xsi:type="dcterms:W3CDTF">2022-07-28T16:44:58Z</dcterms:modified>
</cp:coreProperties>
</file>