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3716000" cx="2438705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9443470c9_0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944347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9443470c9_0_5: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9443470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36937ec17_5_6: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36937ec1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2fe21e730_0_6: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2fe21e7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36937ec17_6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36937ec1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368ea2635_0_4: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368ea26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9a7e62823_0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9a7e62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83" y="7532000"/>
            <a:ext cx="19656900" cy="6183900"/>
          </a:xfrm>
          <a:prstGeom prst="rtTriangle">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 name="Google Shape;11;p2"/>
          <p:cNvSpPr/>
          <p:nvPr/>
        </p:nvSpPr>
        <p:spPr>
          <a:xfrm flipH="1">
            <a:off x="9554750" y="4135200"/>
            <a:ext cx="14832300" cy="95808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2" name="Google Shape;12;p2"/>
          <p:cNvSpPr/>
          <p:nvPr/>
        </p:nvSpPr>
        <p:spPr>
          <a:xfrm rot="10800000">
            <a:off x="13491963" y="100"/>
            <a:ext cx="10895100" cy="54735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3" name="Google Shape;13;p2"/>
          <p:cNvSpPr/>
          <p:nvPr/>
        </p:nvSpPr>
        <p:spPr>
          <a:xfrm>
            <a:off x="542134"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14" name="Google Shape;14;p2"/>
          <p:cNvGrpSpPr/>
          <p:nvPr/>
        </p:nvGrpSpPr>
        <p:grpSpPr>
          <a:xfrm>
            <a:off x="680618" y="1579"/>
            <a:ext cx="6001718" cy="278483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2414688" y="1579"/>
            <a:ext cx="6001718" cy="278483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18822432" y="13568"/>
            <a:ext cx="4937420" cy="2005592"/>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17477000" y="11247605"/>
            <a:ext cx="6371662" cy="2468633"/>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531468" y="10815072"/>
            <a:ext cx="7455475" cy="2888850"/>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4957161" y="4860888"/>
            <a:ext cx="14298600" cy="38616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SzPts val="10100"/>
              <a:buNone/>
              <a:defRPr sz="10100"/>
            </a:lvl1pPr>
            <a:lvl2pPr lvl="1" algn="ctr">
              <a:lnSpc>
                <a:spcPct val="100000"/>
              </a:lnSpc>
              <a:spcBef>
                <a:spcPts val="0"/>
              </a:spcBef>
              <a:spcAft>
                <a:spcPts val="0"/>
              </a:spcAft>
              <a:buSzPts val="10100"/>
              <a:buNone/>
              <a:defRPr sz="10100"/>
            </a:lvl2pPr>
            <a:lvl3pPr lvl="2" algn="ctr">
              <a:lnSpc>
                <a:spcPct val="100000"/>
              </a:lnSpc>
              <a:spcBef>
                <a:spcPts val="0"/>
              </a:spcBef>
              <a:spcAft>
                <a:spcPts val="0"/>
              </a:spcAft>
              <a:buSzPts val="10100"/>
              <a:buNone/>
              <a:defRPr sz="10100"/>
            </a:lvl3pPr>
            <a:lvl4pPr lvl="3" algn="ctr">
              <a:lnSpc>
                <a:spcPct val="100000"/>
              </a:lnSpc>
              <a:spcBef>
                <a:spcPts val="0"/>
              </a:spcBef>
              <a:spcAft>
                <a:spcPts val="0"/>
              </a:spcAft>
              <a:buSzPts val="10100"/>
              <a:buNone/>
              <a:defRPr sz="10100"/>
            </a:lvl4pPr>
            <a:lvl5pPr lvl="4" algn="ctr">
              <a:lnSpc>
                <a:spcPct val="100000"/>
              </a:lnSpc>
              <a:spcBef>
                <a:spcPts val="0"/>
              </a:spcBef>
              <a:spcAft>
                <a:spcPts val="0"/>
              </a:spcAft>
              <a:buSzPts val="10100"/>
              <a:buNone/>
              <a:defRPr sz="10100"/>
            </a:lvl5pPr>
            <a:lvl6pPr lvl="5" algn="ctr">
              <a:lnSpc>
                <a:spcPct val="100000"/>
              </a:lnSpc>
              <a:spcBef>
                <a:spcPts val="0"/>
              </a:spcBef>
              <a:spcAft>
                <a:spcPts val="0"/>
              </a:spcAft>
              <a:buSzPts val="10100"/>
              <a:buNone/>
              <a:defRPr sz="10100"/>
            </a:lvl6pPr>
            <a:lvl7pPr lvl="6" algn="ctr">
              <a:lnSpc>
                <a:spcPct val="100000"/>
              </a:lnSpc>
              <a:spcBef>
                <a:spcPts val="0"/>
              </a:spcBef>
              <a:spcAft>
                <a:spcPts val="0"/>
              </a:spcAft>
              <a:buSzPts val="10100"/>
              <a:buNone/>
              <a:defRPr sz="10100"/>
            </a:lvl7pPr>
            <a:lvl8pPr lvl="7" algn="ctr">
              <a:lnSpc>
                <a:spcPct val="100000"/>
              </a:lnSpc>
              <a:spcBef>
                <a:spcPts val="0"/>
              </a:spcBef>
              <a:spcAft>
                <a:spcPts val="0"/>
              </a:spcAft>
              <a:buSzPts val="10100"/>
              <a:buNone/>
              <a:defRPr sz="10100"/>
            </a:lvl8pPr>
            <a:lvl9pPr lvl="8" algn="ctr">
              <a:lnSpc>
                <a:spcPct val="100000"/>
              </a:lnSpc>
              <a:spcBef>
                <a:spcPts val="0"/>
              </a:spcBef>
              <a:spcAft>
                <a:spcPts val="0"/>
              </a:spcAft>
              <a:buSzPts val="10100"/>
              <a:buNone/>
              <a:defRPr sz="10100"/>
            </a:lvl9pPr>
          </a:lstStyle>
          <a:p/>
        </p:txBody>
      </p:sp>
      <p:sp>
        <p:nvSpPr>
          <p:cNvPr id="35" name="Google Shape;35;p2"/>
          <p:cNvSpPr txBox="1"/>
          <p:nvPr>
            <p:ph idx="1" type="subTitle"/>
          </p:nvPr>
        </p:nvSpPr>
        <p:spPr>
          <a:xfrm>
            <a:off x="4957153" y="9101755"/>
            <a:ext cx="14298600" cy="1393500"/>
          </a:xfrm>
          <a:prstGeom prst="rect">
            <a:avLst/>
          </a:prstGeom>
          <a:noFill/>
          <a:ln>
            <a:noFill/>
          </a:ln>
        </p:spPr>
        <p:txBody>
          <a:bodyPr anchorCtr="0" anchor="t" bIns="243825" lIns="243825" spcFirstLastPara="1" rIns="243825" wrap="square" tIns="243825">
            <a:normAutofit/>
          </a:bodyPr>
          <a:lstStyle>
            <a:lvl1pPr lvl="0" algn="ctr">
              <a:lnSpc>
                <a:spcPct val="100000"/>
              </a:lnSpc>
              <a:spcBef>
                <a:spcPts val="0"/>
              </a:spcBef>
              <a:spcAft>
                <a:spcPts val="0"/>
              </a:spcAft>
              <a:buClr>
                <a:schemeClr val="lt1"/>
              </a:buClr>
              <a:buSzPts val="4300"/>
              <a:buNone/>
              <a:defRPr sz="4300">
                <a:solidFill>
                  <a:schemeClr val="lt1"/>
                </a:solidFill>
              </a:defRPr>
            </a:lvl1pPr>
            <a:lvl2pPr lvl="1" algn="ctr">
              <a:lnSpc>
                <a:spcPct val="100000"/>
              </a:lnSpc>
              <a:spcBef>
                <a:spcPts val="0"/>
              </a:spcBef>
              <a:spcAft>
                <a:spcPts val="0"/>
              </a:spcAft>
              <a:buClr>
                <a:schemeClr val="lt1"/>
              </a:buClr>
              <a:buSzPts val="4300"/>
              <a:buNone/>
              <a:defRPr sz="4300">
                <a:solidFill>
                  <a:schemeClr val="lt1"/>
                </a:solidFill>
              </a:defRPr>
            </a:lvl2pPr>
            <a:lvl3pPr lvl="2" algn="ctr">
              <a:lnSpc>
                <a:spcPct val="100000"/>
              </a:lnSpc>
              <a:spcBef>
                <a:spcPts val="0"/>
              </a:spcBef>
              <a:spcAft>
                <a:spcPts val="0"/>
              </a:spcAft>
              <a:buClr>
                <a:schemeClr val="lt1"/>
              </a:buClr>
              <a:buSzPts val="4300"/>
              <a:buNone/>
              <a:defRPr sz="4300">
                <a:solidFill>
                  <a:schemeClr val="lt1"/>
                </a:solidFill>
              </a:defRPr>
            </a:lvl3pPr>
            <a:lvl4pPr lvl="3" algn="ctr">
              <a:lnSpc>
                <a:spcPct val="100000"/>
              </a:lnSpc>
              <a:spcBef>
                <a:spcPts val="0"/>
              </a:spcBef>
              <a:spcAft>
                <a:spcPts val="0"/>
              </a:spcAft>
              <a:buClr>
                <a:schemeClr val="lt1"/>
              </a:buClr>
              <a:buSzPts val="4300"/>
              <a:buNone/>
              <a:defRPr sz="4300">
                <a:solidFill>
                  <a:schemeClr val="lt1"/>
                </a:solidFill>
              </a:defRPr>
            </a:lvl4pPr>
            <a:lvl5pPr lvl="4" algn="ctr">
              <a:lnSpc>
                <a:spcPct val="100000"/>
              </a:lnSpc>
              <a:spcBef>
                <a:spcPts val="0"/>
              </a:spcBef>
              <a:spcAft>
                <a:spcPts val="0"/>
              </a:spcAft>
              <a:buClr>
                <a:schemeClr val="lt1"/>
              </a:buClr>
              <a:buSzPts val="4300"/>
              <a:buNone/>
              <a:defRPr sz="4300">
                <a:solidFill>
                  <a:schemeClr val="lt1"/>
                </a:solidFill>
              </a:defRPr>
            </a:lvl5pPr>
            <a:lvl6pPr lvl="5" algn="ctr">
              <a:lnSpc>
                <a:spcPct val="100000"/>
              </a:lnSpc>
              <a:spcBef>
                <a:spcPts val="0"/>
              </a:spcBef>
              <a:spcAft>
                <a:spcPts val="0"/>
              </a:spcAft>
              <a:buClr>
                <a:schemeClr val="lt1"/>
              </a:buClr>
              <a:buSzPts val="4300"/>
              <a:buNone/>
              <a:defRPr sz="4300">
                <a:solidFill>
                  <a:schemeClr val="lt1"/>
                </a:solidFill>
              </a:defRPr>
            </a:lvl6pPr>
            <a:lvl7pPr lvl="6" algn="ctr">
              <a:lnSpc>
                <a:spcPct val="100000"/>
              </a:lnSpc>
              <a:spcBef>
                <a:spcPts val="0"/>
              </a:spcBef>
              <a:spcAft>
                <a:spcPts val="0"/>
              </a:spcAft>
              <a:buClr>
                <a:schemeClr val="lt1"/>
              </a:buClr>
              <a:buSzPts val="4300"/>
              <a:buNone/>
              <a:defRPr sz="4300">
                <a:solidFill>
                  <a:schemeClr val="lt1"/>
                </a:solidFill>
              </a:defRPr>
            </a:lvl7pPr>
            <a:lvl8pPr lvl="7" algn="ctr">
              <a:lnSpc>
                <a:spcPct val="100000"/>
              </a:lnSpc>
              <a:spcBef>
                <a:spcPts val="0"/>
              </a:spcBef>
              <a:spcAft>
                <a:spcPts val="0"/>
              </a:spcAft>
              <a:buClr>
                <a:schemeClr val="lt1"/>
              </a:buClr>
              <a:buSzPts val="4300"/>
              <a:buNone/>
              <a:defRPr sz="4300">
                <a:solidFill>
                  <a:schemeClr val="lt1"/>
                </a:solidFill>
              </a:defRPr>
            </a:lvl8pPr>
            <a:lvl9pPr lvl="8" algn="ctr">
              <a:lnSpc>
                <a:spcPct val="100000"/>
              </a:lnSpc>
              <a:spcBef>
                <a:spcPts val="0"/>
              </a:spcBef>
              <a:spcAft>
                <a:spcPts val="0"/>
              </a:spcAft>
              <a:buClr>
                <a:schemeClr val="lt1"/>
              </a:buClr>
              <a:buSzPts val="4300"/>
              <a:buNone/>
              <a:defRPr sz="4300">
                <a:solidFill>
                  <a:schemeClr val="lt1"/>
                </a:solidFill>
              </a:defRPr>
            </a:lvl9pPr>
          </a:lstStyle>
          <a:p/>
        </p:txBody>
      </p:sp>
      <p:sp>
        <p:nvSpPr>
          <p:cNvPr id="36" name="Google Shape;36;p2"/>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4853050" y="7557533"/>
            <a:ext cx="9534000" cy="6158400"/>
          </a:xfrm>
          <a:prstGeom prst="rtTriangle">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15893406" y="10985536"/>
            <a:ext cx="6723428" cy="2731107"/>
            <a:chOff x="6917201" y="0"/>
            <a:chExt cx="2227776"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531468" y="5"/>
            <a:ext cx="7455475" cy="2888850"/>
            <a:chOff x="6917201" y="0"/>
            <a:chExt cx="2227776"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3696062" y="3690267"/>
            <a:ext cx="16995000" cy="36792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Clr>
                <a:schemeClr val="dk2"/>
              </a:buClr>
              <a:buSzPts val="22900"/>
              <a:buNone/>
              <a:defRPr sz="22900">
                <a:solidFill>
                  <a:schemeClr val="dk2"/>
                </a:solidFill>
              </a:defRPr>
            </a:lvl1pPr>
            <a:lvl2pPr lvl="1" algn="ctr">
              <a:lnSpc>
                <a:spcPct val="100000"/>
              </a:lnSpc>
              <a:spcBef>
                <a:spcPts val="0"/>
              </a:spcBef>
              <a:spcAft>
                <a:spcPts val="0"/>
              </a:spcAft>
              <a:buClr>
                <a:schemeClr val="dk2"/>
              </a:buClr>
              <a:buSzPts val="22900"/>
              <a:buNone/>
              <a:defRPr sz="22900">
                <a:solidFill>
                  <a:schemeClr val="dk2"/>
                </a:solidFill>
              </a:defRPr>
            </a:lvl2pPr>
            <a:lvl3pPr lvl="2" algn="ctr">
              <a:lnSpc>
                <a:spcPct val="100000"/>
              </a:lnSpc>
              <a:spcBef>
                <a:spcPts val="0"/>
              </a:spcBef>
              <a:spcAft>
                <a:spcPts val="0"/>
              </a:spcAft>
              <a:buClr>
                <a:schemeClr val="dk2"/>
              </a:buClr>
              <a:buSzPts val="22900"/>
              <a:buNone/>
              <a:defRPr sz="22900">
                <a:solidFill>
                  <a:schemeClr val="dk2"/>
                </a:solidFill>
              </a:defRPr>
            </a:lvl3pPr>
            <a:lvl4pPr lvl="3" algn="ctr">
              <a:lnSpc>
                <a:spcPct val="100000"/>
              </a:lnSpc>
              <a:spcBef>
                <a:spcPts val="0"/>
              </a:spcBef>
              <a:spcAft>
                <a:spcPts val="0"/>
              </a:spcAft>
              <a:buClr>
                <a:schemeClr val="dk2"/>
              </a:buClr>
              <a:buSzPts val="22900"/>
              <a:buNone/>
              <a:defRPr sz="22900">
                <a:solidFill>
                  <a:schemeClr val="dk2"/>
                </a:solidFill>
              </a:defRPr>
            </a:lvl4pPr>
            <a:lvl5pPr lvl="4" algn="ctr">
              <a:lnSpc>
                <a:spcPct val="100000"/>
              </a:lnSpc>
              <a:spcBef>
                <a:spcPts val="0"/>
              </a:spcBef>
              <a:spcAft>
                <a:spcPts val="0"/>
              </a:spcAft>
              <a:buClr>
                <a:schemeClr val="dk2"/>
              </a:buClr>
              <a:buSzPts val="22900"/>
              <a:buNone/>
              <a:defRPr sz="22900">
                <a:solidFill>
                  <a:schemeClr val="dk2"/>
                </a:solidFill>
              </a:defRPr>
            </a:lvl5pPr>
            <a:lvl6pPr lvl="5" algn="ctr">
              <a:lnSpc>
                <a:spcPct val="100000"/>
              </a:lnSpc>
              <a:spcBef>
                <a:spcPts val="0"/>
              </a:spcBef>
              <a:spcAft>
                <a:spcPts val="0"/>
              </a:spcAft>
              <a:buClr>
                <a:schemeClr val="dk2"/>
              </a:buClr>
              <a:buSzPts val="22900"/>
              <a:buNone/>
              <a:defRPr sz="22900">
                <a:solidFill>
                  <a:schemeClr val="dk2"/>
                </a:solidFill>
              </a:defRPr>
            </a:lvl6pPr>
            <a:lvl7pPr lvl="6" algn="ctr">
              <a:lnSpc>
                <a:spcPct val="100000"/>
              </a:lnSpc>
              <a:spcBef>
                <a:spcPts val="0"/>
              </a:spcBef>
              <a:spcAft>
                <a:spcPts val="0"/>
              </a:spcAft>
              <a:buClr>
                <a:schemeClr val="dk2"/>
              </a:buClr>
              <a:buSzPts val="22900"/>
              <a:buNone/>
              <a:defRPr sz="22900">
                <a:solidFill>
                  <a:schemeClr val="dk2"/>
                </a:solidFill>
              </a:defRPr>
            </a:lvl7pPr>
            <a:lvl8pPr lvl="7" algn="ctr">
              <a:lnSpc>
                <a:spcPct val="100000"/>
              </a:lnSpc>
              <a:spcBef>
                <a:spcPts val="0"/>
              </a:spcBef>
              <a:spcAft>
                <a:spcPts val="0"/>
              </a:spcAft>
              <a:buClr>
                <a:schemeClr val="dk2"/>
              </a:buClr>
              <a:buSzPts val="22900"/>
              <a:buNone/>
              <a:defRPr sz="22900">
                <a:solidFill>
                  <a:schemeClr val="dk2"/>
                </a:solidFill>
              </a:defRPr>
            </a:lvl8pPr>
            <a:lvl9pPr lvl="8" algn="ctr">
              <a:lnSpc>
                <a:spcPct val="100000"/>
              </a:lnSpc>
              <a:spcBef>
                <a:spcPts val="0"/>
              </a:spcBef>
              <a:spcAft>
                <a:spcPts val="0"/>
              </a:spcAft>
              <a:buClr>
                <a:schemeClr val="dk2"/>
              </a:buClr>
              <a:buSzPts val="22900"/>
              <a:buNone/>
              <a:defRPr sz="22900">
                <a:solidFill>
                  <a:schemeClr val="dk2"/>
                </a:solidFill>
              </a:defRPr>
            </a:lvl9pPr>
          </a:lstStyle>
          <a:p>
            <a:r>
              <a:t>xx%</a:t>
            </a:r>
          </a:p>
        </p:txBody>
      </p:sp>
      <p:sp>
        <p:nvSpPr>
          <p:cNvPr id="120" name="Google Shape;120;p11"/>
          <p:cNvSpPr txBox="1"/>
          <p:nvPr>
            <p:ph idx="1" type="body"/>
          </p:nvPr>
        </p:nvSpPr>
        <p:spPr>
          <a:xfrm>
            <a:off x="3696062" y="7636933"/>
            <a:ext cx="16995000" cy="1709700"/>
          </a:xfrm>
          <a:prstGeom prst="rect">
            <a:avLst/>
          </a:prstGeom>
          <a:noFill/>
          <a:ln>
            <a:noFill/>
          </a:ln>
        </p:spPr>
        <p:txBody>
          <a:bodyPr anchorCtr="0" anchor="t" bIns="243825" lIns="243825" spcFirstLastPara="1" rIns="243825" wrap="square" tIns="243825">
            <a:normAutofit/>
          </a:bodyPr>
          <a:lstStyle>
            <a:lvl1pPr indent="-450850" lvl="0" marL="457200" algn="ctr">
              <a:lnSpc>
                <a:spcPct val="115000"/>
              </a:lnSpc>
              <a:spcBef>
                <a:spcPts val="0"/>
              </a:spcBef>
              <a:spcAft>
                <a:spcPts val="0"/>
              </a:spcAft>
              <a:buSzPts val="3500"/>
              <a:buChar char="●"/>
              <a:defRPr/>
            </a:lvl1pPr>
            <a:lvl2pPr indent="-412750" lvl="1" marL="914400" algn="ctr">
              <a:lnSpc>
                <a:spcPct val="115000"/>
              </a:lnSpc>
              <a:spcBef>
                <a:spcPts val="0"/>
              </a:spcBef>
              <a:spcAft>
                <a:spcPts val="0"/>
              </a:spcAft>
              <a:buSzPts val="2900"/>
              <a:buChar char="○"/>
              <a:defRPr/>
            </a:lvl2pPr>
            <a:lvl3pPr indent="-412750" lvl="2" marL="1371600" algn="ctr">
              <a:lnSpc>
                <a:spcPct val="115000"/>
              </a:lnSpc>
              <a:spcBef>
                <a:spcPts val="0"/>
              </a:spcBef>
              <a:spcAft>
                <a:spcPts val="0"/>
              </a:spcAft>
              <a:buSzPts val="2900"/>
              <a:buChar char="■"/>
              <a:defRPr/>
            </a:lvl3pPr>
            <a:lvl4pPr indent="-412750" lvl="3" marL="1828800" algn="ctr">
              <a:lnSpc>
                <a:spcPct val="115000"/>
              </a:lnSpc>
              <a:spcBef>
                <a:spcPts val="0"/>
              </a:spcBef>
              <a:spcAft>
                <a:spcPts val="0"/>
              </a:spcAft>
              <a:buSzPts val="2900"/>
              <a:buChar char="●"/>
              <a:defRPr/>
            </a:lvl4pPr>
            <a:lvl5pPr indent="-412750" lvl="4" marL="2286000" algn="ctr">
              <a:lnSpc>
                <a:spcPct val="115000"/>
              </a:lnSpc>
              <a:spcBef>
                <a:spcPts val="0"/>
              </a:spcBef>
              <a:spcAft>
                <a:spcPts val="0"/>
              </a:spcAft>
              <a:buSzPts val="2900"/>
              <a:buChar char="○"/>
              <a:defRPr/>
            </a:lvl5pPr>
            <a:lvl6pPr indent="-412750" lvl="5" marL="2743200" algn="ctr">
              <a:lnSpc>
                <a:spcPct val="115000"/>
              </a:lnSpc>
              <a:spcBef>
                <a:spcPts val="0"/>
              </a:spcBef>
              <a:spcAft>
                <a:spcPts val="0"/>
              </a:spcAft>
              <a:buSzPts val="2900"/>
              <a:buChar char="■"/>
              <a:defRPr/>
            </a:lvl6pPr>
            <a:lvl7pPr indent="-412750" lvl="6" marL="3200400" algn="ctr">
              <a:lnSpc>
                <a:spcPct val="115000"/>
              </a:lnSpc>
              <a:spcBef>
                <a:spcPts val="0"/>
              </a:spcBef>
              <a:spcAft>
                <a:spcPts val="0"/>
              </a:spcAft>
              <a:buSzPts val="2900"/>
              <a:buChar char="●"/>
              <a:defRPr/>
            </a:lvl7pPr>
            <a:lvl8pPr indent="-412750" lvl="7" marL="3657600" algn="ctr">
              <a:lnSpc>
                <a:spcPct val="115000"/>
              </a:lnSpc>
              <a:spcBef>
                <a:spcPts val="0"/>
              </a:spcBef>
              <a:spcAft>
                <a:spcPts val="0"/>
              </a:spcAft>
              <a:buSzPts val="2900"/>
              <a:buChar char="○"/>
              <a:defRPr/>
            </a:lvl8pPr>
            <a:lvl9pPr indent="-412750" lvl="8" marL="4114800" algn="ctr">
              <a:lnSpc>
                <a:spcPct val="115000"/>
              </a:lnSpc>
              <a:spcBef>
                <a:spcPts val="0"/>
              </a:spcBef>
              <a:spcAft>
                <a:spcPts val="0"/>
              </a:spcAft>
              <a:buSzPts val="2900"/>
              <a:buChar char="■"/>
              <a:defRPr/>
            </a:lvl9pPr>
          </a:lstStyle>
          <a:p/>
        </p:txBody>
      </p:sp>
      <p:sp>
        <p:nvSpPr>
          <p:cNvPr id="121" name="Google Shape;121;p11"/>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9" name="Google Shape;39;p3"/>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0" name="Google Shape;40;p3"/>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42" name="Google Shape;42;p3"/>
          <p:cNvSpPr txBox="1"/>
          <p:nvPr>
            <p:ph idx="1" type="body"/>
          </p:nvPr>
        </p:nvSpPr>
        <p:spPr>
          <a:xfrm>
            <a:off x="2184673" y="5308600"/>
            <a:ext cx="200178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43" name="Google Shape;43;p3"/>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12687050" y="6158400"/>
            <a:ext cx="11700000" cy="7557600"/>
          </a:xfrm>
          <a:prstGeom prst="rtTriangle">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46" name="Google Shape;46;p4"/>
          <p:cNvGrpSpPr/>
          <p:nvPr/>
        </p:nvGrpSpPr>
        <p:grpSpPr>
          <a:xfrm>
            <a:off x="14919693" y="10562973"/>
            <a:ext cx="7761349" cy="3152878"/>
            <a:chOff x="6917201" y="0"/>
            <a:chExt cx="2227776"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531468" y="5"/>
            <a:ext cx="7455475" cy="2888850"/>
            <a:chOff x="6917201" y="0"/>
            <a:chExt cx="2227776"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5037121" y="4656267"/>
            <a:ext cx="14341800" cy="43896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Clr>
                <a:schemeClr val="dk2"/>
              </a:buClr>
              <a:buSzPts val="8500"/>
              <a:buNone/>
              <a:defRPr sz="8500">
                <a:solidFill>
                  <a:schemeClr val="dk2"/>
                </a:solidFill>
              </a:defRPr>
            </a:lvl1pPr>
            <a:lvl2pPr lvl="1" algn="ctr">
              <a:lnSpc>
                <a:spcPct val="100000"/>
              </a:lnSpc>
              <a:spcBef>
                <a:spcPts val="0"/>
              </a:spcBef>
              <a:spcAft>
                <a:spcPts val="0"/>
              </a:spcAft>
              <a:buClr>
                <a:schemeClr val="dk2"/>
              </a:buClr>
              <a:buSzPts val="8500"/>
              <a:buNone/>
              <a:defRPr sz="8500">
                <a:solidFill>
                  <a:schemeClr val="dk2"/>
                </a:solidFill>
              </a:defRPr>
            </a:lvl2pPr>
            <a:lvl3pPr lvl="2" algn="ctr">
              <a:lnSpc>
                <a:spcPct val="100000"/>
              </a:lnSpc>
              <a:spcBef>
                <a:spcPts val="0"/>
              </a:spcBef>
              <a:spcAft>
                <a:spcPts val="0"/>
              </a:spcAft>
              <a:buClr>
                <a:schemeClr val="dk2"/>
              </a:buClr>
              <a:buSzPts val="8500"/>
              <a:buNone/>
              <a:defRPr sz="8500">
                <a:solidFill>
                  <a:schemeClr val="dk2"/>
                </a:solidFill>
              </a:defRPr>
            </a:lvl3pPr>
            <a:lvl4pPr lvl="3" algn="ctr">
              <a:lnSpc>
                <a:spcPct val="100000"/>
              </a:lnSpc>
              <a:spcBef>
                <a:spcPts val="0"/>
              </a:spcBef>
              <a:spcAft>
                <a:spcPts val="0"/>
              </a:spcAft>
              <a:buClr>
                <a:schemeClr val="dk2"/>
              </a:buClr>
              <a:buSzPts val="8500"/>
              <a:buNone/>
              <a:defRPr sz="8500">
                <a:solidFill>
                  <a:schemeClr val="dk2"/>
                </a:solidFill>
              </a:defRPr>
            </a:lvl4pPr>
            <a:lvl5pPr lvl="4" algn="ctr">
              <a:lnSpc>
                <a:spcPct val="100000"/>
              </a:lnSpc>
              <a:spcBef>
                <a:spcPts val="0"/>
              </a:spcBef>
              <a:spcAft>
                <a:spcPts val="0"/>
              </a:spcAft>
              <a:buClr>
                <a:schemeClr val="dk2"/>
              </a:buClr>
              <a:buSzPts val="8500"/>
              <a:buNone/>
              <a:defRPr sz="8500">
                <a:solidFill>
                  <a:schemeClr val="dk2"/>
                </a:solidFill>
              </a:defRPr>
            </a:lvl5pPr>
            <a:lvl6pPr lvl="5" algn="ctr">
              <a:lnSpc>
                <a:spcPct val="100000"/>
              </a:lnSpc>
              <a:spcBef>
                <a:spcPts val="0"/>
              </a:spcBef>
              <a:spcAft>
                <a:spcPts val="0"/>
              </a:spcAft>
              <a:buClr>
                <a:schemeClr val="dk2"/>
              </a:buClr>
              <a:buSzPts val="8500"/>
              <a:buNone/>
              <a:defRPr sz="8500">
                <a:solidFill>
                  <a:schemeClr val="dk2"/>
                </a:solidFill>
              </a:defRPr>
            </a:lvl6pPr>
            <a:lvl7pPr lvl="6" algn="ctr">
              <a:lnSpc>
                <a:spcPct val="100000"/>
              </a:lnSpc>
              <a:spcBef>
                <a:spcPts val="0"/>
              </a:spcBef>
              <a:spcAft>
                <a:spcPts val="0"/>
              </a:spcAft>
              <a:buClr>
                <a:schemeClr val="dk2"/>
              </a:buClr>
              <a:buSzPts val="8500"/>
              <a:buNone/>
              <a:defRPr sz="8500">
                <a:solidFill>
                  <a:schemeClr val="dk2"/>
                </a:solidFill>
              </a:defRPr>
            </a:lvl7pPr>
            <a:lvl8pPr lvl="7" algn="ctr">
              <a:lnSpc>
                <a:spcPct val="100000"/>
              </a:lnSpc>
              <a:spcBef>
                <a:spcPts val="0"/>
              </a:spcBef>
              <a:spcAft>
                <a:spcPts val="0"/>
              </a:spcAft>
              <a:buClr>
                <a:schemeClr val="dk2"/>
              </a:buClr>
              <a:buSzPts val="8500"/>
              <a:buNone/>
              <a:defRPr sz="8500">
                <a:solidFill>
                  <a:schemeClr val="dk2"/>
                </a:solidFill>
              </a:defRPr>
            </a:lvl8pPr>
            <a:lvl9pPr lvl="8" algn="ctr">
              <a:lnSpc>
                <a:spcPct val="100000"/>
              </a:lnSpc>
              <a:spcBef>
                <a:spcPts val="0"/>
              </a:spcBef>
              <a:spcAft>
                <a:spcPts val="0"/>
              </a:spcAft>
              <a:buClr>
                <a:schemeClr val="dk2"/>
              </a:buClr>
              <a:buSzPts val="8500"/>
              <a:buNone/>
              <a:defRPr sz="8500">
                <a:solidFill>
                  <a:schemeClr val="dk2"/>
                </a:solidFill>
              </a:defRPr>
            </a:lvl9pPr>
          </a:lstStyle>
          <a:p/>
        </p:txBody>
      </p:sp>
      <p:sp>
        <p:nvSpPr>
          <p:cNvPr id="55" name="Google Shape;55;p4"/>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8" name="Google Shape;58;p5"/>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9" name="Google Shape;59;p5"/>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61" name="Google Shape;61;p5"/>
          <p:cNvSpPr txBox="1"/>
          <p:nvPr>
            <p:ph idx="1" type="body"/>
          </p:nvPr>
        </p:nvSpPr>
        <p:spPr>
          <a:xfrm>
            <a:off x="2184673" y="5308600"/>
            <a:ext cx="98307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62" name="Google Shape;62;p5"/>
          <p:cNvSpPr txBox="1"/>
          <p:nvPr>
            <p:ph idx="2" type="body"/>
          </p:nvPr>
        </p:nvSpPr>
        <p:spPr>
          <a:xfrm>
            <a:off x="12371347" y="5308600"/>
            <a:ext cx="98307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63" name="Google Shape;63;p5"/>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6" name="Google Shape;66;p6"/>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7" name="Google Shape;67;p6"/>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69" name="Google Shape;69;p6"/>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2" name="Google Shape;72;p7"/>
          <p:cNvSpPr/>
          <p:nvPr/>
        </p:nvSpPr>
        <p:spPr>
          <a:xfrm>
            <a:off x="83" y="7532000"/>
            <a:ext cx="19656900" cy="61839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3" name="Google Shape;73;p7"/>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2184673" y="2254933"/>
            <a:ext cx="9892500" cy="36879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75" name="Google Shape;75;p7"/>
          <p:cNvSpPr txBox="1"/>
          <p:nvPr>
            <p:ph idx="1" type="body"/>
          </p:nvPr>
        </p:nvSpPr>
        <p:spPr>
          <a:xfrm>
            <a:off x="2215477" y="6184133"/>
            <a:ext cx="9892500" cy="56529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76" name="Google Shape;76;p7"/>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7528384"/>
            <a:ext cx="19653600" cy="61785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9" name="Google Shape;79;p8"/>
          <p:cNvSpPr/>
          <p:nvPr/>
        </p:nvSpPr>
        <p:spPr>
          <a:xfrm flipH="1">
            <a:off x="9556377" y="4144301"/>
            <a:ext cx="14829900" cy="95721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80" name="Google Shape;80;p8"/>
          <p:cNvGrpSpPr/>
          <p:nvPr/>
        </p:nvGrpSpPr>
        <p:grpSpPr>
          <a:xfrm>
            <a:off x="682674" y="-463"/>
            <a:ext cx="6004327" cy="2782403"/>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84" name="Google Shape;84;p8"/>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85" name="Google Shape;85;p8"/>
          <p:cNvGrpSpPr/>
          <p:nvPr/>
        </p:nvGrpSpPr>
        <p:grpSpPr>
          <a:xfrm>
            <a:off x="92903" y="12059000"/>
            <a:ext cx="4249260" cy="1645554"/>
            <a:chOff x="6917201" y="0"/>
            <a:chExt cx="2227776"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15698994" y="3315"/>
            <a:ext cx="8687658" cy="3364065"/>
            <a:chOff x="6917201" y="0"/>
            <a:chExt cx="2227776"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3717609" y="3469723"/>
            <a:ext cx="16980600" cy="67713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SzPts val="8500"/>
              <a:buNone/>
              <a:defRPr sz="85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94" name="Google Shape;94;p8"/>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7" name="Google Shape;97;p9"/>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8" name="Google Shape;98;p9"/>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2184673" y="2254933"/>
            <a:ext cx="17133300" cy="18801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100" name="Google Shape;100;p9"/>
          <p:cNvSpPr txBox="1"/>
          <p:nvPr>
            <p:ph idx="1" type="subTitle"/>
          </p:nvPr>
        </p:nvSpPr>
        <p:spPr>
          <a:xfrm>
            <a:off x="2184673" y="4135200"/>
            <a:ext cx="15628500" cy="10497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Clr>
                <a:schemeClr val="lt1"/>
              </a:buClr>
              <a:buSzPts val="4300"/>
              <a:buNone/>
              <a:defRPr sz="4300">
                <a:solidFill>
                  <a:schemeClr val="lt1"/>
                </a:solidFill>
              </a:defRPr>
            </a:lvl1pPr>
            <a:lvl2pPr lvl="1" algn="l">
              <a:lnSpc>
                <a:spcPct val="100000"/>
              </a:lnSpc>
              <a:spcBef>
                <a:spcPts val="0"/>
              </a:spcBef>
              <a:spcAft>
                <a:spcPts val="0"/>
              </a:spcAft>
              <a:buClr>
                <a:schemeClr val="lt1"/>
              </a:buClr>
              <a:buSzPts val="4300"/>
              <a:buNone/>
              <a:defRPr sz="4300">
                <a:solidFill>
                  <a:schemeClr val="lt1"/>
                </a:solidFill>
              </a:defRPr>
            </a:lvl2pPr>
            <a:lvl3pPr lvl="2" algn="l">
              <a:lnSpc>
                <a:spcPct val="100000"/>
              </a:lnSpc>
              <a:spcBef>
                <a:spcPts val="0"/>
              </a:spcBef>
              <a:spcAft>
                <a:spcPts val="0"/>
              </a:spcAft>
              <a:buClr>
                <a:schemeClr val="lt1"/>
              </a:buClr>
              <a:buSzPts val="4300"/>
              <a:buNone/>
              <a:defRPr sz="4300">
                <a:solidFill>
                  <a:schemeClr val="lt1"/>
                </a:solidFill>
              </a:defRPr>
            </a:lvl3pPr>
            <a:lvl4pPr lvl="3" algn="l">
              <a:lnSpc>
                <a:spcPct val="100000"/>
              </a:lnSpc>
              <a:spcBef>
                <a:spcPts val="0"/>
              </a:spcBef>
              <a:spcAft>
                <a:spcPts val="0"/>
              </a:spcAft>
              <a:buClr>
                <a:schemeClr val="lt1"/>
              </a:buClr>
              <a:buSzPts val="4300"/>
              <a:buNone/>
              <a:defRPr sz="4300">
                <a:solidFill>
                  <a:schemeClr val="lt1"/>
                </a:solidFill>
              </a:defRPr>
            </a:lvl4pPr>
            <a:lvl5pPr lvl="4" algn="l">
              <a:lnSpc>
                <a:spcPct val="100000"/>
              </a:lnSpc>
              <a:spcBef>
                <a:spcPts val="0"/>
              </a:spcBef>
              <a:spcAft>
                <a:spcPts val="0"/>
              </a:spcAft>
              <a:buClr>
                <a:schemeClr val="lt1"/>
              </a:buClr>
              <a:buSzPts val="4300"/>
              <a:buNone/>
              <a:defRPr sz="4300">
                <a:solidFill>
                  <a:schemeClr val="lt1"/>
                </a:solidFill>
              </a:defRPr>
            </a:lvl5pPr>
            <a:lvl6pPr lvl="5" algn="l">
              <a:lnSpc>
                <a:spcPct val="100000"/>
              </a:lnSpc>
              <a:spcBef>
                <a:spcPts val="0"/>
              </a:spcBef>
              <a:spcAft>
                <a:spcPts val="0"/>
              </a:spcAft>
              <a:buClr>
                <a:schemeClr val="lt1"/>
              </a:buClr>
              <a:buSzPts val="4300"/>
              <a:buNone/>
              <a:defRPr sz="4300">
                <a:solidFill>
                  <a:schemeClr val="lt1"/>
                </a:solidFill>
              </a:defRPr>
            </a:lvl6pPr>
            <a:lvl7pPr lvl="6" algn="l">
              <a:lnSpc>
                <a:spcPct val="100000"/>
              </a:lnSpc>
              <a:spcBef>
                <a:spcPts val="0"/>
              </a:spcBef>
              <a:spcAft>
                <a:spcPts val="0"/>
              </a:spcAft>
              <a:buClr>
                <a:schemeClr val="lt1"/>
              </a:buClr>
              <a:buSzPts val="4300"/>
              <a:buNone/>
              <a:defRPr sz="4300">
                <a:solidFill>
                  <a:schemeClr val="lt1"/>
                </a:solidFill>
              </a:defRPr>
            </a:lvl7pPr>
            <a:lvl8pPr lvl="7" algn="l">
              <a:lnSpc>
                <a:spcPct val="100000"/>
              </a:lnSpc>
              <a:spcBef>
                <a:spcPts val="0"/>
              </a:spcBef>
              <a:spcAft>
                <a:spcPts val="0"/>
              </a:spcAft>
              <a:buClr>
                <a:schemeClr val="lt1"/>
              </a:buClr>
              <a:buSzPts val="4300"/>
              <a:buNone/>
              <a:defRPr sz="4300">
                <a:solidFill>
                  <a:schemeClr val="lt1"/>
                </a:solidFill>
              </a:defRPr>
            </a:lvl8pPr>
            <a:lvl9pPr lvl="8" algn="l">
              <a:lnSpc>
                <a:spcPct val="100000"/>
              </a:lnSpc>
              <a:spcBef>
                <a:spcPts val="0"/>
              </a:spcBef>
              <a:spcAft>
                <a:spcPts val="0"/>
              </a:spcAft>
              <a:buClr>
                <a:schemeClr val="lt1"/>
              </a:buClr>
              <a:buSzPts val="4300"/>
              <a:buNone/>
              <a:defRPr sz="4300">
                <a:solidFill>
                  <a:schemeClr val="lt1"/>
                </a:solidFill>
              </a:defRPr>
            </a:lvl9pPr>
          </a:lstStyle>
          <a:p/>
        </p:txBody>
      </p:sp>
      <p:sp>
        <p:nvSpPr>
          <p:cNvPr id="101" name="Google Shape;101;p9"/>
          <p:cNvSpPr txBox="1"/>
          <p:nvPr>
            <p:ph idx="2" type="body"/>
          </p:nvPr>
        </p:nvSpPr>
        <p:spPr>
          <a:xfrm>
            <a:off x="2184673" y="6578800"/>
            <a:ext cx="15628500" cy="55881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102" name="Google Shape;102;p9"/>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83" y="7532000"/>
            <a:ext cx="19656900" cy="61839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5" name="Google Shape;105;p10"/>
          <p:cNvSpPr/>
          <p:nvPr/>
        </p:nvSpPr>
        <p:spPr>
          <a:xfrm flipH="1">
            <a:off x="9554750" y="4135200"/>
            <a:ext cx="14832300" cy="95808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6" name="Google Shape;106;p10"/>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874843" y="11102667"/>
            <a:ext cx="19776000" cy="1613700"/>
          </a:xfrm>
          <a:prstGeom prst="rect">
            <a:avLst/>
          </a:prstGeom>
          <a:noFill/>
          <a:ln>
            <a:noFill/>
          </a:ln>
        </p:spPr>
        <p:txBody>
          <a:bodyPr anchorCtr="0" anchor="b" bIns="243825" lIns="243825" spcFirstLastPara="1" rIns="243825" wrap="square" tIns="243825">
            <a:normAutofit/>
          </a:bodyPr>
          <a:lstStyle>
            <a:lvl1pPr indent="-228600" lvl="0" marL="457200" algn="l">
              <a:lnSpc>
                <a:spcPct val="100000"/>
              </a:lnSpc>
              <a:spcBef>
                <a:spcPts val="0"/>
              </a:spcBef>
              <a:spcAft>
                <a:spcPts val="0"/>
              </a:spcAft>
              <a:buSzPts val="3500"/>
              <a:buNone/>
              <a:defRPr/>
            </a:lvl1pPr>
          </a:lstStyle>
          <a:p/>
        </p:txBody>
      </p:sp>
      <p:sp>
        <p:nvSpPr>
          <p:cNvPr id="108" name="Google Shape;108;p10"/>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304" y="1186733"/>
            <a:ext cx="22724400" cy="1527300"/>
          </a:xfrm>
          <a:prstGeom prst="rect">
            <a:avLst/>
          </a:prstGeom>
          <a:noFill/>
          <a:ln>
            <a:noFill/>
          </a:ln>
        </p:spPr>
        <p:txBody>
          <a:bodyPr anchorCtr="0" anchor="t" bIns="243825" lIns="243825" spcFirstLastPara="1" rIns="243825" wrap="square" tIns="243825">
            <a:normAutofit/>
          </a:bodyPr>
          <a:lstStyle>
            <a:lvl1pPr lvl="0"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831304" y="3073267"/>
            <a:ext cx="22724400" cy="9043200"/>
          </a:xfrm>
          <a:prstGeom prst="rect">
            <a:avLst/>
          </a:prstGeom>
          <a:noFill/>
          <a:ln>
            <a:noFill/>
          </a:ln>
        </p:spPr>
        <p:txBody>
          <a:bodyPr anchorCtr="0" anchor="t" bIns="243825" lIns="243825" spcFirstLastPara="1" rIns="243825" wrap="square" tIns="243825">
            <a:normAutofit/>
          </a:bodyPr>
          <a:lstStyle>
            <a:lvl1pPr indent="-450850" lvl="0" marL="457200" marR="0" rtl="0" algn="l">
              <a:lnSpc>
                <a:spcPct val="115000"/>
              </a:lnSpc>
              <a:spcBef>
                <a:spcPts val="0"/>
              </a:spcBef>
              <a:spcAft>
                <a:spcPts val="0"/>
              </a:spcAft>
              <a:buClr>
                <a:schemeClr val="dk2"/>
              </a:buClr>
              <a:buSzPts val="3500"/>
              <a:buFont typeface="Calibri"/>
              <a:buChar char="●"/>
              <a:defRPr b="0" i="0" sz="3500" u="none" cap="none" strike="noStrike">
                <a:solidFill>
                  <a:schemeClr val="dk2"/>
                </a:solidFill>
                <a:latin typeface="Calibri"/>
                <a:ea typeface="Calibri"/>
                <a:cs typeface="Calibri"/>
                <a:sym typeface="Calibri"/>
              </a:defRPr>
            </a:lvl1pPr>
            <a:lvl2pPr indent="-412750" lvl="1" marL="9144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2pPr>
            <a:lvl3pPr indent="-412750" lvl="2" marL="13716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3pPr>
            <a:lvl4pPr indent="-412750" lvl="3" marL="18288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4pPr>
            <a:lvl5pPr indent="-412750" lvl="4" marL="22860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5pPr>
            <a:lvl6pPr indent="-412750" lvl="5" marL="27432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6pPr>
            <a:lvl7pPr indent="-412750" lvl="6" marL="32004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7pPr>
            <a:lvl8pPr indent="-412750" lvl="7" marL="36576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8pPr>
            <a:lvl9pPr indent="-412750" lvl="8" marL="41148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7BcTOX5B8_Htip5ivkLKsvJMar8QobXz/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a8LhJe0INpdNcci_P5ZX0enZFpE7jP04/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917286" y="5559800"/>
            <a:ext cx="22552500" cy="1744800"/>
          </a:xfrm>
          <a:prstGeom prst="rect">
            <a:avLst/>
          </a:prstGeom>
          <a:noFill/>
          <a:ln>
            <a:noFill/>
          </a:ln>
        </p:spPr>
        <p:txBody>
          <a:bodyPr anchorCtr="0" anchor="t" bIns="243825" lIns="243825" spcFirstLastPara="1" rIns="243825" wrap="square" tIns="243825">
            <a:noAutofit/>
          </a:bodyPr>
          <a:lstStyle/>
          <a:p>
            <a:pPr indent="0" lvl="0" marL="0" rtl="0" algn="ctr">
              <a:lnSpc>
                <a:spcPct val="95000"/>
              </a:lnSpc>
              <a:spcBef>
                <a:spcPts val="0"/>
              </a:spcBef>
              <a:spcAft>
                <a:spcPts val="0"/>
              </a:spcAft>
              <a:buSzPts val="275"/>
              <a:buNone/>
            </a:pPr>
            <a:r>
              <a:rPr b="1" lang="en" sz="4500">
                <a:solidFill>
                  <a:schemeClr val="dk2"/>
                </a:solidFill>
                <a:latin typeface="Calibri"/>
                <a:ea typeface="Calibri"/>
                <a:cs typeface="Calibri"/>
                <a:sym typeface="Calibri"/>
              </a:rPr>
              <a:t>Presented by</a:t>
            </a:r>
            <a:endParaRPr b="1" sz="4500">
              <a:solidFill>
                <a:schemeClr val="dk2"/>
              </a:solidFill>
              <a:latin typeface="Calibri"/>
              <a:ea typeface="Calibri"/>
              <a:cs typeface="Calibri"/>
              <a:sym typeface="Calibri"/>
            </a:endParaRPr>
          </a:p>
          <a:p>
            <a:pPr indent="0" lvl="0" marL="0" rtl="0" algn="ctr">
              <a:lnSpc>
                <a:spcPct val="95000"/>
              </a:lnSpc>
              <a:spcBef>
                <a:spcPts val="0"/>
              </a:spcBef>
              <a:spcAft>
                <a:spcPts val="0"/>
              </a:spcAft>
              <a:buSzPts val="275"/>
              <a:buNone/>
            </a:pPr>
            <a:r>
              <a:rPr lang="en" sz="4000">
                <a:solidFill>
                  <a:schemeClr val="dk2"/>
                </a:solidFill>
                <a:latin typeface="Calibri"/>
                <a:ea typeface="Calibri"/>
                <a:cs typeface="Calibri"/>
                <a:sym typeface="Calibri"/>
              </a:rPr>
              <a:t>Group-5</a:t>
            </a:r>
            <a:endParaRPr sz="4000">
              <a:solidFill>
                <a:schemeClr val="dk2"/>
              </a:solidFill>
              <a:latin typeface="Calibri"/>
              <a:ea typeface="Calibri"/>
              <a:cs typeface="Calibri"/>
              <a:sym typeface="Calibri"/>
            </a:endParaRPr>
          </a:p>
          <a:p>
            <a:pPr indent="0" lvl="0" marL="0" rtl="0" algn="ctr">
              <a:lnSpc>
                <a:spcPct val="95000"/>
              </a:lnSpc>
              <a:spcBef>
                <a:spcPts val="0"/>
              </a:spcBef>
              <a:spcAft>
                <a:spcPts val="0"/>
              </a:spcAft>
              <a:buSzPts val="275"/>
              <a:buNone/>
            </a:pPr>
            <a:r>
              <a:t/>
            </a:r>
            <a:endParaRPr b="1" sz="5625">
              <a:solidFill>
                <a:schemeClr val="dk2"/>
              </a:solidFill>
              <a:latin typeface="Calibri"/>
              <a:ea typeface="Calibri"/>
              <a:cs typeface="Calibri"/>
              <a:sym typeface="Calibri"/>
            </a:endParaRPr>
          </a:p>
          <a:p>
            <a:pPr indent="0" lvl="0" marL="0" rtl="0" algn="ctr">
              <a:lnSpc>
                <a:spcPct val="80000"/>
              </a:lnSpc>
              <a:spcBef>
                <a:spcPts val="3200"/>
              </a:spcBef>
              <a:spcAft>
                <a:spcPts val="0"/>
              </a:spcAft>
              <a:buSzPts val="275"/>
              <a:buNone/>
            </a:pPr>
            <a:r>
              <a:t/>
            </a:r>
            <a:endParaRPr sz="1275">
              <a:solidFill>
                <a:schemeClr val="dk2"/>
              </a:solidFill>
              <a:latin typeface="Calibri"/>
              <a:ea typeface="Calibri"/>
              <a:cs typeface="Calibri"/>
              <a:sym typeface="Calibri"/>
            </a:endParaRPr>
          </a:p>
          <a:p>
            <a:pPr indent="0" lvl="0" marL="0" rtl="0" algn="ctr">
              <a:lnSpc>
                <a:spcPct val="80000"/>
              </a:lnSpc>
              <a:spcBef>
                <a:spcPts val="3200"/>
              </a:spcBef>
              <a:spcAft>
                <a:spcPts val="0"/>
              </a:spcAft>
              <a:buSzPts val="275"/>
              <a:buNone/>
            </a:pPr>
            <a:r>
              <a:t/>
            </a:r>
            <a:endParaRPr sz="1275">
              <a:solidFill>
                <a:schemeClr val="dk2"/>
              </a:solidFill>
              <a:latin typeface="Calibri"/>
              <a:ea typeface="Calibri"/>
              <a:cs typeface="Calibri"/>
              <a:sym typeface="Calibri"/>
            </a:endParaRPr>
          </a:p>
        </p:txBody>
      </p:sp>
      <p:sp>
        <p:nvSpPr>
          <p:cNvPr id="129" name="Google Shape;129;p13"/>
          <p:cNvSpPr txBox="1"/>
          <p:nvPr/>
        </p:nvSpPr>
        <p:spPr>
          <a:xfrm>
            <a:off x="1085136" y="7450983"/>
            <a:ext cx="22552500" cy="2709000"/>
          </a:xfrm>
          <a:prstGeom prst="rect">
            <a:avLst/>
          </a:prstGeom>
          <a:noFill/>
          <a:ln>
            <a:noFill/>
          </a:ln>
        </p:spPr>
        <p:txBody>
          <a:bodyPr anchorCtr="0" anchor="t" bIns="243825" lIns="243825" spcFirstLastPara="1" rIns="243825" wrap="square" tIns="243825">
            <a:spAutoFit/>
          </a:bodyPr>
          <a:lstStyle/>
          <a:p>
            <a:pPr indent="0" lvl="0" marL="0" rtl="0" algn="ctr">
              <a:lnSpc>
                <a:spcPct val="100000"/>
              </a:lnSpc>
              <a:spcBef>
                <a:spcPts val="0"/>
              </a:spcBef>
              <a:spcAft>
                <a:spcPts val="0"/>
              </a:spcAft>
              <a:buNone/>
            </a:pPr>
            <a:r>
              <a:rPr lang="en" sz="4800">
                <a:solidFill>
                  <a:schemeClr val="dk2"/>
                </a:solidFill>
                <a:latin typeface="Calibri"/>
                <a:ea typeface="Calibri"/>
                <a:cs typeface="Calibri"/>
                <a:sym typeface="Calibri"/>
              </a:rPr>
              <a:t>22166030 Shakib Mahmud Dipto</a:t>
            </a:r>
            <a:endParaRPr sz="4800">
              <a:solidFill>
                <a:schemeClr val="dk2"/>
              </a:solidFill>
              <a:latin typeface="Calibri"/>
              <a:ea typeface="Calibri"/>
              <a:cs typeface="Calibri"/>
              <a:sym typeface="Calibri"/>
            </a:endParaRPr>
          </a:p>
          <a:p>
            <a:pPr indent="0" lvl="0" marL="0" rtl="0" algn="ctr">
              <a:lnSpc>
                <a:spcPct val="100000"/>
              </a:lnSpc>
              <a:spcBef>
                <a:spcPts val="0"/>
              </a:spcBef>
              <a:spcAft>
                <a:spcPts val="0"/>
              </a:spcAft>
              <a:buNone/>
            </a:pPr>
            <a:r>
              <a:rPr lang="en" sz="4800">
                <a:solidFill>
                  <a:schemeClr val="dk2"/>
                </a:solidFill>
                <a:latin typeface="Calibri"/>
                <a:ea typeface="Calibri"/>
                <a:cs typeface="Calibri"/>
                <a:sym typeface="Calibri"/>
              </a:rPr>
              <a:t>22166047 Irfana Afifa</a:t>
            </a:r>
            <a:endParaRPr sz="4800">
              <a:solidFill>
                <a:schemeClr val="dk2"/>
              </a:solidFill>
              <a:latin typeface="Calibri"/>
              <a:ea typeface="Calibri"/>
              <a:cs typeface="Calibri"/>
              <a:sym typeface="Calibri"/>
            </a:endParaRPr>
          </a:p>
          <a:p>
            <a:pPr indent="0" lvl="0" marL="0" rtl="0" algn="ctr">
              <a:lnSpc>
                <a:spcPct val="100000"/>
              </a:lnSpc>
              <a:spcBef>
                <a:spcPts val="0"/>
              </a:spcBef>
              <a:spcAft>
                <a:spcPts val="0"/>
              </a:spcAft>
              <a:buNone/>
            </a:pPr>
            <a:r>
              <a:rPr lang="en" sz="4800">
                <a:solidFill>
                  <a:schemeClr val="dk2"/>
                </a:solidFill>
                <a:latin typeface="Calibri"/>
                <a:ea typeface="Calibri"/>
                <a:cs typeface="Calibri"/>
                <a:sym typeface="Calibri"/>
              </a:rPr>
              <a:t>22366021 Nadia Tasnim Mim</a:t>
            </a:r>
            <a:endParaRPr sz="4800">
              <a:solidFill>
                <a:schemeClr val="dk2"/>
              </a:solidFill>
              <a:latin typeface="Calibri"/>
              <a:ea typeface="Calibri"/>
              <a:cs typeface="Calibri"/>
              <a:sym typeface="Calibri"/>
            </a:endParaRPr>
          </a:p>
        </p:txBody>
      </p:sp>
      <p:sp>
        <p:nvSpPr>
          <p:cNvPr id="130" name="Google Shape;130;p13"/>
          <p:cNvSpPr txBox="1"/>
          <p:nvPr/>
        </p:nvSpPr>
        <p:spPr>
          <a:xfrm>
            <a:off x="1085125" y="2758400"/>
            <a:ext cx="22552500" cy="2801400"/>
          </a:xfrm>
          <a:prstGeom prst="rect">
            <a:avLst/>
          </a:prstGeom>
          <a:noFill/>
          <a:ln>
            <a:noFill/>
          </a:ln>
        </p:spPr>
        <p:txBody>
          <a:bodyPr anchorCtr="0" anchor="t" bIns="243825" lIns="243825" spcFirstLastPara="1" rIns="243825" wrap="square" tIns="243825">
            <a:spAutoFit/>
          </a:bodyPr>
          <a:lstStyle/>
          <a:p>
            <a:pPr indent="0" lvl="0" marL="0" rtl="0" algn="ctr">
              <a:spcBef>
                <a:spcPts val="0"/>
              </a:spcBef>
              <a:spcAft>
                <a:spcPts val="0"/>
              </a:spcAft>
              <a:buNone/>
            </a:pPr>
            <a:r>
              <a:rPr b="1" lang="en" sz="5000">
                <a:solidFill>
                  <a:schemeClr val="dk2"/>
                </a:solidFill>
                <a:latin typeface="Nunito"/>
                <a:ea typeface="Nunito"/>
                <a:cs typeface="Nunito"/>
                <a:sym typeface="Nunito"/>
              </a:rPr>
              <a:t>Interpretable Transformer-Based Diagnosis of Lung and Colon Cancer Using Histopathological Images</a:t>
            </a:r>
            <a:endParaRPr b="1" sz="5000">
              <a:solidFill>
                <a:schemeClr val="dk2"/>
              </a:solidFill>
              <a:latin typeface="Nunito"/>
              <a:ea typeface="Nunito"/>
              <a:cs typeface="Nunito"/>
              <a:sym typeface="Nunito"/>
            </a:endParaRPr>
          </a:p>
          <a:p>
            <a:pPr indent="0" lvl="0" marL="0" rtl="0" algn="l">
              <a:spcBef>
                <a:spcPts val="0"/>
              </a:spcBef>
              <a:spcAft>
                <a:spcPts val="0"/>
              </a:spcAft>
              <a:buNone/>
            </a:pPr>
            <a:r>
              <a:t/>
            </a:r>
            <a:endParaRPr b="1" sz="50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2184673" y="18472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Abstract</a:t>
            </a:r>
            <a:endParaRPr b="1"/>
          </a:p>
        </p:txBody>
      </p:sp>
      <p:sp>
        <p:nvSpPr>
          <p:cNvPr id="136" name="Google Shape;136;p14"/>
          <p:cNvSpPr txBox="1"/>
          <p:nvPr>
            <p:ph idx="1" type="body"/>
          </p:nvPr>
        </p:nvSpPr>
        <p:spPr>
          <a:xfrm>
            <a:off x="2184673" y="3758667"/>
            <a:ext cx="20017800" cy="8077500"/>
          </a:xfrm>
          <a:prstGeom prst="rect">
            <a:avLst/>
          </a:prstGeom>
        </p:spPr>
        <p:txBody>
          <a:bodyPr anchorCtr="0" anchor="t" bIns="243825" lIns="243825" spcFirstLastPara="1" rIns="243825" wrap="square" tIns="243825">
            <a:noAutofit/>
          </a:bodyPr>
          <a:lstStyle/>
          <a:p>
            <a:pPr indent="0" lvl="0" marL="1219200" rtl="0" algn="l">
              <a:lnSpc>
                <a:spcPct val="100000"/>
              </a:lnSpc>
              <a:spcBef>
                <a:spcPts val="0"/>
              </a:spcBef>
              <a:spcAft>
                <a:spcPts val="0"/>
              </a:spcAft>
              <a:buNone/>
            </a:pPr>
            <a:r>
              <a:rPr lang="en" sz="3700"/>
              <a:t>This thesis provides a novel method for lung and colon cancer diagnosis that blends interpretability with the strength of transformer-based deep learning. The proposed method converts histopathology pictures into patches by taking advantage of the transformer architecture's capacity to record spatial connections and contextual data. Tests on sizable datasets of lung and colon histopathology images show that the interpretable transformer model performs well in correctly identifying lung and colon cancer. The research's conclusions and discoveries may help pathologists and oncologists make more accurate diagnoses and improve patient outcomes.</a:t>
            </a:r>
            <a:endParaRPr sz="3700"/>
          </a:p>
        </p:txBody>
      </p:sp>
      <p:sp>
        <p:nvSpPr>
          <p:cNvPr id="137" name="Google Shape;137;p14"/>
          <p:cNvSpPr txBox="1"/>
          <p:nvPr>
            <p:ph idx="12" type="sldNum"/>
          </p:nvPr>
        </p:nvSpPr>
        <p:spPr>
          <a:xfrm>
            <a:off x="22378089" y="12102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2184673" y="18472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Introduction</a:t>
            </a:r>
            <a:endParaRPr b="1"/>
          </a:p>
        </p:txBody>
      </p:sp>
      <p:sp>
        <p:nvSpPr>
          <p:cNvPr id="143" name="Google Shape;143;p15"/>
          <p:cNvSpPr txBox="1"/>
          <p:nvPr>
            <p:ph idx="1" type="body"/>
          </p:nvPr>
        </p:nvSpPr>
        <p:spPr>
          <a:xfrm>
            <a:off x="2184673" y="3758667"/>
            <a:ext cx="20017800" cy="8077500"/>
          </a:xfrm>
          <a:prstGeom prst="rect">
            <a:avLst/>
          </a:prstGeom>
        </p:spPr>
        <p:txBody>
          <a:bodyPr anchorCtr="0" anchor="t" bIns="243825" lIns="243825" spcFirstLastPara="1" rIns="243825" wrap="square" tIns="243825">
            <a:noAutofit/>
          </a:bodyPr>
          <a:lstStyle/>
          <a:p>
            <a:pPr indent="0" lvl="0" marL="1219200" rtl="0" algn="l">
              <a:lnSpc>
                <a:spcPct val="100000"/>
              </a:lnSpc>
              <a:spcBef>
                <a:spcPts val="0"/>
              </a:spcBef>
              <a:spcAft>
                <a:spcPts val="0"/>
              </a:spcAft>
              <a:buNone/>
            </a:pPr>
            <a:r>
              <a:rPr lang="en" sz="3700"/>
              <a:t>Among the most common and deadly types of cancer worldwide are lung and colon cancer. Improving patient outcomes requires early and accurate diagnosis, which enables prompt treatment planning and action.</a:t>
            </a:r>
            <a:endParaRPr sz="3700"/>
          </a:p>
          <a:p>
            <a:pPr indent="0" lvl="0" marL="1219200" rtl="0" algn="l">
              <a:lnSpc>
                <a:spcPct val="100000"/>
              </a:lnSpc>
              <a:spcBef>
                <a:spcPts val="0"/>
              </a:spcBef>
              <a:spcAft>
                <a:spcPts val="0"/>
              </a:spcAft>
              <a:buNone/>
            </a:pPr>
            <a:r>
              <a:t/>
            </a:r>
            <a:endParaRPr sz="3700"/>
          </a:p>
          <a:p>
            <a:pPr indent="0" lvl="0" marL="1219200" rtl="0" algn="l">
              <a:lnSpc>
                <a:spcPct val="100000"/>
              </a:lnSpc>
              <a:spcBef>
                <a:spcPts val="0"/>
              </a:spcBef>
              <a:spcAft>
                <a:spcPts val="0"/>
              </a:spcAft>
              <a:buNone/>
            </a:pPr>
            <a:r>
              <a:rPr lang="en" sz="3700"/>
              <a:t>This thesis proposes a histopathological image-based interpretable transformer-based method for detecting lung and colon cancer. It converts histopathological pictures into a series of patches, where each patch corresponds to a particular geographic location of interest. Deep learning approaches have revolutionised medical image analysis, but lack interpretability. The outcomes and understandings gained from this study have the potential to greatly improve the diagnosis of lung and colon cancer, resulting in improved patient outcomes and individualised treatment plans.</a:t>
            </a:r>
            <a:endParaRPr sz="3700"/>
          </a:p>
        </p:txBody>
      </p:sp>
      <p:sp>
        <p:nvSpPr>
          <p:cNvPr id="144" name="Google Shape;144;p15"/>
          <p:cNvSpPr txBox="1"/>
          <p:nvPr>
            <p:ph idx="12" type="sldNum"/>
          </p:nvPr>
        </p:nvSpPr>
        <p:spPr>
          <a:xfrm>
            <a:off x="22378089" y="12102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184673" y="1154467"/>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Existing Works</a:t>
            </a:r>
            <a:endParaRPr b="1"/>
          </a:p>
        </p:txBody>
      </p:sp>
      <p:sp>
        <p:nvSpPr>
          <p:cNvPr id="150" name="Google Shape;150;p16"/>
          <p:cNvSpPr txBox="1"/>
          <p:nvPr>
            <p:ph idx="1" type="body"/>
          </p:nvPr>
        </p:nvSpPr>
        <p:spPr>
          <a:xfrm>
            <a:off x="2184675" y="3095825"/>
            <a:ext cx="20017800" cy="9020700"/>
          </a:xfrm>
          <a:prstGeom prst="rect">
            <a:avLst/>
          </a:prstGeom>
        </p:spPr>
        <p:txBody>
          <a:bodyPr anchorCtr="0" anchor="t" bIns="243825" lIns="243825" spcFirstLastPara="1" rIns="243825" wrap="square" tIns="243825">
            <a:noAutofit/>
          </a:bodyPr>
          <a:lstStyle/>
          <a:p>
            <a:pPr indent="-463550" lvl="0" marL="457200" rtl="0" algn="l">
              <a:lnSpc>
                <a:spcPct val="115000"/>
              </a:lnSpc>
              <a:spcBef>
                <a:spcPts val="1000"/>
              </a:spcBef>
              <a:spcAft>
                <a:spcPts val="0"/>
              </a:spcAft>
              <a:buSzPts val="3700"/>
              <a:buChar char="●"/>
            </a:pPr>
            <a:r>
              <a:rPr lang="en" sz="3700">
                <a:solidFill>
                  <a:srgbClr val="000000"/>
                </a:solidFill>
              </a:rPr>
              <a:t>As annotated histopathological images are hard to assemble on a large scale, self-supervised learning can be a possible solution.. </a:t>
            </a:r>
            <a:r>
              <a:rPr lang="en" sz="3700"/>
              <a:t>Wang et al., w</a:t>
            </a:r>
            <a:r>
              <a:rPr lang="en" sz="3700">
                <a:solidFill>
                  <a:srgbClr val="000000"/>
                </a:solidFill>
              </a:rPr>
              <a:t>ith that possibility in mind, </a:t>
            </a:r>
            <a:r>
              <a:rPr lang="en" sz="3700">
                <a:solidFill>
                  <a:srgbClr val="000000"/>
                </a:solidFill>
              </a:rPr>
              <a:t>proposed a novel SSL strategy, </a:t>
            </a:r>
            <a:r>
              <a:rPr lang="en" sz="3700">
                <a:solidFill>
                  <a:srgbClr val="000000"/>
                </a:solidFill>
              </a:rPr>
              <a:t>Semantically-relevant contrastive learning (SRCL). </a:t>
            </a:r>
            <a:endParaRPr sz="3700"/>
          </a:p>
          <a:p>
            <a:pPr indent="-463550" lvl="0" marL="457200" rtl="0" algn="l">
              <a:lnSpc>
                <a:spcPct val="115000"/>
              </a:lnSpc>
              <a:spcBef>
                <a:spcPts val="1000"/>
              </a:spcBef>
              <a:spcAft>
                <a:spcPts val="0"/>
              </a:spcAft>
              <a:buSzPts val="3700"/>
              <a:buChar char="●"/>
            </a:pPr>
            <a:r>
              <a:rPr lang="en" sz="3700"/>
              <a:t>Tsai, PC. et al., </a:t>
            </a:r>
            <a:r>
              <a:rPr lang="en" sz="3700">
                <a:solidFill>
                  <a:srgbClr val="222222"/>
                </a:solidFill>
              </a:rPr>
              <a:t>developed the Multi-omics Multi-cohort Assessment (Moma) platform in order to identify and interpret the relationship between patients’ histologic patterns, multi-omics and clinical profiles in 3 spacious patient cohorts, in a systematic way. Their system was built in such a way, so that it could provide clinically usable predictions to inform treatments for the patients of colorectal cancer.</a:t>
            </a:r>
            <a:endParaRPr sz="3700">
              <a:solidFill>
                <a:srgbClr val="222222"/>
              </a:solidFill>
            </a:endParaRPr>
          </a:p>
          <a:p>
            <a:pPr indent="-463550" lvl="0" marL="457200" rtl="0" algn="l">
              <a:lnSpc>
                <a:spcPct val="115000"/>
              </a:lnSpc>
              <a:spcBef>
                <a:spcPts val="1000"/>
              </a:spcBef>
              <a:spcAft>
                <a:spcPts val="1000"/>
              </a:spcAft>
              <a:buClr>
                <a:srgbClr val="222222"/>
              </a:buClr>
              <a:buSzPts val="3700"/>
              <a:buChar char="●"/>
            </a:pPr>
            <a:r>
              <a:rPr lang="en" sz="3700">
                <a:solidFill>
                  <a:srgbClr val="1C1D1E"/>
                </a:solidFill>
              </a:rPr>
              <a:t>Researchers have done surveys of many papers and explored different AI techniques that contributed to the histopathological image analysis workflow and represented their overviews on various XAI and deep learning techniques in histopathological images.</a:t>
            </a:r>
            <a:endParaRPr sz="3700">
              <a:solidFill>
                <a:srgbClr val="222222"/>
              </a:solidFill>
            </a:endParaRPr>
          </a:p>
        </p:txBody>
      </p:sp>
      <p:sp>
        <p:nvSpPr>
          <p:cNvPr id="151" name="Google Shape;151;p16"/>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pic>
        <p:nvPicPr>
          <p:cNvPr id="152" name="Google Shape;152;p16" title="Mim_slide_1_lit.mp3">
            <a:hlinkClick r:id="rId3"/>
          </p:cNvPr>
          <p:cNvPicPr preferRelativeResize="0"/>
          <p:nvPr/>
        </p:nvPicPr>
        <p:blipFill>
          <a:blip r:embed="rId4">
            <a:alphaModFix/>
          </a:blip>
          <a:stretch>
            <a:fillRect/>
          </a:stretch>
        </p:blipFill>
        <p:spPr>
          <a:xfrm>
            <a:off x="22202470" y="11620725"/>
            <a:ext cx="731520" cy="731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2184673" y="1154467"/>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Existing Works</a:t>
            </a:r>
            <a:endParaRPr b="1"/>
          </a:p>
        </p:txBody>
      </p:sp>
      <p:sp>
        <p:nvSpPr>
          <p:cNvPr id="158" name="Google Shape;158;p17"/>
          <p:cNvSpPr txBox="1"/>
          <p:nvPr>
            <p:ph idx="1" type="body"/>
          </p:nvPr>
        </p:nvSpPr>
        <p:spPr>
          <a:xfrm>
            <a:off x="2184675" y="3018050"/>
            <a:ext cx="20017800" cy="9098400"/>
          </a:xfrm>
          <a:prstGeom prst="rect">
            <a:avLst/>
          </a:prstGeom>
        </p:spPr>
        <p:txBody>
          <a:bodyPr anchorCtr="0" anchor="t" bIns="243825" lIns="243825" spcFirstLastPara="1" rIns="243825" wrap="square" tIns="243825">
            <a:noAutofit/>
          </a:bodyPr>
          <a:lstStyle/>
          <a:p>
            <a:pPr indent="-463550" lvl="0" marL="457200" rtl="0" algn="l">
              <a:lnSpc>
                <a:spcPct val="115000"/>
              </a:lnSpc>
              <a:spcBef>
                <a:spcPts val="1000"/>
              </a:spcBef>
              <a:spcAft>
                <a:spcPts val="0"/>
              </a:spcAft>
              <a:buClr>
                <a:srgbClr val="000000"/>
              </a:buClr>
              <a:buSzPts val="3700"/>
              <a:buChar char="●"/>
            </a:pPr>
            <a:r>
              <a:rPr lang="en" sz="3700">
                <a:solidFill>
                  <a:srgbClr val="000000"/>
                </a:solidFill>
              </a:rPr>
              <a:t>It is a costly and hard process to obtain annotated histopathological image data on a large scale in the medical field.</a:t>
            </a:r>
            <a:r>
              <a:rPr lang="en" sz="3700">
                <a:solidFill>
                  <a:srgbClr val="000000"/>
                </a:solidFill>
              </a:rPr>
              <a:t> </a:t>
            </a:r>
            <a:r>
              <a:rPr lang="en" sz="3700">
                <a:solidFill>
                  <a:srgbClr val="000000"/>
                </a:solidFill>
              </a:rPr>
              <a:t>Therefore, most of  the recent studies have focused on weakly supervised learning based on weak annotation, semi-supervised learning that uses limited annotation and self-supervised learning which uses pathological images for representation learning.</a:t>
            </a:r>
            <a:endParaRPr sz="3700"/>
          </a:p>
          <a:p>
            <a:pPr indent="-463550" lvl="0" marL="457200" rtl="0" algn="l">
              <a:lnSpc>
                <a:spcPct val="115000"/>
              </a:lnSpc>
              <a:spcBef>
                <a:spcPts val="1000"/>
              </a:spcBef>
              <a:spcAft>
                <a:spcPts val="0"/>
              </a:spcAft>
              <a:buSzPts val="3700"/>
              <a:buChar char="●"/>
            </a:pPr>
            <a:r>
              <a:rPr lang="en" sz="3700">
                <a:solidFill>
                  <a:srgbClr val="000000"/>
                </a:solidFill>
              </a:rPr>
              <a:t>In this study, for end-to-end biomarker prediction using pathology slides, Wagner, S. J.</a:t>
            </a:r>
            <a:r>
              <a:rPr lang="en" sz="3700"/>
              <a:t> et al., </a:t>
            </a:r>
            <a:r>
              <a:rPr lang="en" sz="3700">
                <a:solidFill>
                  <a:srgbClr val="000000"/>
                </a:solidFill>
              </a:rPr>
              <a:t>developed a fully transformer-based pipeline combining a pre-trained transformer encoder and a transformer encoder. This model was trained on thousands of pathology slides.</a:t>
            </a:r>
            <a:endParaRPr sz="3700">
              <a:solidFill>
                <a:srgbClr val="222222"/>
              </a:solidFill>
            </a:endParaRPr>
          </a:p>
          <a:p>
            <a:pPr indent="-463550" lvl="0" marL="457200" rtl="0" algn="l">
              <a:lnSpc>
                <a:spcPct val="115000"/>
              </a:lnSpc>
              <a:spcBef>
                <a:spcPts val="1000"/>
              </a:spcBef>
              <a:spcAft>
                <a:spcPts val="1000"/>
              </a:spcAft>
              <a:buClr>
                <a:srgbClr val="000000"/>
              </a:buClr>
              <a:buSzPts val="3700"/>
              <a:buChar char="●"/>
            </a:pPr>
            <a:r>
              <a:rPr lang="en" sz="3700">
                <a:solidFill>
                  <a:srgbClr val="000000"/>
                </a:solidFill>
              </a:rPr>
              <a:t>In this work, the authors proposed a convolutional neural network that was trained to gather the labeled samples in homogeneous clusters according to their characteristics through metric learning for the classification of histopathological images.</a:t>
            </a:r>
            <a:endParaRPr sz="3700">
              <a:solidFill>
                <a:srgbClr val="1C1D1E"/>
              </a:solidFill>
            </a:endParaRPr>
          </a:p>
        </p:txBody>
      </p:sp>
      <p:sp>
        <p:nvSpPr>
          <p:cNvPr id="159" name="Google Shape;159;p17"/>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pic>
        <p:nvPicPr>
          <p:cNvPr id="160" name="Google Shape;160;p17" title="Mim_slide_2_lit.mp3">
            <a:hlinkClick r:id="rId3"/>
          </p:cNvPr>
          <p:cNvPicPr preferRelativeResize="0"/>
          <p:nvPr/>
        </p:nvPicPr>
        <p:blipFill>
          <a:blip r:embed="rId4">
            <a:alphaModFix/>
          </a:blip>
          <a:stretch>
            <a:fillRect/>
          </a:stretch>
        </p:blipFill>
        <p:spPr>
          <a:xfrm>
            <a:off x="22201632" y="11622024"/>
            <a:ext cx="731520" cy="731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184673" y="1154467"/>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Research Methodology</a:t>
            </a:r>
            <a:endParaRPr b="1"/>
          </a:p>
        </p:txBody>
      </p:sp>
      <p:sp>
        <p:nvSpPr>
          <p:cNvPr id="166" name="Google Shape;166;p18"/>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pic>
        <p:nvPicPr>
          <p:cNvPr id="167" name="Google Shape;167;p18"/>
          <p:cNvPicPr preferRelativeResize="0"/>
          <p:nvPr/>
        </p:nvPicPr>
        <p:blipFill>
          <a:blip r:embed="rId3">
            <a:alphaModFix/>
          </a:blip>
          <a:stretch>
            <a:fillRect/>
          </a:stretch>
        </p:blipFill>
        <p:spPr>
          <a:xfrm>
            <a:off x="5114030" y="3197698"/>
            <a:ext cx="14159099" cy="941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2184673" y="12376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Research Overview</a:t>
            </a:r>
            <a:endParaRPr b="1"/>
          </a:p>
        </p:txBody>
      </p:sp>
      <p:sp>
        <p:nvSpPr>
          <p:cNvPr id="173" name="Google Shape;173;p19"/>
          <p:cNvSpPr txBox="1"/>
          <p:nvPr>
            <p:ph idx="1" type="body"/>
          </p:nvPr>
        </p:nvSpPr>
        <p:spPr>
          <a:xfrm>
            <a:off x="2184673" y="2742667"/>
            <a:ext cx="20556900" cy="10879200"/>
          </a:xfrm>
          <a:prstGeom prst="rect">
            <a:avLst/>
          </a:prstGeom>
        </p:spPr>
        <p:txBody>
          <a:bodyPr anchorCtr="0" anchor="t" bIns="243825" lIns="243825" spcFirstLastPara="1" rIns="243825" wrap="square" tIns="243825">
            <a:noAutofit/>
          </a:bodyPr>
          <a:lstStyle/>
          <a:p>
            <a:pPr indent="-895350" lvl="0" marL="1219200" rtl="0" algn="l">
              <a:lnSpc>
                <a:spcPct val="150000"/>
              </a:lnSpc>
              <a:spcBef>
                <a:spcPts val="2700"/>
              </a:spcBef>
              <a:spcAft>
                <a:spcPts val="0"/>
              </a:spcAft>
              <a:buClr>
                <a:srgbClr val="333333"/>
              </a:buClr>
              <a:buSzPts val="4500"/>
              <a:buChar char="●"/>
            </a:pPr>
            <a:r>
              <a:rPr lang="en" sz="4500"/>
              <a:t>Diagnosis Lung and Colon Cancer by a single system</a:t>
            </a:r>
            <a:endParaRPr sz="4500"/>
          </a:p>
          <a:p>
            <a:pPr indent="-895350" lvl="0" marL="1219200" rtl="0" algn="l">
              <a:lnSpc>
                <a:spcPct val="150000"/>
              </a:lnSpc>
              <a:spcBef>
                <a:spcPts val="0"/>
              </a:spcBef>
              <a:spcAft>
                <a:spcPts val="0"/>
              </a:spcAft>
              <a:buSzPts val="4500"/>
              <a:buChar char="●"/>
            </a:pPr>
            <a:r>
              <a:rPr lang="en" sz="4500"/>
              <a:t>Analysing the performance of transfer-based model</a:t>
            </a:r>
            <a:endParaRPr sz="4500"/>
          </a:p>
          <a:p>
            <a:pPr indent="-895350" lvl="0" marL="1219200" rtl="0" algn="l">
              <a:lnSpc>
                <a:spcPct val="150000"/>
              </a:lnSpc>
              <a:spcBef>
                <a:spcPts val="0"/>
              </a:spcBef>
              <a:spcAft>
                <a:spcPts val="0"/>
              </a:spcAft>
              <a:buSzPts val="4500"/>
              <a:buChar char="●"/>
            </a:pPr>
            <a:r>
              <a:rPr lang="en" sz="4500"/>
              <a:t>Explore the explainability of the Transformer-based deep learning model using GradCAM to diagnose lung and colon cancer from histopathological images.</a:t>
            </a:r>
            <a:endParaRPr sz="4500"/>
          </a:p>
          <a:p>
            <a:pPr indent="0" lvl="0" marL="1219200" rtl="0" algn="l">
              <a:lnSpc>
                <a:spcPct val="150000"/>
              </a:lnSpc>
              <a:spcBef>
                <a:spcPts val="2700"/>
              </a:spcBef>
              <a:spcAft>
                <a:spcPts val="0"/>
              </a:spcAft>
              <a:buNone/>
            </a:pPr>
            <a:r>
              <a:t/>
            </a:r>
            <a:endParaRPr sz="4500"/>
          </a:p>
        </p:txBody>
      </p:sp>
      <p:sp>
        <p:nvSpPr>
          <p:cNvPr id="174" name="Google Shape;174;p19"/>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