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13716000" cx="2438705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9443470c9_0_0:notes"/>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9443470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9443470c9_0_5:notes"/>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9443470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9a6ec3989_0_0:notes"/>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9a6ec39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2fe21e730_0_6:notes"/>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2fe21e7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9a7e62823_0_0:notes"/>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9a7e628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9c2207dd1_0_6:notes"/>
          <p:cNvSpPr/>
          <p:nvPr>
            <p:ph idx="2" type="sldImg"/>
          </p:nvPr>
        </p:nvSpPr>
        <p:spPr>
          <a:xfrm>
            <a:off x="380919"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9c2207d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83" y="7532000"/>
            <a:ext cx="19656900" cy="6183900"/>
          </a:xfrm>
          <a:prstGeom prst="rtTriangle">
            <a:avLst/>
          </a:prstGeom>
          <a:solidFill>
            <a:schemeClr val="accent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1" name="Google Shape;11;p2"/>
          <p:cNvSpPr/>
          <p:nvPr/>
        </p:nvSpPr>
        <p:spPr>
          <a:xfrm flipH="1">
            <a:off x="9554750" y="4135200"/>
            <a:ext cx="14832300" cy="9580800"/>
          </a:xfrm>
          <a:prstGeom prst="rtTriangle">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2" name="Google Shape;12;p2"/>
          <p:cNvSpPr/>
          <p:nvPr/>
        </p:nvSpPr>
        <p:spPr>
          <a:xfrm rot="10800000">
            <a:off x="13491963" y="100"/>
            <a:ext cx="10895100" cy="5473500"/>
          </a:xfrm>
          <a:prstGeom prst="rtTriangle">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3" name="Google Shape;13;p2"/>
          <p:cNvSpPr/>
          <p:nvPr/>
        </p:nvSpPr>
        <p:spPr>
          <a:xfrm>
            <a:off x="542134"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nvGrpSpPr>
          <p:cNvPr id="14" name="Google Shape;14;p2"/>
          <p:cNvGrpSpPr/>
          <p:nvPr/>
        </p:nvGrpSpPr>
        <p:grpSpPr>
          <a:xfrm>
            <a:off x="680618" y="1579"/>
            <a:ext cx="6001718" cy="2784835"/>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2414688" y="1579"/>
            <a:ext cx="6001718" cy="2784835"/>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18822432" y="13568"/>
            <a:ext cx="4937420" cy="2005592"/>
            <a:chOff x="6917201" y="0"/>
            <a:chExt cx="2227776"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17477000" y="11247605"/>
            <a:ext cx="6371662" cy="2468633"/>
            <a:chOff x="6917201" y="0"/>
            <a:chExt cx="2227776"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531468" y="10815072"/>
            <a:ext cx="7455475" cy="2888850"/>
            <a:chOff x="6917201" y="0"/>
            <a:chExt cx="2227776"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4957161" y="4860888"/>
            <a:ext cx="14298600" cy="3861600"/>
          </a:xfrm>
          <a:prstGeom prst="rect">
            <a:avLst/>
          </a:prstGeom>
          <a:noFill/>
          <a:ln>
            <a:noFill/>
          </a:ln>
        </p:spPr>
        <p:txBody>
          <a:bodyPr anchorCtr="0" anchor="ctr" bIns="243825" lIns="243825" spcFirstLastPara="1" rIns="243825" wrap="square" tIns="243825">
            <a:normAutofit/>
          </a:bodyPr>
          <a:lstStyle>
            <a:lvl1pPr lvl="0" algn="ctr">
              <a:lnSpc>
                <a:spcPct val="100000"/>
              </a:lnSpc>
              <a:spcBef>
                <a:spcPts val="0"/>
              </a:spcBef>
              <a:spcAft>
                <a:spcPts val="0"/>
              </a:spcAft>
              <a:buSzPts val="10100"/>
              <a:buNone/>
              <a:defRPr sz="10100"/>
            </a:lvl1pPr>
            <a:lvl2pPr lvl="1" algn="ctr">
              <a:lnSpc>
                <a:spcPct val="100000"/>
              </a:lnSpc>
              <a:spcBef>
                <a:spcPts val="0"/>
              </a:spcBef>
              <a:spcAft>
                <a:spcPts val="0"/>
              </a:spcAft>
              <a:buSzPts val="10100"/>
              <a:buNone/>
              <a:defRPr sz="10100"/>
            </a:lvl2pPr>
            <a:lvl3pPr lvl="2" algn="ctr">
              <a:lnSpc>
                <a:spcPct val="100000"/>
              </a:lnSpc>
              <a:spcBef>
                <a:spcPts val="0"/>
              </a:spcBef>
              <a:spcAft>
                <a:spcPts val="0"/>
              </a:spcAft>
              <a:buSzPts val="10100"/>
              <a:buNone/>
              <a:defRPr sz="10100"/>
            </a:lvl3pPr>
            <a:lvl4pPr lvl="3" algn="ctr">
              <a:lnSpc>
                <a:spcPct val="100000"/>
              </a:lnSpc>
              <a:spcBef>
                <a:spcPts val="0"/>
              </a:spcBef>
              <a:spcAft>
                <a:spcPts val="0"/>
              </a:spcAft>
              <a:buSzPts val="10100"/>
              <a:buNone/>
              <a:defRPr sz="10100"/>
            </a:lvl4pPr>
            <a:lvl5pPr lvl="4" algn="ctr">
              <a:lnSpc>
                <a:spcPct val="100000"/>
              </a:lnSpc>
              <a:spcBef>
                <a:spcPts val="0"/>
              </a:spcBef>
              <a:spcAft>
                <a:spcPts val="0"/>
              </a:spcAft>
              <a:buSzPts val="10100"/>
              <a:buNone/>
              <a:defRPr sz="10100"/>
            </a:lvl5pPr>
            <a:lvl6pPr lvl="5" algn="ctr">
              <a:lnSpc>
                <a:spcPct val="100000"/>
              </a:lnSpc>
              <a:spcBef>
                <a:spcPts val="0"/>
              </a:spcBef>
              <a:spcAft>
                <a:spcPts val="0"/>
              </a:spcAft>
              <a:buSzPts val="10100"/>
              <a:buNone/>
              <a:defRPr sz="10100"/>
            </a:lvl6pPr>
            <a:lvl7pPr lvl="6" algn="ctr">
              <a:lnSpc>
                <a:spcPct val="100000"/>
              </a:lnSpc>
              <a:spcBef>
                <a:spcPts val="0"/>
              </a:spcBef>
              <a:spcAft>
                <a:spcPts val="0"/>
              </a:spcAft>
              <a:buSzPts val="10100"/>
              <a:buNone/>
              <a:defRPr sz="10100"/>
            </a:lvl7pPr>
            <a:lvl8pPr lvl="7" algn="ctr">
              <a:lnSpc>
                <a:spcPct val="100000"/>
              </a:lnSpc>
              <a:spcBef>
                <a:spcPts val="0"/>
              </a:spcBef>
              <a:spcAft>
                <a:spcPts val="0"/>
              </a:spcAft>
              <a:buSzPts val="10100"/>
              <a:buNone/>
              <a:defRPr sz="10100"/>
            </a:lvl8pPr>
            <a:lvl9pPr lvl="8" algn="ctr">
              <a:lnSpc>
                <a:spcPct val="100000"/>
              </a:lnSpc>
              <a:spcBef>
                <a:spcPts val="0"/>
              </a:spcBef>
              <a:spcAft>
                <a:spcPts val="0"/>
              </a:spcAft>
              <a:buSzPts val="10100"/>
              <a:buNone/>
              <a:defRPr sz="10100"/>
            </a:lvl9pPr>
          </a:lstStyle>
          <a:p/>
        </p:txBody>
      </p:sp>
      <p:sp>
        <p:nvSpPr>
          <p:cNvPr id="35" name="Google Shape;35;p2"/>
          <p:cNvSpPr txBox="1"/>
          <p:nvPr>
            <p:ph idx="1" type="subTitle"/>
          </p:nvPr>
        </p:nvSpPr>
        <p:spPr>
          <a:xfrm>
            <a:off x="4957153" y="9101755"/>
            <a:ext cx="14298600" cy="1393500"/>
          </a:xfrm>
          <a:prstGeom prst="rect">
            <a:avLst/>
          </a:prstGeom>
          <a:noFill/>
          <a:ln>
            <a:noFill/>
          </a:ln>
        </p:spPr>
        <p:txBody>
          <a:bodyPr anchorCtr="0" anchor="t" bIns="243825" lIns="243825" spcFirstLastPara="1" rIns="243825" wrap="square" tIns="243825">
            <a:normAutofit/>
          </a:bodyPr>
          <a:lstStyle>
            <a:lvl1pPr lvl="0" algn="ctr">
              <a:lnSpc>
                <a:spcPct val="100000"/>
              </a:lnSpc>
              <a:spcBef>
                <a:spcPts val="0"/>
              </a:spcBef>
              <a:spcAft>
                <a:spcPts val="0"/>
              </a:spcAft>
              <a:buClr>
                <a:schemeClr val="lt1"/>
              </a:buClr>
              <a:buSzPts val="4300"/>
              <a:buNone/>
              <a:defRPr sz="4300">
                <a:solidFill>
                  <a:schemeClr val="lt1"/>
                </a:solidFill>
              </a:defRPr>
            </a:lvl1pPr>
            <a:lvl2pPr lvl="1" algn="ctr">
              <a:lnSpc>
                <a:spcPct val="100000"/>
              </a:lnSpc>
              <a:spcBef>
                <a:spcPts val="0"/>
              </a:spcBef>
              <a:spcAft>
                <a:spcPts val="0"/>
              </a:spcAft>
              <a:buClr>
                <a:schemeClr val="lt1"/>
              </a:buClr>
              <a:buSzPts val="4300"/>
              <a:buNone/>
              <a:defRPr sz="4300">
                <a:solidFill>
                  <a:schemeClr val="lt1"/>
                </a:solidFill>
              </a:defRPr>
            </a:lvl2pPr>
            <a:lvl3pPr lvl="2" algn="ctr">
              <a:lnSpc>
                <a:spcPct val="100000"/>
              </a:lnSpc>
              <a:spcBef>
                <a:spcPts val="0"/>
              </a:spcBef>
              <a:spcAft>
                <a:spcPts val="0"/>
              </a:spcAft>
              <a:buClr>
                <a:schemeClr val="lt1"/>
              </a:buClr>
              <a:buSzPts val="4300"/>
              <a:buNone/>
              <a:defRPr sz="4300">
                <a:solidFill>
                  <a:schemeClr val="lt1"/>
                </a:solidFill>
              </a:defRPr>
            </a:lvl3pPr>
            <a:lvl4pPr lvl="3" algn="ctr">
              <a:lnSpc>
                <a:spcPct val="100000"/>
              </a:lnSpc>
              <a:spcBef>
                <a:spcPts val="0"/>
              </a:spcBef>
              <a:spcAft>
                <a:spcPts val="0"/>
              </a:spcAft>
              <a:buClr>
                <a:schemeClr val="lt1"/>
              </a:buClr>
              <a:buSzPts val="4300"/>
              <a:buNone/>
              <a:defRPr sz="4300">
                <a:solidFill>
                  <a:schemeClr val="lt1"/>
                </a:solidFill>
              </a:defRPr>
            </a:lvl4pPr>
            <a:lvl5pPr lvl="4" algn="ctr">
              <a:lnSpc>
                <a:spcPct val="100000"/>
              </a:lnSpc>
              <a:spcBef>
                <a:spcPts val="0"/>
              </a:spcBef>
              <a:spcAft>
                <a:spcPts val="0"/>
              </a:spcAft>
              <a:buClr>
                <a:schemeClr val="lt1"/>
              </a:buClr>
              <a:buSzPts val="4300"/>
              <a:buNone/>
              <a:defRPr sz="4300">
                <a:solidFill>
                  <a:schemeClr val="lt1"/>
                </a:solidFill>
              </a:defRPr>
            </a:lvl5pPr>
            <a:lvl6pPr lvl="5" algn="ctr">
              <a:lnSpc>
                <a:spcPct val="100000"/>
              </a:lnSpc>
              <a:spcBef>
                <a:spcPts val="0"/>
              </a:spcBef>
              <a:spcAft>
                <a:spcPts val="0"/>
              </a:spcAft>
              <a:buClr>
                <a:schemeClr val="lt1"/>
              </a:buClr>
              <a:buSzPts val="4300"/>
              <a:buNone/>
              <a:defRPr sz="4300">
                <a:solidFill>
                  <a:schemeClr val="lt1"/>
                </a:solidFill>
              </a:defRPr>
            </a:lvl6pPr>
            <a:lvl7pPr lvl="6" algn="ctr">
              <a:lnSpc>
                <a:spcPct val="100000"/>
              </a:lnSpc>
              <a:spcBef>
                <a:spcPts val="0"/>
              </a:spcBef>
              <a:spcAft>
                <a:spcPts val="0"/>
              </a:spcAft>
              <a:buClr>
                <a:schemeClr val="lt1"/>
              </a:buClr>
              <a:buSzPts val="4300"/>
              <a:buNone/>
              <a:defRPr sz="4300">
                <a:solidFill>
                  <a:schemeClr val="lt1"/>
                </a:solidFill>
              </a:defRPr>
            </a:lvl7pPr>
            <a:lvl8pPr lvl="7" algn="ctr">
              <a:lnSpc>
                <a:spcPct val="100000"/>
              </a:lnSpc>
              <a:spcBef>
                <a:spcPts val="0"/>
              </a:spcBef>
              <a:spcAft>
                <a:spcPts val="0"/>
              </a:spcAft>
              <a:buClr>
                <a:schemeClr val="lt1"/>
              </a:buClr>
              <a:buSzPts val="4300"/>
              <a:buNone/>
              <a:defRPr sz="4300">
                <a:solidFill>
                  <a:schemeClr val="lt1"/>
                </a:solidFill>
              </a:defRPr>
            </a:lvl8pPr>
            <a:lvl9pPr lvl="8" algn="ctr">
              <a:lnSpc>
                <a:spcPct val="100000"/>
              </a:lnSpc>
              <a:spcBef>
                <a:spcPts val="0"/>
              </a:spcBef>
              <a:spcAft>
                <a:spcPts val="0"/>
              </a:spcAft>
              <a:buClr>
                <a:schemeClr val="lt1"/>
              </a:buClr>
              <a:buSzPts val="4300"/>
              <a:buNone/>
              <a:defRPr sz="4300">
                <a:solidFill>
                  <a:schemeClr val="lt1"/>
                </a:solidFill>
              </a:defRPr>
            </a:lvl9pPr>
          </a:lstStyle>
          <a:p/>
        </p:txBody>
      </p:sp>
      <p:sp>
        <p:nvSpPr>
          <p:cNvPr id="36" name="Google Shape;36;p2"/>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14853050" y="7557533"/>
            <a:ext cx="9534000" cy="6158400"/>
          </a:xfrm>
          <a:prstGeom prst="rtTriangle">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15893406" y="10985536"/>
            <a:ext cx="6723428" cy="2731107"/>
            <a:chOff x="6917201" y="0"/>
            <a:chExt cx="2227776"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531468" y="5"/>
            <a:ext cx="7455475" cy="2888850"/>
            <a:chOff x="6917201" y="0"/>
            <a:chExt cx="2227776"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3696062" y="3690267"/>
            <a:ext cx="16995000" cy="3679200"/>
          </a:xfrm>
          <a:prstGeom prst="rect">
            <a:avLst/>
          </a:prstGeom>
          <a:noFill/>
          <a:ln>
            <a:noFill/>
          </a:ln>
        </p:spPr>
        <p:txBody>
          <a:bodyPr anchorCtr="0" anchor="ctr" bIns="243825" lIns="243825" spcFirstLastPara="1" rIns="243825" wrap="square" tIns="243825">
            <a:normAutofit/>
          </a:bodyPr>
          <a:lstStyle>
            <a:lvl1pPr lvl="0" algn="ctr">
              <a:lnSpc>
                <a:spcPct val="100000"/>
              </a:lnSpc>
              <a:spcBef>
                <a:spcPts val="0"/>
              </a:spcBef>
              <a:spcAft>
                <a:spcPts val="0"/>
              </a:spcAft>
              <a:buClr>
                <a:schemeClr val="dk2"/>
              </a:buClr>
              <a:buSzPts val="22900"/>
              <a:buNone/>
              <a:defRPr sz="22900">
                <a:solidFill>
                  <a:schemeClr val="dk2"/>
                </a:solidFill>
              </a:defRPr>
            </a:lvl1pPr>
            <a:lvl2pPr lvl="1" algn="ctr">
              <a:lnSpc>
                <a:spcPct val="100000"/>
              </a:lnSpc>
              <a:spcBef>
                <a:spcPts val="0"/>
              </a:spcBef>
              <a:spcAft>
                <a:spcPts val="0"/>
              </a:spcAft>
              <a:buClr>
                <a:schemeClr val="dk2"/>
              </a:buClr>
              <a:buSzPts val="22900"/>
              <a:buNone/>
              <a:defRPr sz="22900">
                <a:solidFill>
                  <a:schemeClr val="dk2"/>
                </a:solidFill>
              </a:defRPr>
            </a:lvl2pPr>
            <a:lvl3pPr lvl="2" algn="ctr">
              <a:lnSpc>
                <a:spcPct val="100000"/>
              </a:lnSpc>
              <a:spcBef>
                <a:spcPts val="0"/>
              </a:spcBef>
              <a:spcAft>
                <a:spcPts val="0"/>
              </a:spcAft>
              <a:buClr>
                <a:schemeClr val="dk2"/>
              </a:buClr>
              <a:buSzPts val="22900"/>
              <a:buNone/>
              <a:defRPr sz="22900">
                <a:solidFill>
                  <a:schemeClr val="dk2"/>
                </a:solidFill>
              </a:defRPr>
            </a:lvl3pPr>
            <a:lvl4pPr lvl="3" algn="ctr">
              <a:lnSpc>
                <a:spcPct val="100000"/>
              </a:lnSpc>
              <a:spcBef>
                <a:spcPts val="0"/>
              </a:spcBef>
              <a:spcAft>
                <a:spcPts val="0"/>
              </a:spcAft>
              <a:buClr>
                <a:schemeClr val="dk2"/>
              </a:buClr>
              <a:buSzPts val="22900"/>
              <a:buNone/>
              <a:defRPr sz="22900">
                <a:solidFill>
                  <a:schemeClr val="dk2"/>
                </a:solidFill>
              </a:defRPr>
            </a:lvl4pPr>
            <a:lvl5pPr lvl="4" algn="ctr">
              <a:lnSpc>
                <a:spcPct val="100000"/>
              </a:lnSpc>
              <a:spcBef>
                <a:spcPts val="0"/>
              </a:spcBef>
              <a:spcAft>
                <a:spcPts val="0"/>
              </a:spcAft>
              <a:buClr>
                <a:schemeClr val="dk2"/>
              </a:buClr>
              <a:buSzPts val="22900"/>
              <a:buNone/>
              <a:defRPr sz="22900">
                <a:solidFill>
                  <a:schemeClr val="dk2"/>
                </a:solidFill>
              </a:defRPr>
            </a:lvl5pPr>
            <a:lvl6pPr lvl="5" algn="ctr">
              <a:lnSpc>
                <a:spcPct val="100000"/>
              </a:lnSpc>
              <a:spcBef>
                <a:spcPts val="0"/>
              </a:spcBef>
              <a:spcAft>
                <a:spcPts val="0"/>
              </a:spcAft>
              <a:buClr>
                <a:schemeClr val="dk2"/>
              </a:buClr>
              <a:buSzPts val="22900"/>
              <a:buNone/>
              <a:defRPr sz="22900">
                <a:solidFill>
                  <a:schemeClr val="dk2"/>
                </a:solidFill>
              </a:defRPr>
            </a:lvl6pPr>
            <a:lvl7pPr lvl="6" algn="ctr">
              <a:lnSpc>
                <a:spcPct val="100000"/>
              </a:lnSpc>
              <a:spcBef>
                <a:spcPts val="0"/>
              </a:spcBef>
              <a:spcAft>
                <a:spcPts val="0"/>
              </a:spcAft>
              <a:buClr>
                <a:schemeClr val="dk2"/>
              </a:buClr>
              <a:buSzPts val="22900"/>
              <a:buNone/>
              <a:defRPr sz="22900">
                <a:solidFill>
                  <a:schemeClr val="dk2"/>
                </a:solidFill>
              </a:defRPr>
            </a:lvl7pPr>
            <a:lvl8pPr lvl="7" algn="ctr">
              <a:lnSpc>
                <a:spcPct val="100000"/>
              </a:lnSpc>
              <a:spcBef>
                <a:spcPts val="0"/>
              </a:spcBef>
              <a:spcAft>
                <a:spcPts val="0"/>
              </a:spcAft>
              <a:buClr>
                <a:schemeClr val="dk2"/>
              </a:buClr>
              <a:buSzPts val="22900"/>
              <a:buNone/>
              <a:defRPr sz="22900">
                <a:solidFill>
                  <a:schemeClr val="dk2"/>
                </a:solidFill>
              </a:defRPr>
            </a:lvl8pPr>
            <a:lvl9pPr lvl="8" algn="ctr">
              <a:lnSpc>
                <a:spcPct val="100000"/>
              </a:lnSpc>
              <a:spcBef>
                <a:spcPts val="0"/>
              </a:spcBef>
              <a:spcAft>
                <a:spcPts val="0"/>
              </a:spcAft>
              <a:buClr>
                <a:schemeClr val="dk2"/>
              </a:buClr>
              <a:buSzPts val="22900"/>
              <a:buNone/>
              <a:defRPr sz="22900">
                <a:solidFill>
                  <a:schemeClr val="dk2"/>
                </a:solidFill>
              </a:defRPr>
            </a:lvl9pPr>
          </a:lstStyle>
          <a:p>
            <a:r>
              <a:t>xx%</a:t>
            </a:r>
          </a:p>
        </p:txBody>
      </p:sp>
      <p:sp>
        <p:nvSpPr>
          <p:cNvPr id="120" name="Google Shape;120;p11"/>
          <p:cNvSpPr txBox="1"/>
          <p:nvPr>
            <p:ph idx="1" type="body"/>
          </p:nvPr>
        </p:nvSpPr>
        <p:spPr>
          <a:xfrm>
            <a:off x="3696062" y="7636933"/>
            <a:ext cx="16995000" cy="1709700"/>
          </a:xfrm>
          <a:prstGeom prst="rect">
            <a:avLst/>
          </a:prstGeom>
          <a:noFill/>
          <a:ln>
            <a:noFill/>
          </a:ln>
        </p:spPr>
        <p:txBody>
          <a:bodyPr anchorCtr="0" anchor="t" bIns="243825" lIns="243825" spcFirstLastPara="1" rIns="243825" wrap="square" tIns="243825">
            <a:normAutofit/>
          </a:bodyPr>
          <a:lstStyle>
            <a:lvl1pPr indent="-450850" lvl="0" marL="457200" algn="ctr">
              <a:lnSpc>
                <a:spcPct val="115000"/>
              </a:lnSpc>
              <a:spcBef>
                <a:spcPts val="0"/>
              </a:spcBef>
              <a:spcAft>
                <a:spcPts val="0"/>
              </a:spcAft>
              <a:buSzPts val="3500"/>
              <a:buChar char="●"/>
              <a:defRPr/>
            </a:lvl1pPr>
            <a:lvl2pPr indent="-412750" lvl="1" marL="914400" algn="ctr">
              <a:lnSpc>
                <a:spcPct val="115000"/>
              </a:lnSpc>
              <a:spcBef>
                <a:spcPts val="0"/>
              </a:spcBef>
              <a:spcAft>
                <a:spcPts val="0"/>
              </a:spcAft>
              <a:buSzPts val="2900"/>
              <a:buChar char="○"/>
              <a:defRPr/>
            </a:lvl2pPr>
            <a:lvl3pPr indent="-412750" lvl="2" marL="1371600" algn="ctr">
              <a:lnSpc>
                <a:spcPct val="115000"/>
              </a:lnSpc>
              <a:spcBef>
                <a:spcPts val="0"/>
              </a:spcBef>
              <a:spcAft>
                <a:spcPts val="0"/>
              </a:spcAft>
              <a:buSzPts val="2900"/>
              <a:buChar char="■"/>
              <a:defRPr/>
            </a:lvl3pPr>
            <a:lvl4pPr indent="-412750" lvl="3" marL="1828800" algn="ctr">
              <a:lnSpc>
                <a:spcPct val="115000"/>
              </a:lnSpc>
              <a:spcBef>
                <a:spcPts val="0"/>
              </a:spcBef>
              <a:spcAft>
                <a:spcPts val="0"/>
              </a:spcAft>
              <a:buSzPts val="2900"/>
              <a:buChar char="●"/>
              <a:defRPr/>
            </a:lvl4pPr>
            <a:lvl5pPr indent="-412750" lvl="4" marL="2286000" algn="ctr">
              <a:lnSpc>
                <a:spcPct val="115000"/>
              </a:lnSpc>
              <a:spcBef>
                <a:spcPts val="0"/>
              </a:spcBef>
              <a:spcAft>
                <a:spcPts val="0"/>
              </a:spcAft>
              <a:buSzPts val="2900"/>
              <a:buChar char="○"/>
              <a:defRPr/>
            </a:lvl5pPr>
            <a:lvl6pPr indent="-412750" lvl="5" marL="2743200" algn="ctr">
              <a:lnSpc>
                <a:spcPct val="115000"/>
              </a:lnSpc>
              <a:spcBef>
                <a:spcPts val="0"/>
              </a:spcBef>
              <a:spcAft>
                <a:spcPts val="0"/>
              </a:spcAft>
              <a:buSzPts val="2900"/>
              <a:buChar char="■"/>
              <a:defRPr/>
            </a:lvl6pPr>
            <a:lvl7pPr indent="-412750" lvl="6" marL="3200400" algn="ctr">
              <a:lnSpc>
                <a:spcPct val="115000"/>
              </a:lnSpc>
              <a:spcBef>
                <a:spcPts val="0"/>
              </a:spcBef>
              <a:spcAft>
                <a:spcPts val="0"/>
              </a:spcAft>
              <a:buSzPts val="2900"/>
              <a:buChar char="●"/>
              <a:defRPr/>
            </a:lvl7pPr>
            <a:lvl8pPr indent="-412750" lvl="7" marL="3657600" algn="ctr">
              <a:lnSpc>
                <a:spcPct val="115000"/>
              </a:lnSpc>
              <a:spcBef>
                <a:spcPts val="0"/>
              </a:spcBef>
              <a:spcAft>
                <a:spcPts val="0"/>
              </a:spcAft>
              <a:buSzPts val="2900"/>
              <a:buChar char="○"/>
              <a:defRPr/>
            </a:lvl8pPr>
            <a:lvl9pPr indent="-412750" lvl="8" marL="4114800" algn="ctr">
              <a:lnSpc>
                <a:spcPct val="115000"/>
              </a:lnSpc>
              <a:spcBef>
                <a:spcPts val="0"/>
              </a:spcBef>
              <a:spcAft>
                <a:spcPts val="0"/>
              </a:spcAft>
              <a:buSzPts val="2900"/>
              <a:buChar char="■"/>
              <a:defRPr/>
            </a:lvl9pPr>
          </a:lstStyle>
          <a:p/>
        </p:txBody>
      </p:sp>
      <p:sp>
        <p:nvSpPr>
          <p:cNvPr id="121" name="Google Shape;121;p11"/>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9554750" y="4135200"/>
            <a:ext cx="14832300" cy="9580800"/>
          </a:xfrm>
          <a:prstGeom prst="rtTriangle">
            <a:avLst/>
          </a:prstGeom>
          <a:solidFill>
            <a:schemeClr val="lt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39" name="Google Shape;39;p3"/>
          <p:cNvSpPr/>
          <p:nvPr/>
        </p:nvSpPr>
        <p:spPr>
          <a:xfrm>
            <a:off x="83" y="7532000"/>
            <a:ext cx="19656900" cy="6183900"/>
          </a:xfrm>
          <a:prstGeom prst="rtTriangle">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40" name="Google Shape;40;p3"/>
          <p:cNvSpPr/>
          <p:nvPr/>
        </p:nvSpPr>
        <p:spPr>
          <a:xfrm>
            <a:off x="542001"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2184673" y="2254933"/>
            <a:ext cx="20017800" cy="2545500"/>
          </a:xfrm>
          <a:prstGeom prst="rect">
            <a:avLst/>
          </a:prstGeom>
          <a:noFill/>
          <a:ln>
            <a:noFill/>
          </a:ln>
        </p:spPr>
        <p:txBody>
          <a:bodyPr anchorCtr="0" anchor="t" bIns="243825" lIns="243825" spcFirstLastPara="1" rIns="243825" wrap="square" tIns="2438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p:txBody>
      </p:sp>
      <p:sp>
        <p:nvSpPr>
          <p:cNvPr id="42" name="Google Shape;42;p3"/>
          <p:cNvSpPr txBox="1"/>
          <p:nvPr>
            <p:ph idx="1" type="body"/>
          </p:nvPr>
        </p:nvSpPr>
        <p:spPr>
          <a:xfrm>
            <a:off x="2184673" y="5308600"/>
            <a:ext cx="20017800" cy="6528000"/>
          </a:xfrm>
          <a:prstGeom prst="rect">
            <a:avLst/>
          </a:prstGeom>
          <a:noFill/>
          <a:ln>
            <a:noFill/>
          </a:ln>
        </p:spPr>
        <p:txBody>
          <a:bodyPr anchorCtr="0" anchor="t" bIns="243825" lIns="243825" spcFirstLastPara="1" rIns="243825" wrap="square" tIns="243825">
            <a:normAutofit/>
          </a:bodyPr>
          <a:lstStyle>
            <a:lvl1pPr indent="-450850" lvl="0" marL="457200" algn="l">
              <a:lnSpc>
                <a:spcPct val="115000"/>
              </a:lnSpc>
              <a:spcBef>
                <a:spcPts val="0"/>
              </a:spcBef>
              <a:spcAft>
                <a:spcPts val="0"/>
              </a:spcAft>
              <a:buSzPts val="3500"/>
              <a:buChar char="●"/>
              <a:defRPr/>
            </a:lvl1pPr>
            <a:lvl2pPr indent="-412750" lvl="1" marL="914400" algn="l">
              <a:lnSpc>
                <a:spcPct val="115000"/>
              </a:lnSpc>
              <a:spcBef>
                <a:spcPts val="0"/>
              </a:spcBef>
              <a:spcAft>
                <a:spcPts val="0"/>
              </a:spcAft>
              <a:buSzPts val="2900"/>
              <a:buChar char="○"/>
              <a:defRPr/>
            </a:lvl2pPr>
            <a:lvl3pPr indent="-412750" lvl="2" marL="1371600" algn="l">
              <a:lnSpc>
                <a:spcPct val="115000"/>
              </a:lnSpc>
              <a:spcBef>
                <a:spcPts val="0"/>
              </a:spcBef>
              <a:spcAft>
                <a:spcPts val="0"/>
              </a:spcAft>
              <a:buSzPts val="2900"/>
              <a:buChar char="■"/>
              <a:defRPr/>
            </a:lvl3pPr>
            <a:lvl4pPr indent="-412750" lvl="3" marL="1828800" algn="l">
              <a:lnSpc>
                <a:spcPct val="115000"/>
              </a:lnSpc>
              <a:spcBef>
                <a:spcPts val="0"/>
              </a:spcBef>
              <a:spcAft>
                <a:spcPts val="0"/>
              </a:spcAft>
              <a:buSzPts val="2900"/>
              <a:buChar char="●"/>
              <a:defRPr/>
            </a:lvl4pPr>
            <a:lvl5pPr indent="-412750" lvl="4" marL="2286000" algn="l">
              <a:lnSpc>
                <a:spcPct val="115000"/>
              </a:lnSpc>
              <a:spcBef>
                <a:spcPts val="0"/>
              </a:spcBef>
              <a:spcAft>
                <a:spcPts val="0"/>
              </a:spcAft>
              <a:buSzPts val="2900"/>
              <a:buChar char="○"/>
              <a:defRPr/>
            </a:lvl5pPr>
            <a:lvl6pPr indent="-412750" lvl="5" marL="2743200" algn="l">
              <a:lnSpc>
                <a:spcPct val="115000"/>
              </a:lnSpc>
              <a:spcBef>
                <a:spcPts val="0"/>
              </a:spcBef>
              <a:spcAft>
                <a:spcPts val="0"/>
              </a:spcAft>
              <a:buSzPts val="2900"/>
              <a:buChar char="■"/>
              <a:defRPr/>
            </a:lvl6pPr>
            <a:lvl7pPr indent="-412750" lvl="6" marL="3200400" algn="l">
              <a:lnSpc>
                <a:spcPct val="115000"/>
              </a:lnSpc>
              <a:spcBef>
                <a:spcPts val="0"/>
              </a:spcBef>
              <a:spcAft>
                <a:spcPts val="0"/>
              </a:spcAft>
              <a:buSzPts val="2900"/>
              <a:buChar char="●"/>
              <a:defRPr/>
            </a:lvl7pPr>
            <a:lvl8pPr indent="-412750" lvl="7" marL="3657600" algn="l">
              <a:lnSpc>
                <a:spcPct val="115000"/>
              </a:lnSpc>
              <a:spcBef>
                <a:spcPts val="0"/>
              </a:spcBef>
              <a:spcAft>
                <a:spcPts val="0"/>
              </a:spcAft>
              <a:buSzPts val="2900"/>
              <a:buChar char="○"/>
              <a:defRPr/>
            </a:lvl8pPr>
            <a:lvl9pPr indent="-412750" lvl="8" marL="4114800" algn="l">
              <a:lnSpc>
                <a:spcPct val="115000"/>
              </a:lnSpc>
              <a:spcBef>
                <a:spcPts val="0"/>
              </a:spcBef>
              <a:spcAft>
                <a:spcPts val="0"/>
              </a:spcAft>
              <a:buSzPts val="2900"/>
              <a:buChar char="■"/>
              <a:defRPr/>
            </a:lvl9pPr>
          </a:lstStyle>
          <a:p/>
        </p:txBody>
      </p:sp>
      <p:sp>
        <p:nvSpPr>
          <p:cNvPr id="43" name="Google Shape;43;p3"/>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12687050" y="6158400"/>
            <a:ext cx="11700000" cy="7557600"/>
          </a:xfrm>
          <a:prstGeom prst="rtTriangle">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nvGrpSpPr>
          <p:cNvPr id="46" name="Google Shape;46;p4"/>
          <p:cNvGrpSpPr/>
          <p:nvPr/>
        </p:nvGrpSpPr>
        <p:grpSpPr>
          <a:xfrm>
            <a:off x="14919693" y="10562973"/>
            <a:ext cx="7761349" cy="3152878"/>
            <a:chOff x="6917201" y="0"/>
            <a:chExt cx="2227776"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531468" y="5"/>
            <a:ext cx="7455475" cy="2888850"/>
            <a:chOff x="6917201" y="0"/>
            <a:chExt cx="2227776"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sp>
        <p:nvSpPr>
          <p:cNvPr id="54" name="Google Shape;54;p4"/>
          <p:cNvSpPr txBox="1"/>
          <p:nvPr>
            <p:ph type="title"/>
          </p:nvPr>
        </p:nvSpPr>
        <p:spPr>
          <a:xfrm>
            <a:off x="5037121" y="4656267"/>
            <a:ext cx="14341800" cy="4389600"/>
          </a:xfrm>
          <a:prstGeom prst="rect">
            <a:avLst/>
          </a:prstGeom>
          <a:noFill/>
          <a:ln>
            <a:noFill/>
          </a:ln>
        </p:spPr>
        <p:txBody>
          <a:bodyPr anchorCtr="0" anchor="ctr" bIns="243825" lIns="243825" spcFirstLastPara="1" rIns="243825" wrap="square" tIns="243825">
            <a:normAutofit/>
          </a:bodyPr>
          <a:lstStyle>
            <a:lvl1pPr lvl="0" algn="ctr">
              <a:lnSpc>
                <a:spcPct val="100000"/>
              </a:lnSpc>
              <a:spcBef>
                <a:spcPts val="0"/>
              </a:spcBef>
              <a:spcAft>
                <a:spcPts val="0"/>
              </a:spcAft>
              <a:buClr>
                <a:schemeClr val="dk2"/>
              </a:buClr>
              <a:buSzPts val="8500"/>
              <a:buNone/>
              <a:defRPr sz="8500">
                <a:solidFill>
                  <a:schemeClr val="dk2"/>
                </a:solidFill>
              </a:defRPr>
            </a:lvl1pPr>
            <a:lvl2pPr lvl="1" algn="ctr">
              <a:lnSpc>
                <a:spcPct val="100000"/>
              </a:lnSpc>
              <a:spcBef>
                <a:spcPts val="0"/>
              </a:spcBef>
              <a:spcAft>
                <a:spcPts val="0"/>
              </a:spcAft>
              <a:buClr>
                <a:schemeClr val="dk2"/>
              </a:buClr>
              <a:buSzPts val="8500"/>
              <a:buNone/>
              <a:defRPr sz="8500">
                <a:solidFill>
                  <a:schemeClr val="dk2"/>
                </a:solidFill>
              </a:defRPr>
            </a:lvl2pPr>
            <a:lvl3pPr lvl="2" algn="ctr">
              <a:lnSpc>
                <a:spcPct val="100000"/>
              </a:lnSpc>
              <a:spcBef>
                <a:spcPts val="0"/>
              </a:spcBef>
              <a:spcAft>
                <a:spcPts val="0"/>
              </a:spcAft>
              <a:buClr>
                <a:schemeClr val="dk2"/>
              </a:buClr>
              <a:buSzPts val="8500"/>
              <a:buNone/>
              <a:defRPr sz="8500">
                <a:solidFill>
                  <a:schemeClr val="dk2"/>
                </a:solidFill>
              </a:defRPr>
            </a:lvl3pPr>
            <a:lvl4pPr lvl="3" algn="ctr">
              <a:lnSpc>
                <a:spcPct val="100000"/>
              </a:lnSpc>
              <a:spcBef>
                <a:spcPts val="0"/>
              </a:spcBef>
              <a:spcAft>
                <a:spcPts val="0"/>
              </a:spcAft>
              <a:buClr>
                <a:schemeClr val="dk2"/>
              </a:buClr>
              <a:buSzPts val="8500"/>
              <a:buNone/>
              <a:defRPr sz="8500">
                <a:solidFill>
                  <a:schemeClr val="dk2"/>
                </a:solidFill>
              </a:defRPr>
            </a:lvl4pPr>
            <a:lvl5pPr lvl="4" algn="ctr">
              <a:lnSpc>
                <a:spcPct val="100000"/>
              </a:lnSpc>
              <a:spcBef>
                <a:spcPts val="0"/>
              </a:spcBef>
              <a:spcAft>
                <a:spcPts val="0"/>
              </a:spcAft>
              <a:buClr>
                <a:schemeClr val="dk2"/>
              </a:buClr>
              <a:buSzPts val="8500"/>
              <a:buNone/>
              <a:defRPr sz="8500">
                <a:solidFill>
                  <a:schemeClr val="dk2"/>
                </a:solidFill>
              </a:defRPr>
            </a:lvl5pPr>
            <a:lvl6pPr lvl="5" algn="ctr">
              <a:lnSpc>
                <a:spcPct val="100000"/>
              </a:lnSpc>
              <a:spcBef>
                <a:spcPts val="0"/>
              </a:spcBef>
              <a:spcAft>
                <a:spcPts val="0"/>
              </a:spcAft>
              <a:buClr>
                <a:schemeClr val="dk2"/>
              </a:buClr>
              <a:buSzPts val="8500"/>
              <a:buNone/>
              <a:defRPr sz="8500">
                <a:solidFill>
                  <a:schemeClr val="dk2"/>
                </a:solidFill>
              </a:defRPr>
            </a:lvl6pPr>
            <a:lvl7pPr lvl="6" algn="ctr">
              <a:lnSpc>
                <a:spcPct val="100000"/>
              </a:lnSpc>
              <a:spcBef>
                <a:spcPts val="0"/>
              </a:spcBef>
              <a:spcAft>
                <a:spcPts val="0"/>
              </a:spcAft>
              <a:buClr>
                <a:schemeClr val="dk2"/>
              </a:buClr>
              <a:buSzPts val="8500"/>
              <a:buNone/>
              <a:defRPr sz="8500">
                <a:solidFill>
                  <a:schemeClr val="dk2"/>
                </a:solidFill>
              </a:defRPr>
            </a:lvl7pPr>
            <a:lvl8pPr lvl="7" algn="ctr">
              <a:lnSpc>
                <a:spcPct val="100000"/>
              </a:lnSpc>
              <a:spcBef>
                <a:spcPts val="0"/>
              </a:spcBef>
              <a:spcAft>
                <a:spcPts val="0"/>
              </a:spcAft>
              <a:buClr>
                <a:schemeClr val="dk2"/>
              </a:buClr>
              <a:buSzPts val="8500"/>
              <a:buNone/>
              <a:defRPr sz="8500">
                <a:solidFill>
                  <a:schemeClr val="dk2"/>
                </a:solidFill>
              </a:defRPr>
            </a:lvl8pPr>
            <a:lvl9pPr lvl="8" algn="ctr">
              <a:lnSpc>
                <a:spcPct val="100000"/>
              </a:lnSpc>
              <a:spcBef>
                <a:spcPts val="0"/>
              </a:spcBef>
              <a:spcAft>
                <a:spcPts val="0"/>
              </a:spcAft>
              <a:buClr>
                <a:schemeClr val="dk2"/>
              </a:buClr>
              <a:buSzPts val="8500"/>
              <a:buNone/>
              <a:defRPr sz="8500">
                <a:solidFill>
                  <a:schemeClr val="dk2"/>
                </a:solidFill>
              </a:defRPr>
            </a:lvl9pPr>
          </a:lstStyle>
          <a:p/>
        </p:txBody>
      </p:sp>
      <p:sp>
        <p:nvSpPr>
          <p:cNvPr id="55" name="Google Shape;55;p4"/>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9554750" y="4135200"/>
            <a:ext cx="14832300" cy="9580800"/>
          </a:xfrm>
          <a:prstGeom prst="rtTriangle">
            <a:avLst/>
          </a:prstGeom>
          <a:solidFill>
            <a:schemeClr val="lt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58" name="Google Shape;58;p5"/>
          <p:cNvSpPr/>
          <p:nvPr/>
        </p:nvSpPr>
        <p:spPr>
          <a:xfrm>
            <a:off x="83" y="7532000"/>
            <a:ext cx="19656900" cy="6183900"/>
          </a:xfrm>
          <a:prstGeom prst="rtTriangle">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59" name="Google Shape;59;p5"/>
          <p:cNvSpPr/>
          <p:nvPr/>
        </p:nvSpPr>
        <p:spPr>
          <a:xfrm>
            <a:off x="542001"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2184673" y="2254933"/>
            <a:ext cx="20017800" cy="2545500"/>
          </a:xfrm>
          <a:prstGeom prst="rect">
            <a:avLst/>
          </a:prstGeom>
          <a:noFill/>
          <a:ln>
            <a:noFill/>
          </a:ln>
        </p:spPr>
        <p:txBody>
          <a:bodyPr anchorCtr="0" anchor="t" bIns="243825" lIns="243825" spcFirstLastPara="1" rIns="243825" wrap="square" tIns="2438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p:txBody>
      </p:sp>
      <p:sp>
        <p:nvSpPr>
          <p:cNvPr id="61" name="Google Shape;61;p5"/>
          <p:cNvSpPr txBox="1"/>
          <p:nvPr>
            <p:ph idx="1" type="body"/>
          </p:nvPr>
        </p:nvSpPr>
        <p:spPr>
          <a:xfrm>
            <a:off x="2184673" y="5308600"/>
            <a:ext cx="9830700" cy="6528000"/>
          </a:xfrm>
          <a:prstGeom prst="rect">
            <a:avLst/>
          </a:prstGeom>
          <a:noFill/>
          <a:ln>
            <a:noFill/>
          </a:ln>
        </p:spPr>
        <p:txBody>
          <a:bodyPr anchorCtr="0" anchor="t" bIns="243825" lIns="243825" spcFirstLastPara="1" rIns="243825" wrap="square" tIns="243825">
            <a:normAutofit/>
          </a:bodyPr>
          <a:lstStyle>
            <a:lvl1pPr indent="-450850" lvl="0" marL="457200" algn="l">
              <a:lnSpc>
                <a:spcPct val="115000"/>
              </a:lnSpc>
              <a:spcBef>
                <a:spcPts val="0"/>
              </a:spcBef>
              <a:spcAft>
                <a:spcPts val="0"/>
              </a:spcAft>
              <a:buSzPts val="3500"/>
              <a:buChar char="●"/>
              <a:defRPr/>
            </a:lvl1pPr>
            <a:lvl2pPr indent="-412750" lvl="1" marL="914400" algn="l">
              <a:lnSpc>
                <a:spcPct val="115000"/>
              </a:lnSpc>
              <a:spcBef>
                <a:spcPts val="0"/>
              </a:spcBef>
              <a:spcAft>
                <a:spcPts val="0"/>
              </a:spcAft>
              <a:buSzPts val="2900"/>
              <a:buChar char="○"/>
              <a:defRPr/>
            </a:lvl2pPr>
            <a:lvl3pPr indent="-412750" lvl="2" marL="1371600" algn="l">
              <a:lnSpc>
                <a:spcPct val="115000"/>
              </a:lnSpc>
              <a:spcBef>
                <a:spcPts val="0"/>
              </a:spcBef>
              <a:spcAft>
                <a:spcPts val="0"/>
              </a:spcAft>
              <a:buSzPts val="2900"/>
              <a:buChar char="■"/>
              <a:defRPr/>
            </a:lvl3pPr>
            <a:lvl4pPr indent="-412750" lvl="3" marL="1828800" algn="l">
              <a:lnSpc>
                <a:spcPct val="115000"/>
              </a:lnSpc>
              <a:spcBef>
                <a:spcPts val="0"/>
              </a:spcBef>
              <a:spcAft>
                <a:spcPts val="0"/>
              </a:spcAft>
              <a:buSzPts val="2900"/>
              <a:buChar char="●"/>
              <a:defRPr/>
            </a:lvl4pPr>
            <a:lvl5pPr indent="-412750" lvl="4" marL="2286000" algn="l">
              <a:lnSpc>
                <a:spcPct val="115000"/>
              </a:lnSpc>
              <a:spcBef>
                <a:spcPts val="0"/>
              </a:spcBef>
              <a:spcAft>
                <a:spcPts val="0"/>
              </a:spcAft>
              <a:buSzPts val="2900"/>
              <a:buChar char="○"/>
              <a:defRPr/>
            </a:lvl5pPr>
            <a:lvl6pPr indent="-412750" lvl="5" marL="2743200" algn="l">
              <a:lnSpc>
                <a:spcPct val="115000"/>
              </a:lnSpc>
              <a:spcBef>
                <a:spcPts val="0"/>
              </a:spcBef>
              <a:spcAft>
                <a:spcPts val="0"/>
              </a:spcAft>
              <a:buSzPts val="2900"/>
              <a:buChar char="■"/>
              <a:defRPr/>
            </a:lvl6pPr>
            <a:lvl7pPr indent="-412750" lvl="6" marL="3200400" algn="l">
              <a:lnSpc>
                <a:spcPct val="115000"/>
              </a:lnSpc>
              <a:spcBef>
                <a:spcPts val="0"/>
              </a:spcBef>
              <a:spcAft>
                <a:spcPts val="0"/>
              </a:spcAft>
              <a:buSzPts val="2900"/>
              <a:buChar char="●"/>
              <a:defRPr/>
            </a:lvl7pPr>
            <a:lvl8pPr indent="-412750" lvl="7" marL="3657600" algn="l">
              <a:lnSpc>
                <a:spcPct val="115000"/>
              </a:lnSpc>
              <a:spcBef>
                <a:spcPts val="0"/>
              </a:spcBef>
              <a:spcAft>
                <a:spcPts val="0"/>
              </a:spcAft>
              <a:buSzPts val="2900"/>
              <a:buChar char="○"/>
              <a:defRPr/>
            </a:lvl8pPr>
            <a:lvl9pPr indent="-412750" lvl="8" marL="4114800" algn="l">
              <a:lnSpc>
                <a:spcPct val="115000"/>
              </a:lnSpc>
              <a:spcBef>
                <a:spcPts val="0"/>
              </a:spcBef>
              <a:spcAft>
                <a:spcPts val="0"/>
              </a:spcAft>
              <a:buSzPts val="2900"/>
              <a:buChar char="■"/>
              <a:defRPr/>
            </a:lvl9pPr>
          </a:lstStyle>
          <a:p/>
        </p:txBody>
      </p:sp>
      <p:sp>
        <p:nvSpPr>
          <p:cNvPr id="62" name="Google Shape;62;p5"/>
          <p:cNvSpPr txBox="1"/>
          <p:nvPr>
            <p:ph idx="2" type="body"/>
          </p:nvPr>
        </p:nvSpPr>
        <p:spPr>
          <a:xfrm>
            <a:off x="12371347" y="5308600"/>
            <a:ext cx="9830700" cy="6528000"/>
          </a:xfrm>
          <a:prstGeom prst="rect">
            <a:avLst/>
          </a:prstGeom>
          <a:noFill/>
          <a:ln>
            <a:noFill/>
          </a:ln>
        </p:spPr>
        <p:txBody>
          <a:bodyPr anchorCtr="0" anchor="t" bIns="243825" lIns="243825" spcFirstLastPara="1" rIns="243825" wrap="square" tIns="243825">
            <a:normAutofit/>
          </a:bodyPr>
          <a:lstStyle>
            <a:lvl1pPr indent="-450850" lvl="0" marL="457200" algn="l">
              <a:lnSpc>
                <a:spcPct val="115000"/>
              </a:lnSpc>
              <a:spcBef>
                <a:spcPts val="0"/>
              </a:spcBef>
              <a:spcAft>
                <a:spcPts val="0"/>
              </a:spcAft>
              <a:buSzPts val="3500"/>
              <a:buChar char="●"/>
              <a:defRPr/>
            </a:lvl1pPr>
            <a:lvl2pPr indent="-412750" lvl="1" marL="914400" algn="l">
              <a:lnSpc>
                <a:spcPct val="115000"/>
              </a:lnSpc>
              <a:spcBef>
                <a:spcPts val="0"/>
              </a:spcBef>
              <a:spcAft>
                <a:spcPts val="0"/>
              </a:spcAft>
              <a:buSzPts val="2900"/>
              <a:buChar char="○"/>
              <a:defRPr/>
            </a:lvl2pPr>
            <a:lvl3pPr indent="-412750" lvl="2" marL="1371600" algn="l">
              <a:lnSpc>
                <a:spcPct val="115000"/>
              </a:lnSpc>
              <a:spcBef>
                <a:spcPts val="0"/>
              </a:spcBef>
              <a:spcAft>
                <a:spcPts val="0"/>
              </a:spcAft>
              <a:buSzPts val="2900"/>
              <a:buChar char="■"/>
              <a:defRPr/>
            </a:lvl3pPr>
            <a:lvl4pPr indent="-412750" lvl="3" marL="1828800" algn="l">
              <a:lnSpc>
                <a:spcPct val="115000"/>
              </a:lnSpc>
              <a:spcBef>
                <a:spcPts val="0"/>
              </a:spcBef>
              <a:spcAft>
                <a:spcPts val="0"/>
              </a:spcAft>
              <a:buSzPts val="2900"/>
              <a:buChar char="●"/>
              <a:defRPr/>
            </a:lvl4pPr>
            <a:lvl5pPr indent="-412750" lvl="4" marL="2286000" algn="l">
              <a:lnSpc>
                <a:spcPct val="115000"/>
              </a:lnSpc>
              <a:spcBef>
                <a:spcPts val="0"/>
              </a:spcBef>
              <a:spcAft>
                <a:spcPts val="0"/>
              </a:spcAft>
              <a:buSzPts val="2900"/>
              <a:buChar char="○"/>
              <a:defRPr/>
            </a:lvl5pPr>
            <a:lvl6pPr indent="-412750" lvl="5" marL="2743200" algn="l">
              <a:lnSpc>
                <a:spcPct val="115000"/>
              </a:lnSpc>
              <a:spcBef>
                <a:spcPts val="0"/>
              </a:spcBef>
              <a:spcAft>
                <a:spcPts val="0"/>
              </a:spcAft>
              <a:buSzPts val="2900"/>
              <a:buChar char="■"/>
              <a:defRPr/>
            </a:lvl6pPr>
            <a:lvl7pPr indent="-412750" lvl="6" marL="3200400" algn="l">
              <a:lnSpc>
                <a:spcPct val="115000"/>
              </a:lnSpc>
              <a:spcBef>
                <a:spcPts val="0"/>
              </a:spcBef>
              <a:spcAft>
                <a:spcPts val="0"/>
              </a:spcAft>
              <a:buSzPts val="2900"/>
              <a:buChar char="●"/>
              <a:defRPr/>
            </a:lvl7pPr>
            <a:lvl8pPr indent="-412750" lvl="7" marL="3657600" algn="l">
              <a:lnSpc>
                <a:spcPct val="115000"/>
              </a:lnSpc>
              <a:spcBef>
                <a:spcPts val="0"/>
              </a:spcBef>
              <a:spcAft>
                <a:spcPts val="0"/>
              </a:spcAft>
              <a:buSzPts val="2900"/>
              <a:buChar char="○"/>
              <a:defRPr/>
            </a:lvl8pPr>
            <a:lvl9pPr indent="-412750" lvl="8" marL="4114800" algn="l">
              <a:lnSpc>
                <a:spcPct val="115000"/>
              </a:lnSpc>
              <a:spcBef>
                <a:spcPts val="0"/>
              </a:spcBef>
              <a:spcAft>
                <a:spcPts val="0"/>
              </a:spcAft>
              <a:buSzPts val="2900"/>
              <a:buChar char="■"/>
              <a:defRPr/>
            </a:lvl9pPr>
          </a:lstStyle>
          <a:p/>
        </p:txBody>
      </p:sp>
      <p:sp>
        <p:nvSpPr>
          <p:cNvPr id="63" name="Google Shape;63;p5"/>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9554750" y="4135200"/>
            <a:ext cx="14832300" cy="9580800"/>
          </a:xfrm>
          <a:prstGeom prst="rtTriangle">
            <a:avLst/>
          </a:prstGeom>
          <a:solidFill>
            <a:schemeClr val="lt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66" name="Google Shape;66;p6"/>
          <p:cNvSpPr/>
          <p:nvPr/>
        </p:nvSpPr>
        <p:spPr>
          <a:xfrm>
            <a:off x="83" y="7532000"/>
            <a:ext cx="19656900" cy="6183900"/>
          </a:xfrm>
          <a:prstGeom prst="rtTriangle">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67" name="Google Shape;67;p6"/>
          <p:cNvSpPr/>
          <p:nvPr/>
        </p:nvSpPr>
        <p:spPr>
          <a:xfrm>
            <a:off x="542001"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2184673" y="2254933"/>
            <a:ext cx="20017800" cy="2545500"/>
          </a:xfrm>
          <a:prstGeom prst="rect">
            <a:avLst/>
          </a:prstGeom>
          <a:noFill/>
          <a:ln>
            <a:noFill/>
          </a:ln>
        </p:spPr>
        <p:txBody>
          <a:bodyPr anchorCtr="0" anchor="t" bIns="243825" lIns="243825" spcFirstLastPara="1" rIns="243825" wrap="square" tIns="2438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p:txBody>
      </p:sp>
      <p:sp>
        <p:nvSpPr>
          <p:cNvPr id="69" name="Google Shape;69;p6"/>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9554750" y="4135200"/>
            <a:ext cx="14832300" cy="9580800"/>
          </a:xfrm>
          <a:prstGeom prst="rtTriangle">
            <a:avLst/>
          </a:prstGeom>
          <a:solidFill>
            <a:schemeClr val="lt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72" name="Google Shape;72;p7"/>
          <p:cNvSpPr/>
          <p:nvPr/>
        </p:nvSpPr>
        <p:spPr>
          <a:xfrm>
            <a:off x="83" y="7532000"/>
            <a:ext cx="19656900" cy="6183900"/>
          </a:xfrm>
          <a:prstGeom prst="rtTriangle">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73" name="Google Shape;73;p7"/>
          <p:cNvSpPr/>
          <p:nvPr/>
        </p:nvSpPr>
        <p:spPr>
          <a:xfrm>
            <a:off x="542001"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2184673" y="2254933"/>
            <a:ext cx="9892500" cy="3687900"/>
          </a:xfrm>
          <a:prstGeom prst="rect">
            <a:avLst/>
          </a:prstGeom>
          <a:noFill/>
          <a:ln>
            <a:noFill/>
          </a:ln>
        </p:spPr>
        <p:txBody>
          <a:bodyPr anchorCtr="0" anchor="t" bIns="243825" lIns="243825" spcFirstLastPara="1" rIns="243825" wrap="square" tIns="2438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p:txBody>
      </p:sp>
      <p:sp>
        <p:nvSpPr>
          <p:cNvPr id="75" name="Google Shape;75;p7"/>
          <p:cNvSpPr txBox="1"/>
          <p:nvPr>
            <p:ph idx="1" type="body"/>
          </p:nvPr>
        </p:nvSpPr>
        <p:spPr>
          <a:xfrm>
            <a:off x="2215477" y="6184133"/>
            <a:ext cx="9892500" cy="5652900"/>
          </a:xfrm>
          <a:prstGeom prst="rect">
            <a:avLst/>
          </a:prstGeom>
          <a:noFill/>
          <a:ln>
            <a:noFill/>
          </a:ln>
        </p:spPr>
        <p:txBody>
          <a:bodyPr anchorCtr="0" anchor="t" bIns="243825" lIns="243825" spcFirstLastPara="1" rIns="243825" wrap="square" tIns="243825">
            <a:normAutofit/>
          </a:bodyPr>
          <a:lstStyle>
            <a:lvl1pPr indent="-450850" lvl="0" marL="457200" algn="l">
              <a:lnSpc>
                <a:spcPct val="115000"/>
              </a:lnSpc>
              <a:spcBef>
                <a:spcPts val="0"/>
              </a:spcBef>
              <a:spcAft>
                <a:spcPts val="0"/>
              </a:spcAft>
              <a:buSzPts val="3500"/>
              <a:buChar char="●"/>
              <a:defRPr/>
            </a:lvl1pPr>
            <a:lvl2pPr indent="-412750" lvl="1" marL="914400" algn="l">
              <a:lnSpc>
                <a:spcPct val="115000"/>
              </a:lnSpc>
              <a:spcBef>
                <a:spcPts val="0"/>
              </a:spcBef>
              <a:spcAft>
                <a:spcPts val="0"/>
              </a:spcAft>
              <a:buSzPts val="2900"/>
              <a:buChar char="○"/>
              <a:defRPr/>
            </a:lvl2pPr>
            <a:lvl3pPr indent="-412750" lvl="2" marL="1371600" algn="l">
              <a:lnSpc>
                <a:spcPct val="115000"/>
              </a:lnSpc>
              <a:spcBef>
                <a:spcPts val="0"/>
              </a:spcBef>
              <a:spcAft>
                <a:spcPts val="0"/>
              </a:spcAft>
              <a:buSzPts val="2900"/>
              <a:buChar char="■"/>
              <a:defRPr/>
            </a:lvl3pPr>
            <a:lvl4pPr indent="-412750" lvl="3" marL="1828800" algn="l">
              <a:lnSpc>
                <a:spcPct val="115000"/>
              </a:lnSpc>
              <a:spcBef>
                <a:spcPts val="0"/>
              </a:spcBef>
              <a:spcAft>
                <a:spcPts val="0"/>
              </a:spcAft>
              <a:buSzPts val="2900"/>
              <a:buChar char="●"/>
              <a:defRPr/>
            </a:lvl4pPr>
            <a:lvl5pPr indent="-412750" lvl="4" marL="2286000" algn="l">
              <a:lnSpc>
                <a:spcPct val="115000"/>
              </a:lnSpc>
              <a:spcBef>
                <a:spcPts val="0"/>
              </a:spcBef>
              <a:spcAft>
                <a:spcPts val="0"/>
              </a:spcAft>
              <a:buSzPts val="2900"/>
              <a:buChar char="○"/>
              <a:defRPr/>
            </a:lvl5pPr>
            <a:lvl6pPr indent="-412750" lvl="5" marL="2743200" algn="l">
              <a:lnSpc>
                <a:spcPct val="115000"/>
              </a:lnSpc>
              <a:spcBef>
                <a:spcPts val="0"/>
              </a:spcBef>
              <a:spcAft>
                <a:spcPts val="0"/>
              </a:spcAft>
              <a:buSzPts val="2900"/>
              <a:buChar char="■"/>
              <a:defRPr/>
            </a:lvl6pPr>
            <a:lvl7pPr indent="-412750" lvl="6" marL="3200400" algn="l">
              <a:lnSpc>
                <a:spcPct val="115000"/>
              </a:lnSpc>
              <a:spcBef>
                <a:spcPts val="0"/>
              </a:spcBef>
              <a:spcAft>
                <a:spcPts val="0"/>
              </a:spcAft>
              <a:buSzPts val="2900"/>
              <a:buChar char="●"/>
              <a:defRPr/>
            </a:lvl7pPr>
            <a:lvl8pPr indent="-412750" lvl="7" marL="3657600" algn="l">
              <a:lnSpc>
                <a:spcPct val="115000"/>
              </a:lnSpc>
              <a:spcBef>
                <a:spcPts val="0"/>
              </a:spcBef>
              <a:spcAft>
                <a:spcPts val="0"/>
              </a:spcAft>
              <a:buSzPts val="2900"/>
              <a:buChar char="○"/>
              <a:defRPr/>
            </a:lvl8pPr>
            <a:lvl9pPr indent="-412750" lvl="8" marL="4114800" algn="l">
              <a:lnSpc>
                <a:spcPct val="115000"/>
              </a:lnSpc>
              <a:spcBef>
                <a:spcPts val="0"/>
              </a:spcBef>
              <a:spcAft>
                <a:spcPts val="0"/>
              </a:spcAft>
              <a:buSzPts val="2900"/>
              <a:buChar char="■"/>
              <a:defRPr/>
            </a:lvl9pPr>
          </a:lstStyle>
          <a:p/>
        </p:txBody>
      </p:sp>
      <p:sp>
        <p:nvSpPr>
          <p:cNvPr id="76" name="Google Shape;76;p7"/>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7528384"/>
            <a:ext cx="19653600" cy="6178500"/>
          </a:xfrm>
          <a:prstGeom prst="rtTriangle">
            <a:avLst/>
          </a:prstGeom>
          <a:solidFill>
            <a:schemeClr val="accent6"/>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79" name="Google Shape;79;p8"/>
          <p:cNvSpPr/>
          <p:nvPr/>
        </p:nvSpPr>
        <p:spPr>
          <a:xfrm flipH="1">
            <a:off x="9556377" y="4144301"/>
            <a:ext cx="14829900" cy="9572100"/>
          </a:xfrm>
          <a:prstGeom prst="rtTriangle">
            <a:avLst/>
          </a:prstGeom>
          <a:solidFill>
            <a:schemeClr val="lt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nvGrpSpPr>
          <p:cNvPr id="80" name="Google Shape;80;p8"/>
          <p:cNvGrpSpPr/>
          <p:nvPr/>
        </p:nvGrpSpPr>
        <p:grpSpPr>
          <a:xfrm>
            <a:off x="682674" y="-463"/>
            <a:ext cx="6004327" cy="2782403"/>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sp>
        <p:nvSpPr>
          <p:cNvPr id="84" name="Google Shape;84;p8"/>
          <p:cNvSpPr/>
          <p:nvPr/>
        </p:nvSpPr>
        <p:spPr>
          <a:xfrm>
            <a:off x="542001"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nvGrpSpPr>
          <p:cNvPr id="85" name="Google Shape;85;p8"/>
          <p:cNvGrpSpPr/>
          <p:nvPr/>
        </p:nvGrpSpPr>
        <p:grpSpPr>
          <a:xfrm>
            <a:off x="92903" y="12059000"/>
            <a:ext cx="4249260" cy="1645554"/>
            <a:chOff x="6917201" y="0"/>
            <a:chExt cx="2227776"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15698994" y="3315"/>
            <a:ext cx="8687658" cy="3364065"/>
            <a:chOff x="6917201" y="0"/>
            <a:chExt cx="2227776"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3717609" y="3469723"/>
            <a:ext cx="16980600" cy="6771300"/>
          </a:xfrm>
          <a:prstGeom prst="rect">
            <a:avLst/>
          </a:prstGeom>
          <a:noFill/>
          <a:ln>
            <a:noFill/>
          </a:ln>
        </p:spPr>
        <p:txBody>
          <a:bodyPr anchorCtr="0" anchor="ctr" bIns="243825" lIns="243825" spcFirstLastPara="1" rIns="243825" wrap="square" tIns="243825">
            <a:normAutofit/>
          </a:bodyPr>
          <a:lstStyle>
            <a:lvl1pPr lvl="0" algn="ctr">
              <a:lnSpc>
                <a:spcPct val="100000"/>
              </a:lnSpc>
              <a:spcBef>
                <a:spcPts val="0"/>
              </a:spcBef>
              <a:spcAft>
                <a:spcPts val="0"/>
              </a:spcAft>
              <a:buSzPts val="8500"/>
              <a:buNone/>
              <a:defRPr sz="85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94" name="Google Shape;94;p8"/>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9554750" y="4135200"/>
            <a:ext cx="14832300" cy="9580800"/>
          </a:xfrm>
          <a:prstGeom prst="rtTriangle">
            <a:avLst/>
          </a:prstGeom>
          <a:solidFill>
            <a:schemeClr val="lt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97" name="Google Shape;97;p9"/>
          <p:cNvSpPr/>
          <p:nvPr/>
        </p:nvSpPr>
        <p:spPr>
          <a:xfrm>
            <a:off x="83" y="7532000"/>
            <a:ext cx="19656900" cy="6183900"/>
          </a:xfrm>
          <a:prstGeom prst="rtTriangle">
            <a:avLst/>
          </a:prstGeom>
          <a:solidFill>
            <a:schemeClr val="accent3"/>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98" name="Google Shape;98;p9"/>
          <p:cNvSpPr/>
          <p:nvPr/>
        </p:nvSpPr>
        <p:spPr>
          <a:xfrm>
            <a:off x="542001"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2184673" y="2254933"/>
            <a:ext cx="17133300" cy="1880100"/>
          </a:xfrm>
          <a:prstGeom prst="rect">
            <a:avLst/>
          </a:prstGeom>
          <a:noFill/>
          <a:ln>
            <a:noFill/>
          </a:ln>
        </p:spPr>
        <p:txBody>
          <a:bodyPr anchorCtr="0" anchor="t" bIns="243825" lIns="243825" spcFirstLastPara="1" rIns="243825" wrap="square" tIns="2438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p:txBody>
      </p:sp>
      <p:sp>
        <p:nvSpPr>
          <p:cNvPr id="100" name="Google Shape;100;p9"/>
          <p:cNvSpPr txBox="1"/>
          <p:nvPr>
            <p:ph idx="1" type="subTitle"/>
          </p:nvPr>
        </p:nvSpPr>
        <p:spPr>
          <a:xfrm>
            <a:off x="2184673" y="4135200"/>
            <a:ext cx="15628500" cy="1049700"/>
          </a:xfrm>
          <a:prstGeom prst="rect">
            <a:avLst/>
          </a:prstGeom>
          <a:noFill/>
          <a:ln>
            <a:noFill/>
          </a:ln>
        </p:spPr>
        <p:txBody>
          <a:bodyPr anchorCtr="0" anchor="t" bIns="243825" lIns="243825" spcFirstLastPara="1" rIns="243825" wrap="square" tIns="243825">
            <a:normAutofit/>
          </a:bodyPr>
          <a:lstStyle>
            <a:lvl1pPr lvl="0" algn="l">
              <a:lnSpc>
                <a:spcPct val="100000"/>
              </a:lnSpc>
              <a:spcBef>
                <a:spcPts val="0"/>
              </a:spcBef>
              <a:spcAft>
                <a:spcPts val="0"/>
              </a:spcAft>
              <a:buClr>
                <a:schemeClr val="lt1"/>
              </a:buClr>
              <a:buSzPts val="4300"/>
              <a:buNone/>
              <a:defRPr sz="4300">
                <a:solidFill>
                  <a:schemeClr val="lt1"/>
                </a:solidFill>
              </a:defRPr>
            </a:lvl1pPr>
            <a:lvl2pPr lvl="1" algn="l">
              <a:lnSpc>
                <a:spcPct val="100000"/>
              </a:lnSpc>
              <a:spcBef>
                <a:spcPts val="0"/>
              </a:spcBef>
              <a:spcAft>
                <a:spcPts val="0"/>
              </a:spcAft>
              <a:buClr>
                <a:schemeClr val="lt1"/>
              </a:buClr>
              <a:buSzPts val="4300"/>
              <a:buNone/>
              <a:defRPr sz="4300">
                <a:solidFill>
                  <a:schemeClr val="lt1"/>
                </a:solidFill>
              </a:defRPr>
            </a:lvl2pPr>
            <a:lvl3pPr lvl="2" algn="l">
              <a:lnSpc>
                <a:spcPct val="100000"/>
              </a:lnSpc>
              <a:spcBef>
                <a:spcPts val="0"/>
              </a:spcBef>
              <a:spcAft>
                <a:spcPts val="0"/>
              </a:spcAft>
              <a:buClr>
                <a:schemeClr val="lt1"/>
              </a:buClr>
              <a:buSzPts val="4300"/>
              <a:buNone/>
              <a:defRPr sz="4300">
                <a:solidFill>
                  <a:schemeClr val="lt1"/>
                </a:solidFill>
              </a:defRPr>
            </a:lvl3pPr>
            <a:lvl4pPr lvl="3" algn="l">
              <a:lnSpc>
                <a:spcPct val="100000"/>
              </a:lnSpc>
              <a:spcBef>
                <a:spcPts val="0"/>
              </a:spcBef>
              <a:spcAft>
                <a:spcPts val="0"/>
              </a:spcAft>
              <a:buClr>
                <a:schemeClr val="lt1"/>
              </a:buClr>
              <a:buSzPts val="4300"/>
              <a:buNone/>
              <a:defRPr sz="4300">
                <a:solidFill>
                  <a:schemeClr val="lt1"/>
                </a:solidFill>
              </a:defRPr>
            </a:lvl4pPr>
            <a:lvl5pPr lvl="4" algn="l">
              <a:lnSpc>
                <a:spcPct val="100000"/>
              </a:lnSpc>
              <a:spcBef>
                <a:spcPts val="0"/>
              </a:spcBef>
              <a:spcAft>
                <a:spcPts val="0"/>
              </a:spcAft>
              <a:buClr>
                <a:schemeClr val="lt1"/>
              </a:buClr>
              <a:buSzPts val="4300"/>
              <a:buNone/>
              <a:defRPr sz="4300">
                <a:solidFill>
                  <a:schemeClr val="lt1"/>
                </a:solidFill>
              </a:defRPr>
            </a:lvl5pPr>
            <a:lvl6pPr lvl="5" algn="l">
              <a:lnSpc>
                <a:spcPct val="100000"/>
              </a:lnSpc>
              <a:spcBef>
                <a:spcPts val="0"/>
              </a:spcBef>
              <a:spcAft>
                <a:spcPts val="0"/>
              </a:spcAft>
              <a:buClr>
                <a:schemeClr val="lt1"/>
              </a:buClr>
              <a:buSzPts val="4300"/>
              <a:buNone/>
              <a:defRPr sz="4300">
                <a:solidFill>
                  <a:schemeClr val="lt1"/>
                </a:solidFill>
              </a:defRPr>
            </a:lvl6pPr>
            <a:lvl7pPr lvl="6" algn="l">
              <a:lnSpc>
                <a:spcPct val="100000"/>
              </a:lnSpc>
              <a:spcBef>
                <a:spcPts val="0"/>
              </a:spcBef>
              <a:spcAft>
                <a:spcPts val="0"/>
              </a:spcAft>
              <a:buClr>
                <a:schemeClr val="lt1"/>
              </a:buClr>
              <a:buSzPts val="4300"/>
              <a:buNone/>
              <a:defRPr sz="4300">
                <a:solidFill>
                  <a:schemeClr val="lt1"/>
                </a:solidFill>
              </a:defRPr>
            </a:lvl7pPr>
            <a:lvl8pPr lvl="7" algn="l">
              <a:lnSpc>
                <a:spcPct val="100000"/>
              </a:lnSpc>
              <a:spcBef>
                <a:spcPts val="0"/>
              </a:spcBef>
              <a:spcAft>
                <a:spcPts val="0"/>
              </a:spcAft>
              <a:buClr>
                <a:schemeClr val="lt1"/>
              </a:buClr>
              <a:buSzPts val="4300"/>
              <a:buNone/>
              <a:defRPr sz="4300">
                <a:solidFill>
                  <a:schemeClr val="lt1"/>
                </a:solidFill>
              </a:defRPr>
            </a:lvl8pPr>
            <a:lvl9pPr lvl="8" algn="l">
              <a:lnSpc>
                <a:spcPct val="100000"/>
              </a:lnSpc>
              <a:spcBef>
                <a:spcPts val="0"/>
              </a:spcBef>
              <a:spcAft>
                <a:spcPts val="0"/>
              </a:spcAft>
              <a:buClr>
                <a:schemeClr val="lt1"/>
              </a:buClr>
              <a:buSzPts val="4300"/>
              <a:buNone/>
              <a:defRPr sz="4300">
                <a:solidFill>
                  <a:schemeClr val="lt1"/>
                </a:solidFill>
              </a:defRPr>
            </a:lvl9pPr>
          </a:lstStyle>
          <a:p/>
        </p:txBody>
      </p:sp>
      <p:sp>
        <p:nvSpPr>
          <p:cNvPr id="101" name="Google Shape;101;p9"/>
          <p:cNvSpPr txBox="1"/>
          <p:nvPr>
            <p:ph idx="2" type="body"/>
          </p:nvPr>
        </p:nvSpPr>
        <p:spPr>
          <a:xfrm>
            <a:off x="2184673" y="6578800"/>
            <a:ext cx="15628500" cy="5588100"/>
          </a:xfrm>
          <a:prstGeom prst="rect">
            <a:avLst/>
          </a:prstGeom>
          <a:noFill/>
          <a:ln>
            <a:noFill/>
          </a:ln>
        </p:spPr>
        <p:txBody>
          <a:bodyPr anchorCtr="0" anchor="t" bIns="243825" lIns="243825" spcFirstLastPara="1" rIns="243825" wrap="square" tIns="243825">
            <a:normAutofit/>
          </a:bodyPr>
          <a:lstStyle>
            <a:lvl1pPr indent="-450850" lvl="0" marL="457200" algn="l">
              <a:lnSpc>
                <a:spcPct val="115000"/>
              </a:lnSpc>
              <a:spcBef>
                <a:spcPts val="0"/>
              </a:spcBef>
              <a:spcAft>
                <a:spcPts val="0"/>
              </a:spcAft>
              <a:buSzPts val="3500"/>
              <a:buChar char="●"/>
              <a:defRPr/>
            </a:lvl1pPr>
            <a:lvl2pPr indent="-412750" lvl="1" marL="914400" algn="l">
              <a:lnSpc>
                <a:spcPct val="115000"/>
              </a:lnSpc>
              <a:spcBef>
                <a:spcPts val="0"/>
              </a:spcBef>
              <a:spcAft>
                <a:spcPts val="0"/>
              </a:spcAft>
              <a:buSzPts val="2900"/>
              <a:buChar char="○"/>
              <a:defRPr/>
            </a:lvl2pPr>
            <a:lvl3pPr indent="-412750" lvl="2" marL="1371600" algn="l">
              <a:lnSpc>
                <a:spcPct val="115000"/>
              </a:lnSpc>
              <a:spcBef>
                <a:spcPts val="0"/>
              </a:spcBef>
              <a:spcAft>
                <a:spcPts val="0"/>
              </a:spcAft>
              <a:buSzPts val="2900"/>
              <a:buChar char="■"/>
              <a:defRPr/>
            </a:lvl3pPr>
            <a:lvl4pPr indent="-412750" lvl="3" marL="1828800" algn="l">
              <a:lnSpc>
                <a:spcPct val="115000"/>
              </a:lnSpc>
              <a:spcBef>
                <a:spcPts val="0"/>
              </a:spcBef>
              <a:spcAft>
                <a:spcPts val="0"/>
              </a:spcAft>
              <a:buSzPts val="2900"/>
              <a:buChar char="●"/>
              <a:defRPr/>
            </a:lvl4pPr>
            <a:lvl5pPr indent="-412750" lvl="4" marL="2286000" algn="l">
              <a:lnSpc>
                <a:spcPct val="115000"/>
              </a:lnSpc>
              <a:spcBef>
                <a:spcPts val="0"/>
              </a:spcBef>
              <a:spcAft>
                <a:spcPts val="0"/>
              </a:spcAft>
              <a:buSzPts val="2900"/>
              <a:buChar char="○"/>
              <a:defRPr/>
            </a:lvl5pPr>
            <a:lvl6pPr indent="-412750" lvl="5" marL="2743200" algn="l">
              <a:lnSpc>
                <a:spcPct val="115000"/>
              </a:lnSpc>
              <a:spcBef>
                <a:spcPts val="0"/>
              </a:spcBef>
              <a:spcAft>
                <a:spcPts val="0"/>
              </a:spcAft>
              <a:buSzPts val="2900"/>
              <a:buChar char="■"/>
              <a:defRPr/>
            </a:lvl6pPr>
            <a:lvl7pPr indent="-412750" lvl="6" marL="3200400" algn="l">
              <a:lnSpc>
                <a:spcPct val="115000"/>
              </a:lnSpc>
              <a:spcBef>
                <a:spcPts val="0"/>
              </a:spcBef>
              <a:spcAft>
                <a:spcPts val="0"/>
              </a:spcAft>
              <a:buSzPts val="2900"/>
              <a:buChar char="●"/>
              <a:defRPr/>
            </a:lvl7pPr>
            <a:lvl8pPr indent="-412750" lvl="7" marL="3657600" algn="l">
              <a:lnSpc>
                <a:spcPct val="115000"/>
              </a:lnSpc>
              <a:spcBef>
                <a:spcPts val="0"/>
              </a:spcBef>
              <a:spcAft>
                <a:spcPts val="0"/>
              </a:spcAft>
              <a:buSzPts val="2900"/>
              <a:buChar char="○"/>
              <a:defRPr/>
            </a:lvl8pPr>
            <a:lvl9pPr indent="-412750" lvl="8" marL="4114800" algn="l">
              <a:lnSpc>
                <a:spcPct val="115000"/>
              </a:lnSpc>
              <a:spcBef>
                <a:spcPts val="0"/>
              </a:spcBef>
              <a:spcAft>
                <a:spcPts val="0"/>
              </a:spcAft>
              <a:buSzPts val="2900"/>
              <a:buChar char="■"/>
              <a:defRPr/>
            </a:lvl9pPr>
          </a:lstStyle>
          <a:p/>
        </p:txBody>
      </p:sp>
      <p:sp>
        <p:nvSpPr>
          <p:cNvPr id="102" name="Google Shape;102;p9"/>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83" y="7532000"/>
            <a:ext cx="19656900" cy="6183900"/>
          </a:xfrm>
          <a:prstGeom prst="rtTriangle">
            <a:avLst/>
          </a:prstGeom>
          <a:solidFill>
            <a:schemeClr val="lt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05" name="Google Shape;105;p10"/>
          <p:cNvSpPr/>
          <p:nvPr/>
        </p:nvSpPr>
        <p:spPr>
          <a:xfrm flipH="1">
            <a:off x="9554750" y="4135200"/>
            <a:ext cx="14832300" cy="9580800"/>
          </a:xfrm>
          <a:prstGeom prst="rtTriangle">
            <a:avLst/>
          </a:prstGeom>
          <a:solidFill>
            <a:schemeClr val="dk2"/>
          </a:solidFill>
          <a:ln>
            <a:noFill/>
          </a:ln>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06" name="Google Shape;106;p10"/>
          <p:cNvSpPr/>
          <p:nvPr/>
        </p:nvSpPr>
        <p:spPr>
          <a:xfrm>
            <a:off x="542001" y="550000"/>
            <a:ext cx="23302800" cy="126159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243825" lIns="243825" spcFirstLastPara="1" rIns="243825" wrap="square" tIns="243825">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874843" y="11102667"/>
            <a:ext cx="19776000" cy="1613700"/>
          </a:xfrm>
          <a:prstGeom prst="rect">
            <a:avLst/>
          </a:prstGeom>
          <a:noFill/>
          <a:ln>
            <a:noFill/>
          </a:ln>
        </p:spPr>
        <p:txBody>
          <a:bodyPr anchorCtr="0" anchor="b" bIns="243825" lIns="243825" spcFirstLastPara="1" rIns="243825" wrap="square" tIns="243825">
            <a:normAutofit/>
          </a:bodyPr>
          <a:lstStyle>
            <a:lvl1pPr indent="-228600" lvl="0" marL="457200" algn="l">
              <a:lnSpc>
                <a:spcPct val="100000"/>
              </a:lnSpc>
              <a:spcBef>
                <a:spcPts val="0"/>
              </a:spcBef>
              <a:spcAft>
                <a:spcPts val="0"/>
              </a:spcAft>
              <a:buSzPts val="3500"/>
              <a:buNone/>
              <a:defRPr/>
            </a:lvl1pPr>
          </a:lstStyle>
          <a:p/>
        </p:txBody>
      </p:sp>
      <p:sp>
        <p:nvSpPr>
          <p:cNvPr id="108" name="Google Shape;108;p10"/>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1304" y="1186733"/>
            <a:ext cx="22724400" cy="1527300"/>
          </a:xfrm>
          <a:prstGeom prst="rect">
            <a:avLst/>
          </a:prstGeom>
          <a:noFill/>
          <a:ln>
            <a:noFill/>
          </a:ln>
        </p:spPr>
        <p:txBody>
          <a:bodyPr anchorCtr="0" anchor="t" bIns="243825" lIns="243825" spcFirstLastPara="1" rIns="243825" wrap="square" tIns="243825">
            <a:normAutofit/>
          </a:bodyPr>
          <a:lstStyle>
            <a:lvl1pPr lvl="0"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7500"/>
              <a:buFont typeface="Nunito"/>
              <a:buNone/>
              <a:defRPr b="0" i="0" sz="75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831304" y="3073267"/>
            <a:ext cx="22724400" cy="9043200"/>
          </a:xfrm>
          <a:prstGeom prst="rect">
            <a:avLst/>
          </a:prstGeom>
          <a:noFill/>
          <a:ln>
            <a:noFill/>
          </a:ln>
        </p:spPr>
        <p:txBody>
          <a:bodyPr anchorCtr="0" anchor="t" bIns="243825" lIns="243825" spcFirstLastPara="1" rIns="243825" wrap="square" tIns="243825">
            <a:normAutofit/>
          </a:bodyPr>
          <a:lstStyle>
            <a:lvl1pPr indent="-450850" lvl="0" marL="457200" marR="0" rtl="0" algn="l">
              <a:lnSpc>
                <a:spcPct val="115000"/>
              </a:lnSpc>
              <a:spcBef>
                <a:spcPts val="0"/>
              </a:spcBef>
              <a:spcAft>
                <a:spcPts val="0"/>
              </a:spcAft>
              <a:buClr>
                <a:schemeClr val="dk2"/>
              </a:buClr>
              <a:buSzPts val="3500"/>
              <a:buFont typeface="Calibri"/>
              <a:buChar char="●"/>
              <a:defRPr b="0" i="0" sz="3500" u="none" cap="none" strike="noStrike">
                <a:solidFill>
                  <a:schemeClr val="dk2"/>
                </a:solidFill>
                <a:latin typeface="Calibri"/>
                <a:ea typeface="Calibri"/>
                <a:cs typeface="Calibri"/>
                <a:sym typeface="Calibri"/>
              </a:defRPr>
            </a:lvl1pPr>
            <a:lvl2pPr indent="-412750" lvl="1" marL="9144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2pPr>
            <a:lvl3pPr indent="-412750" lvl="2" marL="13716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3pPr>
            <a:lvl4pPr indent="-412750" lvl="3" marL="18288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4pPr>
            <a:lvl5pPr indent="-412750" lvl="4" marL="22860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5pPr>
            <a:lvl6pPr indent="-412750" lvl="5" marL="27432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6pPr>
            <a:lvl7pPr indent="-412750" lvl="6" marL="32004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7pPr>
            <a:lvl8pPr indent="-412750" lvl="7" marL="36576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8pPr>
            <a:lvl9pPr indent="-412750" lvl="8" marL="4114800" marR="0" rtl="0" algn="l">
              <a:lnSpc>
                <a:spcPct val="115000"/>
              </a:lnSpc>
              <a:spcBef>
                <a:spcPts val="0"/>
              </a:spcBef>
              <a:spcAft>
                <a:spcPts val="0"/>
              </a:spcAft>
              <a:buClr>
                <a:schemeClr val="dk2"/>
              </a:buClr>
              <a:buSzPts val="2900"/>
              <a:buFont typeface="Calibri"/>
              <a:buChar char="■"/>
              <a:defRPr b="0" i="0" sz="29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22378089" y="12116448"/>
            <a:ext cx="1463400" cy="1049700"/>
          </a:xfrm>
          <a:prstGeom prst="rect">
            <a:avLst/>
          </a:prstGeom>
          <a:noFill/>
          <a:ln>
            <a:noFill/>
          </a:ln>
        </p:spPr>
        <p:txBody>
          <a:bodyPr anchorCtr="0" anchor="ctr" bIns="243825" lIns="243825" spcFirstLastPara="1" rIns="243825" wrap="square" tIns="243825">
            <a:norm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1085136" y="6993800"/>
            <a:ext cx="22552500" cy="1744800"/>
          </a:xfrm>
          <a:prstGeom prst="rect">
            <a:avLst/>
          </a:prstGeom>
          <a:noFill/>
          <a:ln>
            <a:noFill/>
          </a:ln>
        </p:spPr>
        <p:txBody>
          <a:bodyPr anchorCtr="0" anchor="t" bIns="243825" lIns="243825" spcFirstLastPara="1" rIns="243825" wrap="square" tIns="243825">
            <a:normAutofit fontScale="25000" lnSpcReduction="20000"/>
          </a:bodyPr>
          <a:lstStyle/>
          <a:p>
            <a:pPr indent="0" lvl="0" marL="0" rtl="0" algn="ctr">
              <a:lnSpc>
                <a:spcPct val="115000"/>
              </a:lnSpc>
              <a:spcBef>
                <a:spcPts val="0"/>
              </a:spcBef>
              <a:spcAft>
                <a:spcPts val="0"/>
              </a:spcAft>
              <a:buNone/>
            </a:pPr>
            <a:r>
              <a:rPr lang="en" sz="19600">
                <a:solidFill>
                  <a:schemeClr val="dk2"/>
                </a:solidFill>
                <a:latin typeface="Calibri"/>
                <a:ea typeface="Calibri"/>
                <a:cs typeface="Calibri"/>
                <a:sym typeface="Calibri"/>
              </a:rPr>
              <a:t>Presented by</a:t>
            </a:r>
            <a:endParaRPr sz="19600">
              <a:solidFill>
                <a:schemeClr val="dk2"/>
              </a:solidFill>
              <a:latin typeface="Calibri"/>
              <a:ea typeface="Calibri"/>
              <a:cs typeface="Calibri"/>
              <a:sym typeface="Calibri"/>
            </a:endParaRPr>
          </a:p>
          <a:p>
            <a:pPr indent="0" lvl="0" marL="0" rtl="0" algn="ctr">
              <a:lnSpc>
                <a:spcPct val="115000"/>
              </a:lnSpc>
              <a:spcBef>
                <a:spcPts val="0"/>
              </a:spcBef>
              <a:spcAft>
                <a:spcPts val="0"/>
              </a:spcAft>
              <a:buNone/>
            </a:pPr>
            <a:r>
              <a:t/>
            </a:r>
            <a:endParaRPr b="1" sz="21700">
              <a:solidFill>
                <a:schemeClr val="dk2"/>
              </a:solidFill>
              <a:latin typeface="Calibri"/>
              <a:ea typeface="Calibri"/>
              <a:cs typeface="Calibri"/>
              <a:sym typeface="Calibri"/>
            </a:endParaRPr>
          </a:p>
          <a:p>
            <a:pPr indent="0" lvl="0" marL="0" rtl="0" algn="ctr">
              <a:lnSpc>
                <a:spcPct val="100000"/>
              </a:lnSpc>
              <a:spcBef>
                <a:spcPts val="3200"/>
              </a:spcBef>
              <a:spcAft>
                <a:spcPts val="0"/>
              </a:spcAft>
              <a:buNone/>
            </a:pPr>
            <a:r>
              <a:t/>
            </a:r>
            <a:endParaRPr sz="4300">
              <a:solidFill>
                <a:schemeClr val="dk2"/>
              </a:solidFill>
              <a:latin typeface="Calibri"/>
              <a:ea typeface="Calibri"/>
              <a:cs typeface="Calibri"/>
              <a:sym typeface="Calibri"/>
            </a:endParaRPr>
          </a:p>
          <a:p>
            <a:pPr indent="0" lvl="0" marL="0" rtl="0" algn="ctr">
              <a:lnSpc>
                <a:spcPct val="100000"/>
              </a:lnSpc>
              <a:spcBef>
                <a:spcPts val="3200"/>
              </a:spcBef>
              <a:spcAft>
                <a:spcPts val="0"/>
              </a:spcAft>
              <a:buNone/>
            </a:pPr>
            <a:r>
              <a:t/>
            </a:r>
            <a:endParaRPr sz="4300">
              <a:solidFill>
                <a:schemeClr val="dk2"/>
              </a:solidFill>
              <a:latin typeface="Calibri"/>
              <a:ea typeface="Calibri"/>
              <a:cs typeface="Calibri"/>
              <a:sym typeface="Calibri"/>
            </a:endParaRPr>
          </a:p>
        </p:txBody>
      </p:sp>
      <p:sp>
        <p:nvSpPr>
          <p:cNvPr id="129" name="Google Shape;129;p13"/>
          <p:cNvSpPr txBox="1"/>
          <p:nvPr/>
        </p:nvSpPr>
        <p:spPr>
          <a:xfrm>
            <a:off x="1085136" y="8547133"/>
            <a:ext cx="22552500" cy="1231500"/>
          </a:xfrm>
          <a:prstGeom prst="rect">
            <a:avLst/>
          </a:prstGeom>
          <a:noFill/>
          <a:ln>
            <a:noFill/>
          </a:ln>
        </p:spPr>
        <p:txBody>
          <a:bodyPr anchorCtr="0" anchor="t" bIns="243825" lIns="243825" spcFirstLastPara="1" rIns="243825" wrap="square" tIns="243825">
            <a:spAutoFit/>
          </a:bodyPr>
          <a:lstStyle/>
          <a:p>
            <a:pPr indent="0" lvl="0" marL="0" rtl="0" algn="ctr">
              <a:lnSpc>
                <a:spcPct val="100000"/>
              </a:lnSpc>
              <a:spcBef>
                <a:spcPts val="0"/>
              </a:spcBef>
              <a:spcAft>
                <a:spcPts val="0"/>
              </a:spcAft>
              <a:buNone/>
            </a:pPr>
            <a:r>
              <a:rPr lang="en" sz="4800">
                <a:solidFill>
                  <a:schemeClr val="dk2"/>
                </a:solidFill>
                <a:latin typeface="Calibri"/>
                <a:ea typeface="Calibri"/>
                <a:cs typeface="Calibri"/>
                <a:sym typeface="Calibri"/>
              </a:rPr>
              <a:t>22166030 Shakib Mahmud Dipto</a:t>
            </a:r>
            <a:endParaRPr sz="4800">
              <a:solidFill>
                <a:schemeClr val="dk2"/>
              </a:solidFill>
              <a:latin typeface="Calibri"/>
              <a:ea typeface="Calibri"/>
              <a:cs typeface="Calibri"/>
              <a:sym typeface="Calibri"/>
            </a:endParaRPr>
          </a:p>
        </p:txBody>
      </p:sp>
      <p:sp>
        <p:nvSpPr>
          <p:cNvPr id="130" name="Google Shape;130;p13"/>
          <p:cNvSpPr txBox="1"/>
          <p:nvPr/>
        </p:nvSpPr>
        <p:spPr>
          <a:xfrm>
            <a:off x="1085269" y="2758400"/>
            <a:ext cx="22552500" cy="2862900"/>
          </a:xfrm>
          <a:prstGeom prst="rect">
            <a:avLst/>
          </a:prstGeom>
          <a:noFill/>
          <a:ln>
            <a:noFill/>
          </a:ln>
        </p:spPr>
        <p:txBody>
          <a:bodyPr anchorCtr="0" anchor="t" bIns="243825" lIns="243825" spcFirstLastPara="1" rIns="243825" wrap="square" tIns="243825">
            <a:spAutoFit/>
          </a:bodyPr>
          <a:lstStyle/>
          <a:p>
            <a:pPr indent="0" lvl="0" marL="0" rtl="0" algn="ctr">
              <a:spcBef>
                <a:spcPts val="0"/>
              </a:spcBef>
              <a:spcAft>
                <a:spcPts val="0"/>
              </a:spcAft>
              <a:buNone/>
            </a:pPr>
            <a:r>
              <a:rPr b="1" lang="en" sz="7700">
                <a:solidFill>
                  <a:schemeClr val="dk2"/>
                </a:solidFill>
                <a:latin typeface="Nunito"/>
                <a:ea typeface="Nunito"/>
                <a:cs typeface="Nunito"/>
                <a:sym typeface="Nunito"/>
              </a:rPr>
              <a:t>Improved Machine Learning based Classification Model for Early Autism Detection</a:t>
            </a:r>
            <a:endParaRPr b="1" sz="7500">
              <a:solidFill>
                <a:schemeClr val="dk2"/>
              </a:solidFill>
              <a:latin typeface="Nunito"/>
              <a:ea typeface="Nunito"/>
              <a:cs typeface="Nunito"/>
              <a:sym typeface="Nunito"/>
            </a:endParaRPr>
          </a:p>
        </p:txBody>
      </p:sp>
      <p:sp>
        <p:nvSpPr>
          <p:cNvPr id="131" name="Google Shape;131;p13"/>
          <p:cNvSpPr txBox="1"/>
          <p:nvPr/>
        </p:nvSpPr>
        <p:spPr>
          <a:xfrm>
            <a:off x="1085269" y="5631200"/>
            <a:ext cx="22552500" cy="1231500"/>
          </a:xfrm>
          <a:prstGeom prst="rect">
            <a:avLst/>
          </a:prstGeom>
          <a:noFill/>
          <a:ln>
            <a:noFill/>
          </a:ln>
        </p:spPr>
        <p:txBody>
          <a:bodyPr anchorCtr="0" anchor="t" bIns="243825" lIns="243825" spcFirstLastPara="1" rIns="243825" wrap="square" tIns="243825">
            <a:spAutoFit/>
          </a:bodyPr>
          <a:lstStyle/>
          <a:p>
            <a:pPr indent="0" lvl="0" marL="0" rtl="0" algn="ctr">
              <a:spcBef>
                <a:spcPts val="0"/>
              </a:spcBef>
              <a:spcAft>
                <a:spcPts val="0"/>
              </a:spcAft>
              <a:buNone/>
            </a:pPr>
            <a:r>
              <a:rPr lang="en" sz="4800">
                <a:solidFill>
                  <a:schemeClr val="dk2"/>
                </a:solidFill>
                <a:latin typeface="Calibri"/>
                <a:ea typeface="Calibri"/>
                <a:cs typeface="Calibri"/>
                <a:sym typeface="Calibri"/>
              </a:rPr>
              <a:t>T. Akter, M. I. Khan, M. H. Ali, M. S. Satu, M. J. Uddin and M. A. Moni</a:t>
            </a:r>
            <a:endParaRPr sz="4800">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2184673" y="1847200"/>
            <a:ext cx="20017800" cy="13287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b="1" lang="en"/>
              <a:t>Introduction</a:t>
            </a:r>
            <a:endParaRPr b="1"/>
          </a:p>
        </p:txBody>
      </p:sp>
      <p:sp>
        <p:nvSpPr>
          <p:cNvPr id="137" name="Google Shape;137;p14"/>
          <p:cNvSpPr txBox="1"/>
          <p:nvPr>
            <p:ph idx="1" type="body"/>
          </p:nvPr>
        </p:nvSpPr>
        <p:spPr>
          <a:xfrm>
            <a:off x="2184673" y="3758667"/>
            <a:ext cx="20017800" cy="8077500"/>
          </a:xfrm>
          <a:prstGeom prst="rect">
            <a:avLst/>
          </a:prstGeom>
        </p:spPr>
        <p:txBody>
          <a:bodyPr anchorCtr="0" anchor="t" bIns="243825" lIns="243825" spcFirstLastPara="1" rIns="243825" wrap="square" tIns="243825">
            <a:noAutofit/>
          </a:bodyPr>
          <a:lstStyle/>
          <a:p>
            <a:pPr indent="0" lvl="0" marL="0" rtl="0" algn="l">
              <a:lnSpc>
                <a:spcPct val="100000"/>
              </a:lnSpc>
              <a:spcBef>
                <a:spcPts val="0"/>
              </a:spcBef>
              <a:spcAft>
                <a:spcPts val="0"/>
              </a:spcAft>
              <a:buNone/>
            </a:pPr>
            <a:r>
              <a:rPr lang="en" sz="3700"/>
              <a:t>What is ASD (Autism Spectrum Disorder)?</a:t>
            </a:r>
            <a:endParaRPr sz="3700"/>
          </a:p>
          <a:p>
            <a:pPr indent="-844550" lvl="0" marL="1219200" rtl="0" algn="l">
              <a:lnSpc>
                <a:spcPct val="100000"/>
              </a:lnSpc>
              <a:spcBef>
                <a:spcPts val="0"/>
              </a:spcBef>
              <a:spcAft>
                <a:spcPts val="0"/>
              </a:spcAft>
              <a:buSzPts val="3700"/>
              <a:buChar char="●"/>
            </a:pPr>
            <a:r>
              <a:rPr lang="en" sz="3700">
                <a:solidFill>
                  <a:srgbClr val="333333"/>
                </a:solidFill>
                <a:highlight>
                  <a:srgbClr val="FFFFFF"/>
                </a:highlight>
              </a:rPr>
              <a:t>Lifelong neurodevelopmental disorder</a:t>
            </a:r>
            <a:endParaRPr sz="3700">
              <a:solidFill>
                <a:srgbClr val="333333"/>
              </a:solidFill>
              <a:highlight>
                <a:srgbClr val="FFFFFF"/>
              </a:highlight>
            </a:endParaRPr>
          </a:p>
          <a:p>
            <a:pPr indent="-844550" lvl="0" marL="1219200" rtl="0" algn="l">
              <a:lnSpc>
                <a:spcPct val="100000"/>
              </a:lnSpc>
              <a:spcBef>
                <a:spcPts val="0"/>
              </a:spcBef>
              <a:spcAft>
                <a:spcPts val="0"/>
              </a:spcAft>
              <a:buClr>
                <a:srgbClr val="333333"/>
              </a:buClr>
              <a:buSzPts val="3700"/>
              <a:buChar char="●"/>
            </a:pPr>
            <a:r>
              <a:rPr lang="en" sz="3700">
                <a:solidFill>
                  <a:srgbClr val="333333"/>
                </a:solidFill>
                <a:highlight>
                  <a:srgbClr val="FFFFFF"/>
                </a:highlight>
              </a:rPr>
              <a:t>Difficulties in communication, social interaction</a:t>
            </a:r>
            <a:endParaRPr sz="3700">
              <a:solidFill>
                <a:srgbClr val="333333"/>
              </a:solidFill>
              <a:highlight>
                <a:srgbClr val="FFFFFF"/>
              </a:highlight>
            </a:endParaRPr>
          </a:p>
          <a:p>
            <a:pPr indent="-844550" lvl="0" marL="1219200" rtl="0" algn="l">
              <a:lnSpc>
                <a:spcPct val="100000"/>
              </a:lnSpc>
              <a:spcBef>
                <a:spcPts val="0"/>
              </a:spcBef>
              <a:spcAft>
                <a:spcPts val="0"/>
              </a:spcAft>
              <a:buClr>
                <a:srgbClr val="333333"/>
              </a:buClr>
              <a:buSzPts val="3700"/>
              <a:buChar char="●"/>
            </a:pPr>
            <a:r>
              <a:rPr lang="en" sz="3700">
                <a:solidFill>
                  <a:srgbClr val="333333"/>
                </a:solidFill>
                <a:highlight>
                  <a:srgbClr val="FFFFFF"/>
                </a:highlight>
              </a:rPr>
              <a:t>Repetitive interests and behavioral abnormalities</a:t>
            </a:r>
            <a:endParaRPr sz="3700">
              <a:solidFill>
                <a:srgbClr val="333333"/>
              </a:solidFill>
              <a:highlight>
                <a:srgbClr val="FFFFFF"/>
              </a:highlight>
            </a:endParaRPr>
          </a:p>
          <a:p>
            <a:pPr indent="0" lvl="0" marL="0" rtl="0" algn="l">
              <a:lnSpc>
                <a:spcPct val="100000"/>
              </a:lnSpc>
              <a:spcBef>
                <a:spcPts val="2700"/>
              </a:spcBef>
              <a:spcAft>
                <a:spcPts val="0"/>
              </a:spcAft>
              <a:buNone/>
            </a:pPr>
            <a:r>
              <a:rPr lang="en" sz="3700"/>
              <a:t>Detecting ASD - Existing Methods</a:t>
            </a:r>
            <a:endParaRPr sz="3700"/>
          </a:p>
          <a:p>
            <a:pPr indent="-844550" lvl="0" marL="1219200" rtl="0" algn="l">
              <a:lnSpc>
                <a:spcPct val="100000"/>
              </a:lnSpc>
              <a:spcBef>
                <a:spcPts val="0"/>
              </a:spcBef>
              <a:spcAft>
                <a:spcPts val="0"/>
              </a:spcAft>
              <a:buSzPts val="3700"/>
              <a:buChar char="●"/>
            </a:pPr>
            <a:r>
              <a:rPr lang="en" sz="3700">
                <a:solidFill>
                  <a:srgbClr val="333333"/>
                </a:solidFill>
                <a:highlight>
                  <a:srgbClr val="FFFFFF"/>
                </a:highlight>
              </a:rPr>
              <a:t>Quantitative Checklist for Autism in Toddlers (</a:t>
            </a:r>
            <a:r>
              <a:rPr lang="en" sz="3700"/>
              <a:t>Q-CHAT</a:t>
            </a:r>
            <a:r>
              <a:rPr lang="en" sz="3700">
                <a:solidFill>
                  <a:srgbClr val="333333"/>
                </a:solidFill>
                <a:highlight>
                  <a:srgbClr val="FFFFFF"/>
                </a:highlight>
              </a:rPr>
              <a:t>)</a:t>
            </a:r>
            <a:r>
              <a:rPr lang="en" sz="3700"/>
              <a:t> and </a:t>
            </a:r>
            <a:r>
              <a:rPr lang="en" sz="3700">
                <a:solidFill>
                  <a:srgbClr val="333333"/>
                </a:solidFill>
                <a:highlight>
                  <a:srgbClr val="FFFFFF"/>
                </a:highlight>
              </a:rPr>
              <a:t>Autism Quotient (</a:t>
            </a:r>
            <a:r>
              <a:rPr lang="en" sz="3700"/>
              <a:t>AQ</a:t>
            </a:r>
            <a:r>
              <a:rPr lang="en" sz="3700">
                <a:solidFill>
                  <a:srgbClr val="333333"/>
                </a:solidFill>
                <a:highlight>
                  <a:srgbClr val="FFFFFF"/>
                </a:highlight>
              </a:rPr>
              <a:t>), uses discriminant indexing, denoted as Q-CHAT-10 and AQ-10</a:t>
            </a:r>
            <a:endParaRPr sz="3700">
              <a:solidFill>
                <a:srgbClr val="333333"/>
              </a:solidFill>
              <a:highlight>
                <a:srgbClr val="FFFFFF"/>
              </a:highlight>
            </a:endParaRPr>
          </a:p>
          <a:p>
            <a:pPr indent="-844550" lvl="0" marL="1219200" rtl="0" algn="l">
              <a:lnSpc>
                <a:spcPct val="100000"/>
              </a:lnSpc>
              <a:spcBef>
                <a:spcPts val="0"/>
              </a:spcBef>
              <a:spcAft>
                <a:spcPts val="0"/>
              </a:spcAft>
              <a:buClr>
                <a:srgbClr val="333333"/>
              </a:buClr>
              <a:buSzPts val="3700"/>
              <a:buChar char="●"/>
            </a:pPr>
            <a:r>
              <a:rPr lang="en" sz="3700">
                <a:solidFill>
                  <a:srgbClr val="333333"/>
                </a:solidFill>
                <a:highlight>
                  <a:srgbClr val="FFFFFF"/>
                </a:highlight>
              </a:rPr>
              <a:t>Recursive feature elimination and stability selection methods</a:t>
            </a:r>
            <a:endParaRPr sz="3700">
              <a:solidFill>
                <a:srgbClr val="333333"/>
              </a:solidFill>
              <a:highlight>
                <a:srgbClr val="FFFFFF"/>
              </a:highlight>
            </a:endParaRPr>
          </a:p>
          <a:p>
            <a:pPr indent="-844550" lvl="0" marL="1219200" rtl="0" algn="l">
              <a:lnSpc>
                <a:spcPct val="100000"/>
              </a:lnSpc>
              <a:spcBef>
                <a:spcPts val="0"/>
              </a:spcBef>
              <a:spcAft>
                <a:spcPts val="0"/>
              </a:spcAft>
              <a:buSzPts val="3700"/>
              <a:buChar char="●"/>
            </a:pPr>
            <a:r>
              <a:rPr lang="en" sz="3700">
                <a:solidFill>
                  <a:srgbClr val="333333"/>
                </a:solidFill>
                <a:highlight>
                  <a:srgbClr val="FFFFFF"/>
                </a:highlight>
              </a:rPr>
              <a:t>Clustering-based Autism Trait Classification (</a:t>
            </a:r>
            <a:r>
              <a:rPr lang="en" sz="3700"/>
              <a:t>CATC</a:t>
            </a:r>
            <a:r>
              <a:rPr lang="en" sz="3700">
                <a:solidFill>
                  <a:srgbClr val="333333"/>
                </a:solidFill>
                <a:highlight>
                  <a:srgbClr val="FFFFFF"/>
                </a:highlight>
              </a:rPr>
              <a:t>), </a:t>
            </a:r>
            <a:r>
              <a:rPr lang="en" sz="3700">
                <a:solidFill>
                  <a:srgbClr val="333333"/>
                </a:solidFill>
                <a:highlight>
                  <a:srgbClr val="FFFFFF"/>
                </a:highlight>
              </a:rPr>
              <a:t>semi supervised machine learning model</a:t>
            </a:r>
            <a:endParaRPr sz="3700"/>
          </a:p>
          <a:p>
            <a:pPr indent="-844550" lvl="0" marL="1219200" rtl="0" algn="l">
              <a:lnSpc>
                <a:spcPct val="100000"/>
              </a:lnSpc>
              <a:spcBef>
                <a:spcPts val="0"/>
              </a:spcBef>
              <a:spcAft>
                <a:spcPts val="0"/>
              </a:spcAft>
              <a:buSzPts val="3700"/>
              <a:buChar char="●"/>
            </a:pPr>
            <a:r>
              <a:rPr lang="en" sz="3700">
                <a:solidFill>
                  <a:srgbClr val="333333"/>
                </a:solidFill>
                <a:highlight>
                  <a:srgbClr val="FFFFFF"/>
                </a:highlight>
              </a:rPr>
              <a:t>Rules-based machine learning (</a:t>
            </a:r>
            <a:r>
              <a:rPr lang="en" sz="3700"/>
              <a:t>RML</a:t>
            </a:r>
            <a:r>
              <a:rPr lang="en" sz="3700">
                <a:solidFill>
                  <a:srgbClr val="333333"/>
                </a:solidFill>
                <a:highlight>
                  <a:srgbClr val="FFFFFF"/>
                </a:highlight>
              </a:rPr>
              <a:t>), detects autism traits and offers intelligent rules to explore reasons for classification</a:t>
            </a:r>
            <a:endParaRPr sz="3700"/>
          </a:p>
          <a:p>
            <a:pPr indent="-844550" lvl="0" marL="1219200" rtl="0" algn="l">
              <a:lnSpc>
                <a:spcPct val="100000"/>
              </a:lnSpc>
              <a:spcBef>
                <a:spcPts val="0"/>
              </a:spcBef>
              <a:spcAft>
                <a:spcPts val="0"/>
              </a:spcAft>
              <a:buClr>
                <a:srgbClr val="333333"/>
              </a:buClr>
              <a:buSzPts val="3700"/>
              <a:buChar char="●"/>
            </a:pPr>
            <a:r>
              <a:rPr lang="en" sz="3700">
                <a:solidFill>
                  <a:srgbClr val="333333"/>
                </a:solidFill>
                <a:highlight>
                  <a:srgbClr val="FFFFFF"/>
                </a:highlight>
              </a:rPr>
              <a:t>Computational Intelligence (CI), extracts feature-to-class and feature-to-feature correlations and built a predictive model, eg. </a:t>
            </a:r>
            <a:r>
              <a:rPr lang="en" sz="3700">
                <a:solidFill>
                  <a:srgbClr val="333333"/>
                </a:solidFill>
                <a:highlight>
                  <a:srgbClr val="FFFFFF"/>
                </a:highlight>
              </a:rPr>
              <a:t>Variable Analysis (VA)</a:t>
            </a:r>
            <a:endParaRPr sz="3700"/>
          </a:p>
        </p:txBody>
      </p:sp>
      <p:sp>
        <p:nvSpPr>
          <p:cNvPr id="138" name="Google Shape;138;p14"/>
          <p:cNvSpPr txBox="1"/>
          <p:nvPr>
            <p:ph idx="12" type="sldNum"/>
          </p:nvPr>
        </p:nvSpPr>
        <p:spPr>
          <a:xfrm>
            <a:off x="22378089" y="12102448"/>
            <a:ext cx="1463400" cy="1049700"/>
          </a:xfrm>
          <a:prstGeom prst="rect">
            <a:avLst/>
          </a:prstGeom>
        </p:spPr>
        <p:txBody>
          <a:bodyPr anchorCtr="0" anchor="ctr" bIns="243825" lIns="243825" spcFirstLastPara="1" rIns="243825" wrap="square" tIns="243825">
            <a:normAutofit/>
          </a:bodyPr>
          <a:lstStyle/>
          <a:p>
            <a:pPr indent="0" lvl="0" marL="0" rtl="0" algn="r">
              <a:spcBef>
                <a:spcPts val="0"/>
              </a:spcBef>
              <a:spcAft>
                <a:spcPts val="0"/>
              </a:spcAft>
              <a:buClr>
                <a:srgbClr val="000000"/>
              </a:buClr>
              <a:buSzPts val="27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2184673" y="1154467"/>
            <a:ext cx="20017800" cy="13287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b="1" lang="en"/>
              <a:t>The aim of the Research</a:t>
            </a:r>
            <a:endParaRPr b="1"/>
          </a:p>
        </p:txBody>
      </p:sp>
      <p:sp>
        <p:nvSpPr>
          <p:cNvPr id="144" name="Google Shape;144;p15"/>
          <p:cNvSpPr txBox="1"/>
          <p:nvPr>
            <p:ph idx="1" type="body"/>
          </p:nvPr>
        </p:nvSpPr>
        <p:spPr>
          <a:xfrm>
            <a:off x="2184673" y="2630200"/>
            <a:ext cx="20017800" cy="3379200"/>
          </a:xfrm>
          <a:prstGeom prst="rect">
            <a:avLst/>
          </a:prstGeom>
        </p:spPr>
        <p:txBody>
          <a:bodyPr anchorCtr="0" anchor="t" bIns="243825" lIns="243825" spcFirstLastPara="1" rIns="243825" wrap="square" tIns="243825">
            <a:noAutofit/>
          </a:bodyPr>
          <a:lstStyle/>
          <a:p>
            <a:pPr indent="0" lvl="0" marL="0" rtl="0" algn="l">
              <a:lnSpc>
                <a:spcPct val="100000"/>
              </a:lnSpc>
              <a:spcBef>
                <a:spcPts val="0"/>
              </a:spcBef>
              <a:spcAft>
                <a:spcPts val="0"/>
              </a:spcAft>
              <a:buNone/>
            </a:pPr>
            <a:r>
              <a:rPr lang="en" sz="3700"/>
              <a:t>The aim of the research work-</a:t>
            </a:r>
            <a:endParaRPr sz="3700"/>
          </a:p>
          <a:p>
            <a:pPr indent="-844550" lvl="0" marL="1219200" rtl="0" algn="l">
              <a:lnSpc>
                <a:spcPct val="100000"/>
              </a:lnSpc>
              <a:spcBef>
                <a:spcPts val="0"/>
              </a:spcBef>
              <a:spcAft>
                <a:spcPts val="0"/>
              </a:spcAft>
              <a:buSzPts val="3700"/>
              <a:buChar char="●"/>
            </a:pPr>
            <a:r>
              <a:rPr lang="en" sz="3700">
                <a:solidFill>
                  <a:srgbClr val="333333"/>
                </a:solidFill>
                <a:highlight>
                  <a:srgbClr val="FFFFFF"/>
                </a:highlight>
              </a:rPr>
              <a:t>To investigate autism datasets with various machine learning methods</a:t>
            </a:r>
            <a:endParaRPr sz="3700">
              <a:solidFill>
                <a:srgbClr val="333333"/>
              </a:solidFill>
              <a:highlight>
                <a:srgbClr val="FFFFFF"/>
              </a:highlight>
            </a:endParaRPr>
          </a:p>
          <a:p>
            <a:pPr indent="-844550" lvl="0" marL="1219200" rtl="0" algn="l">
              <a:lnSpc>
                <a:spcPct val="100000"/>
              </a:lnSpc>
              <a:spcBef>
                <a:spcPts val="0"/>
              </a:spcBef>
              <a:spcAft>
                <a:spcPts val="0"/>
              </a:spcAft>
              <a:buClr>
                <a:srgbClr val="333333"/>
              </a:buClr>
              <a:buSzPts val="3700"/>
              <a:buChar char="●"/>
            </a:pPr>
            <a:r>
              <a:rPr lang="en" sz="3700">
                <a:solidFill>
                  <a:srgbClr val="333333"/>
                </a:solidFill>
                <a:highlight>
                  <a:srgbClr val="FFFFFF"/>
                </a:highlight>
              </a:rPr>
              <a:t>Generating better results to early detect autism</a:t>
            </a:r>
            <a:endParaRPr sz="3700">
              <a:solidFill>
                <a:srgbClr val="333333"/>
              </a:solidFill>
              <a:highlight>
                <a:srgbClr val="FFFFFF"/>
              </a:highlight>
            </a:endParaRPr>
          </a:p>
          <a:p>
            <a:pPr indent="-844550" lvl="0" marL="1219200" rtl="0" algn="l">
              <a:lnSpc>
                <a:spcPct val="100000"/>
              </a:lnSpc>
              <a:spcBef>
                <a:spcPts val="0"/>
              </a:spcBef>
              <a:spcAft>
                <a:spcPts val="0"/>
              </a:spcAft>
              <a:buClr>
                <a:srgbClr val="333333"/>
              </a:buClr>
              <a:buSzPts val="3700"/>
              <a:buChar char="●"/>
            </a:pPr>
            <a:r>
              <a:rPr lang="en" sz="3700">
                <a:solidFill>
                  <a:srgbClr val="333333"/>
                </a:solidFill>
                <a:highlight>
                  <a:srgbClr val="FFFFFF"/>
                </a:highlight>
              </a:rPr>
              <a:t>Correlation based analysis and transformation methods to manipulate datasets</a:t>
            </a:r>
            <a:endParaRPr sz="3700">
              <a:solidFill>
                <a:srgbClr val="333333"/>
              </a:solidFill>
              <a:highlight>
                <a:srgbClr val="FFFFFF"/>
              </a:highlight>
            </a:endParaRPr>
          </a:p>
          <a:p>
            <a:pPr indent="-844550" lvl="0" marL="1219200" rtl="0" algn="l">
              <a:lnSpc>
                <a:spcPct val="100000"/>
              </a:lnSpc>
              <a:spcBef>
                <a:spcPts val="0"/>
              </a:spcBef>
              <a:spcAft>
                <a:spcPts val="0"/>
              </a:spcAft>
              <a:buClr>
                <a:srgbClr val="333333"/>
              </a:buClr>
              <a:buSzPts val="3700"/>
              <a:buChar char="●"/>
            </a:pPr>
            <a:r>
              <a:rPr lang="en" sz="3700">
                <a:solidFill>
                  <a:srgbClr val="333333"/>
                </a:solidFill>
                <a:highlight>
                  <a:srgbClr val="FFFFFF"/>
                </a:highlight>
              </a:rPr>
              <a:t>This work can detect ASD at any stage of age more accurately</a:t>
            </a:r>
            <a:endParaRPr sz="3700">
              <a:solidFill>
                <a:srgbClr val="333333"/>
              </a:solidFill>
              <a:highlight>
                <a:srgbClr val="FFFFFF"/>
              </a:highlight>
            </a:endParaRPr>
          </a:p>
        </p:txBody>
      </p:sp>
      <p:sp>
        <p:nvSpPr>
          <p:cNvPr id="145" name="Google Shape;145;p15"/>
          <p:cNvSpPr txBox="1"/>
          <p:nvPr>
            <p:ph type="title"/>
          </p:nvPr>
        </p:nvSpPr>
        <p:spPr>
          <a:xfrm>
            <a:off x="2295554" y="6009400"/>
            <a:ext cx="20017800" cy="13287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b="1" lang="en"/>
              <a:t>Data Collection</a:t>
            </a:r>
            <a:endParaRPr b="1"/>
          </a:p>
        </p:txBody>
      </p:sp>
      <p:sp>
        <p:nvSpPr>
          <p:cNvPr id="146" name="Google Shape;146;p15"/>
          <p:cNvSpPr txBox="1"/>
          <p:nvPr>
            <p:ph idx="1" type="body"/>
          </p:nvPr>
        </p:nvSpPr>
        <p:spPr>
          <a:xfrm>
            <a:off x="2184673" y="7469200"/>
            <a:ext cx="20711400" cy="5411100"/>
          </a:xfrm>
          <a:prstGeom prst="rect">
            <a:avLst/>
          </a:prstGeom>
        </p:spPr>
        <p:txBody>
          <a:bodyPr anchorCtr="0" anchor="t" bIns="243825" lIns="243825" spcFirstLastPara="1" rIns="243825" wrap="square" tIns="243825">
            <a:noAutofit/>
          </a:bodyPr>
          <a:lstStyle/>
          <a:p>
            <a:pPr indent="-844550" lvl="0" marL="1219200" rtl="0" algn="l">
              <a:lnSpc>
                <a:spcPct val="100000"/>
              </a:lnSpc>
              <a:spcBef>
                <a:spcPts val="0"/>
              </a:spcBef>
              <a:spcAft>
                <a:spcPts val="0"/>
              </a:spcAft>
              <a:buSzPts val="3700"/>
              <a:buChar char="●"/>
            </a:pPr>
            <a:r>
              <a:rPr lang="en" sz="3700">
                <a:solidFill>
                  <a:srgbClr val="333333"/>
                </a:solidFill>
                <a:highlight>
                  <a:srgbClr val="FFFFFF"/>
                </a:highlight>
              </a:rPr>
              <a:t>20 features to explore autism traits among toddlers, child, adolescent, and adults</a:t>
            </a:r>
            <a:endParaRPr sz="3700">
              <a:solidFill>
                <a:srgbClr val="333333"/>
              </a:solidFill>
              <a:highlight>
                <a:srgbClr val="FFFFFF"/>
              </a:highlight>
            </a:endParaRPr>
          </a:p>
          <a:p>
            <a:pPr indent="-844550" lvl="0" marL="1219200" rtl="0" algn="l">
              <a:lnSpc>
                <a:spcPct val="100000"/>
              </a:lnSpc>
              <a:spcBef>
                <a:spcPts val="0"/>
              </a:spcBef>
              <a:spcAft>
                <a:spcPts val="0"/>
              </a:spcAft>
              <a:buClr>
                <a:srgbClr val="333333"/>
              </a:buClr>
              <a:buSzPts val="3700"/>
              <a:buChar char="●"/>
            </a:pPr>
            <a:r>
              <a:rPr lang="en" sz="3700">
                <a:solidFill>
                  <a:srgbClr val="333333"/>
                </a:solidFill>
                <a:highlight>
                  <a:srgbClr val="FFFFFF"/>
                </a:highlight>
              </a:rPr>
              <a:t>Each dataset with 10 behavioral features</a:t>
            </a:r>
            <a:endParaRPr sz="3700">
              <a:solidFill>
                <a:srgbClr val="333333"/>
              </a:solidFill>
              <a:highlight>
                <a:srgbClr val="FFFFFF"/>
              </a:highlight>
            </a:endParaRPr>
          </a:p>
          <a:p>
            <a:pPr indent="-844550" lvl="0" marL="1219200" rtl="0" algn="l">
              <a:lnSpc>
                <a:spcPct val="100000"/>
              </a:lnSpc>
              <a:spcBef>
                <a:spcPts val="0"/>
              </a:spcBef>
              <a:spcAft>
                <a:spcPts val="0"/>
              </a:spcAft>
              <a:buClr>
                <a:srgbClr val="333333"/>
              </a:buClr>
              <a:buSzPts val="3700"/>
              <a:buChar char="●"/>
            </a:pPr>
            <a:r>
              <a:rPr lang="en" sz="3700">
                <a:solidFill>
                  <a:srgbClr val="333333"/>
                </a:solidFill>
                <a:highlight>
                  <a:srgbClr val="FFFFFF"/>
                </a:highlight>
              </a:rPr>
              <a:t>Children, adolescent, and adult datasets collected from the University of California Irvine (UCI) and toddlers dataset from Kaggle machine learning</a:t>
            </a:r>
            <a:endParaRPr sz="3700">
              <a:solidFill>
                <a:srgbClr val="333333"/>
              </a:solidFill>
              <a:highlight>
                <a:srgbClr val="FFFFFF"/>
              </a:highlight>
            </a:endParaRPr>
          </a:p>
          <a:p>
            <a:pPr indent="-844550" lvl="0" marL="1219200" rtl="0" algn="l">
              <a:lnSpc>
                <a:spcPct val="100000"/>
              </a:lnSpc>
              <a:spcBef>
                <a:spcPts val="0"/>
              </a:spcBef>
              <a:spcAft>
                <a:spcPts val="0"/>
              </a:spcAft>
              <a:buClr>
                <a:srgbClr val="333333"/>
              </a:buClr>
              <a:buSzPts val="3700"/>
              <a:buChar char="●"/>
            </a:pPr>
            <a:r>
              <a:rPr lang="en" sz="3700">
                <a:solidFill>
                  <a:srgbClr val="333333"/>
                </a:solidFill>
                <a:highlight>
                  <a:srgbClr val="FFFFFF"/>
                </a:highlight>
              </a:rPr>
              <a:t>Toddlers dataset contains 1054 samples (319 female and 735 male), the child dataset with 248 records (74 male and 174 female), 98 records of adolescent dataset where both female and male contain 49 records</a:t>
            </a:r>
            <a:endParaRPr sz="3700">
              <a:solidFill>
                <a:srgbClr val="333333"/>
              </a:solidFill>
              <a:highlight>
                <a:srgbClr val="FFFFFF"/>
              </a:highlight>
            </a:endParaRPr>
          </a:p>
          <a:p>
            <a:pPr indent="-844550" lvl="0" marL="1219200" rtl="0" algn="l">
              <a:lnSpc>
                <a:spcPct val="100000"/>
              </a:lnSpc>
              <a:spcBef>
                <a:spcPts val="0"/>
              </a:spcBef>
              <a:spcAft>
                <a:spcPts val="0"/>
              </a:spcAft>
              <a:buClr>
                <a:srgbClr val="333333"/>
              </a:buClr>
              <a:buSzPts val="3700"/>
              <a:buChar char="●"/>
            </a:pPr>
            <a:r>
              <a:rPr lang="en" sz="3700">
                <a:solidFill>
                  <a:srgbClr val="333333"/>
                </a:solidFill>
                <a:highlight>
                  <a:srgbClr val="FFFFFF"/>
                </a:highlight>
              </a:rPr>
              <a:t>609 samples of the adult dataset consists of 288 female and 321 male records</a:t>
            </a:r>
            <a:endParaRPr sz="3700">
              <a:solidFill>
                <a:srgbClr val="333333"/>
              </a:solidFill>
              <a:highlight>
                <a:srgbClr val="FFFFFF"/>
              </a:highlight>
            </a:endParaRPr>
          </a:p>
        </p:txBody>
      </p:sp>
      <p:sp>
        <p:nvSpPr>
          <p:cNvPr id="147" name="Google Shape;147;p15"/>
          <p:cNvSpPr txBox="1"/>
          <p:nvPr>
            <p:ph idx="12" type="sldNum"/>
          </p:nvPr>
        </p:nvSpPr>
        <p:spPr>
          <a:xfrm>
            <a:off x="22378089" y="12116448"/>
            <a:ext cx="1463400" cy="1049700"/>
          </a:xfrm>
          <a:prstGeom prst="rect">
            <a:avLst/>
          </a:prstGeom>
        </p:spPr>
        <p:txBody>
          <a:bodyPr anchorCtr="0" anchor="ctr" bIns="243825" lIns="243825" spcFirstLastPara="1" rIns="243825" wrap="square" tIns="243825">
            <a:normAutofit/>
          </a:bodyPr>
          <a:lstStyle/>
          <a:p>
            <a:pPr indent="0" lvl="0" marL="0" rtl="0" algn="r">
              <a:spcBef>
                <a:spcPts val="0"/>
              </a:spcBef>
              <a:spcAft>
                <a:spcPts val="0"/>
              </a:spcAft>
              <a:buClr>
                <a:srgbClr val="000000"/>
              </a:buClr>
              <a:buSzPts val="27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2184673" y="1154467"/>
            <a:ext cx="20017800" cy="13287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b="1" lang="en"/>
              <a:t>Data Preprocessing</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53" name="Google Shape;153;p16"/>
          <p:cNvSpPr txBox="1"/>
          <p:nvPr>
            <p:ph idx="1" type="body"/>
          </p:nvPr>
        </p:nvSpPr>
        <p:spPr>
          <a:xfrm>
            <a:off x="2184673" y="2630200"/>
            <a:ext cx="20017800" cy="3379200"/>
          </a:xfrm>
          <a:prstGeom prst="rect">
            <a:avLst/>
          </a:prstGeom>
        </p:spPr>
        <p:txBody>
          <a:bodyPr anchorCtr="0" anchor="t" bIns="243825" lIns="243825" spcFirstLastPara="1" rIns="243825" wrap="square" tIns="243825">
            <a:noAutofit/>
          </a:bodyPr>
          <a:lstStyle/>
          <a:p>
            <a:pPr indent="0" lvl="0" marL="0" rtl="0" algn="l">
              <a:lnSpc>
                <a:spcPct val="100000"/>
              </a:lnSpc>
              <a:spcBef>
                <a:spcPts val="2700"/>
              </a:spcBef>
              <a:spcAft>
                <a:spcPts val="0"/>
              </a:spcAft>
              <a:buNone/>
            </a:pPr>
            <a:r>
              <a:rPr lang="en" sz="3700"/>
              <a:t>These datasets were contained several missing values that were replaced by mean values. - Data imputation is done.</a:t>
            </a:r>
            <a:endParaRPr sz="3700"/>
          </a:p>
          <a:p>
            <a:pPr indent="0" lvl="0" marL="0" rtl="0" algn="l">
              <a:lnSpc>
                <a:spcPct val="100000"/>
              </a:lnSpc>
              <a:spcBef>
                <a:spcPts val="2700"/>
              </a:spcBef>
              <a:spcAft>
                <a:spcPts val="0"/>
              </a:spcAft>
              <a:buNone/>
            </a:pPr>
            <a:r>
              <a:t/>
            </a:r>
            <a:endParaRPr sz="3700"/>
          </a:p>
          <a:p>
            <a:pPr indent="0" lvl="0" marL="0" rtl="0" algn="l">
              <a:lnSpc>
                <a:spcPct val="100000"/>
              </a:lnSpc>
              <a:spcBef>
                <a:spcPts val="2700"/>
              </a:spcBef>
              <a:spcAft>
                <a:spcPts val="0"/>
              </a:spcAft>
              <a:buNone/>
            </a:pPr>
            <a:r>
              <a:rPr lang="en" sz="3700"/>
              <a:t>Also they investigated the correlation among individual variables and measured how strongly they are related. When one variable is highly correlated with other variables, it can be shown unstable classification result and one of them is needed to omit.</a:t>
            </a:r>
            <a:endParaRPr sz="3700"/>
          </a:p>
          <a:p>
            <a:pPr indent="0" lvl="0" marL="0" rtl="0" algn="l">
              <a:lnSpc>
                <a:spcPct val="100000"/>
              </a:lnSpc>
              <a:spcBef>
                <a:spcPts val="2700"/>
              </a:spcBef>
              <a:spcAft>
                <a:spcPts val="0"/>
              </a:spcAft>
              <a:buNone/>
            </a:pPr>
            <a:r>
              <a:t/>
            </a:r>
            <a:endParaRPr sz="3700"/>
          </a:p>
          <a:p>
            <a:pPr indent="0" lvl="0" marL="0" rtl="0" algn="l">
              <a:lnSpc>
                <a:spcPct val="100000"/>
              </a:lnSpc>
              <a:spcBef>
                <a:spcPts val="2700"/>
              </a:spcBef>
              <a:spcAft>
                <a:spcPts val="0"/>
              </a:spcAft>
              <a:buNone/>
            </a:pPr>
            <a:r>
              <a:rPr lang="en" sz="3700"/>
              <a:t>In the toddlers dataset, ”QChat10_Score” is highly correlated with other variables. Again, ”age_desc” and ’’result” are extremely correlated with others in the child and adolescent dataset. Consequently, ”result” is highly correlated with other much more variables in the adult dataset. Therefore, they excluded ”QChat10_Score” , ”age_ desc” , and ”result” variables from these datasets.</a:t>
            </a:r>
            <a:endParaRPr sz="3700"/>
          </a:p>
          <a:p>
            <a:pPr indent="0" lvl="0" marL="0" rtl="0" algn="l">
              <a:lnSpc>
                <a:spcPct val="100000"/>
              </a:lnSpc>
              <a:spcBef>
                <a:spcPts val="2700"/>
              </a:spcBef>
              <a:spcAft>
                <a:spcPts val="0"/>
              </a:spcAft>
              <a:buNone/>
            </a:pPr>
            <a:r>
              <a:t/>
            </a:r>
            <a:endParaRPr sz="3700"/>
          </a:p>
          <a:p>
            <a:pPr indent="0" lvl="0" marL="0" rtl="0" algn="l">
              <a:lnSpc>
                <a:spcPct val="100000"/>
              </a:lnSpc>
              <a:spcBef>
                <a:spcPts val="2700"/>
              </a:spcBef>
              <a:spcAft>
                <a:spcPts val="2700"/>
              </a:spcAft>
              <a:buNone/>
            </a:pPr>
            <a:r>
              <a:t/>
            </a:r>
            <a:endParaRPr sz="3700"/>
          </a:p>
        </p:txBody>
      </p:sp>
      <p:sp>
        <p:nvSpPr>
          <p:cNvPr id="154" name="Google Shape;154;p16"/>
          <p:cNvSpPr txBox="1"/>
          <p:nvPr>
            <p:ph idx="12" type="sldNum"/>
          </p:nvPr>
        </p:nvSpPr>
        <p:spPr>
          <a:xfrm>
            <a:off x="22378089" y="12116448"/>
            <a:ext cx="1463400" cy="1049700"/>
          </a:xfrm>
          <a:prstGeom prst="rect">
            <a:avLst/>
          </a:prstGeom>
        </p:spPr>
        <p:txBody>
          <a:bodyPr anchorCtr="0" anchor="ctr" bIns="243825" lIns="243825" spcFirstLastPara="1" rIns="243825" wrap="square" tIns="243825">
            <a:normAutofit/>
          </a:bodyPr>
          <a:lstStyle/>
          <a:p>
            <a:pPr indent="0" lvl="0" marL="0" rtl="0" algn="r">
              <a:spcBef>
                <a:spcPts val="0"/>
              </a:spcBef>
              <a:spcAft>
                <a:spcPts val="0"/>
              </a:spcAft>
              <a:buClr>
                <a:srgbClr val="000000"/>
              </a:buClr>
              <a:buSzPts val="27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524657" y="2427133"/>
            <a:ext cx="20017800" cy="2545500"/>
          </a:xfrm>
          <a:prstGeom prst="rect">
            <a:avLst/>
          </a:prstGeom>
          <a:noFill/>
          <a:ln>
            <a:noFill/>
          </a:ln>
        </p:spPr>
        <p:txBody>
          <a:bodyPr anchorCtr="0" anchor="t" bIns="243825" lIns="243825" spcFirstLastPara="1" rIns="243825" wrap="square" tIns="243825">
            <a:normAutofit/>
          </a:bodyPr>
          <a:lstStyle/>
          <a:p>
            <a:pPr indent="0" lvl="0" marL="0" rtl="0" algn="l">
              <a:lnSpc>
                <a:spcPct val="100000"/>
              </a:lnSpc>
              <a:spcBef>
                <a:spcPts val="0"/>
              </a:spcBef>
              <a:spcAft>
                <a:spcPts val="0"/>
              </a:spcAft>
              <a:buSzPts val="8000"/>
              <a:buNone/>
            </a:pPr>
            <a:r>
              <a:rPr lang="en"/>
              <a:t>Feature Transformation</a:t>
            </a:r>
            <a:endParaRPr/>
          </a:p>
        </p:txBody>
      </p:sp>
      <p:sp>
        <p:nvSpPr>
          <p:cNvPr id="160" name="Google Shape;160;p17"/>
          <p:cNvSpPr txBox="1"/>
          <p:nvPr>
            <p:ph idx="1" type="body"/>
          </p:nvPr>
        </p:nvSpPr>
        <p:spPr>
          <a:xfrm>
            <a:off x="2184673" y="5308600"/>
            <a:ext cx="20017800" cy="6528000"/>
          </a:xfrm>
          <a:prstGeom prst="rect">
            <a:avLst/>
          </a:prstGeom>
          <a:noFill/>
          <a:ln>
            <a:noFill/>
          </a:ln>
        </p:spPr>
        <p:txBody>
          <a:bodyPr anchorCtr="0" anchor="t" bIns="243825" lIns="243825" spcFirstLastPara="1" rIns="243825" wrap="square" tIns="243825">
            <a:normAutofit/>
          </a:bodyPr>
          <a:lstStyle/>
          <a:p>
            <a:pPr indent="0" lvl="0" marL="0" rtl="0" algn="l">
              <a:lnSpc>
                <a:spcPct val="115000"/>
              </a:lnSpc>
              <a:spcBef>
                <a:spcPts val="0"/>
              </a:spcBef>
              <a:spcAft>
                <a:spcPts val="0"/>
              </a:spcAft>
              <a:buSzPts val="3500"/>
              <a:buNone/>
            </a:pPr>
            <a:r>
              <a:rPr lang="en"/>
              <a:t>In this work, these datasets contain numerous categorical variables that alter categorical variables into a suitable format so that the performance of individual classifiers were improved. So, two feature transformation models such as standardization and normalization were employed (see Table I) into these autism datasets.</a:t>
            </a:r>
            <a:endParaRPr/>
          </a:p>
          <a:p>
            <a:pPr indent="0" lvl="0" marL="0" rtl="0" algn="l">
              <a:lnSpc>
                <a:spcPct val="115000"/>
              </a:lnSpc>
              <a:spcBef>
                <a:spcPts val="3200"/>
              </a:spcBef>
              <a:spcAft>
                <a:spcPts val="3200"/>
              </a:spcAft>
              <a:buSzPts val="3500"/>
              <a:buNone/>
            </a:pPr>
            <a:r>
              <a:rPr lang="en"/>
              <a:t>Besides, different machine learning classifiers such as Artificial Neural Network (ANN), Recurrent Neural Network (RNN), Decision Tree (DT), Extreme Learning Machine (ELM), Gradient Boost (GB), K Nearest Neighbor (KNN), Logistic Regression (LR), Multilayer Perceptron (MLP), Naive Bayes (NB), Random Forest (RF), Support Vector Machine (SVM) and XGBoost (XGB) were employed into autism datasets to explore the best performing classifier for detecting autism more accurately</a:t>
            </a:r>
            <a:endParaRPr/>
          </a:p>
        </p:txBody>
      </p:sp>
      <p:pic>
        <p:nvPicPr>
          <p:cNvPr id="161" name="Google Shape;161;p17"/>
          <p:cNvPicPr preferRelativeResize="0"/>
          <p:nvPr/>
        </p:nvPicPr>
        <p:blipFill rotWithShape="1">
          <a:blip r:embed="rId3">
            <a:alphaModFix/>
          </a:blip>
          <a:srcRect b="0" l="0" r="0" t="0"/>
          <a:stretch/>
        </p:blipFill>
        <p:spPr>
          <a:xfrm>
            <a:off x="13276911" y="564200"/>
            <a:ext cx="10384670" cy="4744400"/>
          </a:xfrm>
          <a:prstGeom prst="rect">
            <a:avLst/>
          </a:prstGeom>
          <a:noFill/>
          <a:ln>
            <a:noFill/>
          </a:ln>
        </p:spPr>
      </p:pic>
      <p:sp>
        <p:nvSpPr>
          <p:cNvPr id="162" name="Google Shape;162;p17"/>
          <p:cNvSpPr txBox="1"/>
          <p:nvPr>
            <p:ph idx="12" type="sldNum"/>
          </p:nvPr>
        </p:nvSpPr>
        <p:spPr>
          <a:xfrm>
            <a:off x="22378089" y="12116448"/>
            <a:ext cx="1463400" cy="1049700"/>
          </a:xfrm>
          <a:prstGeom prst="rect">
            <a:avLst/>
          </a:prstGeom>
        </p:spPr>
        <p:txBody>
          <a:bodyPr anchorCtr="0" anchor="ctr" bIns="243825" lIns="243825" spcFirstLastPara="1" rIns="243825" wrap="square" tIns="243825">
            <a:normAutofit/>
          </a:bodyPr>
          <a:lstStyle/>
          <a:p>
            <a:pPr indent="0" lvl="0" marL="0" rtl="0" algn="r">
              <a:spcBef>
                <a:spcPts val="0"/>
              </a:spcBef>
              <a:spcAft>
                <a:spcPts val="0"/>
              </a:spcAft>
              <a:buClr>
                <a:srgbClr val="000000"/>
              </a:buClr>
              <a:buSzPts val="27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2184673" y="1237600"/>
            <a:ext cx="20017800" cy="13287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b="1" lang="en"/>
              <a:t>Experimental Result</a:t>
            </a:r>
            <a:endParaRPr b="1"/>
          </a:p>
        </p:txBody>
      </p:sp>
      <p:sp>
        <p:nvSpPr>
          <p:cNvPr id="168" name="Google Shape;168;p18"/>
          <p:cNvSpPr txBox="1"/>
          <p:nvPr>
            <p:ph idx="1" type="body"/>
          </p:nvPr>
        </p:nvSpPr>
        <p:spPr>
          <a:xfrm>
            <a:off x="2184673" y="2742667"/>
            <a:ext cx="20556900" cy="10879200"/>
          </a:xfrm>
          <a:prstGeom prst="rect">
            <a:avLst/>
          </a:prstGeom>
        </p:spPr>
        <p:txBody>
          <a:bodyPr anchorCtr="0" anchor="t" bIns="243825" lIns="243825" spcFirstLastPara="1" rIns="243825" wrap="square" tIns="243825">
            <a:noAutofit/>
          </a:bodyPr>
          <a:lstStyle/>
          <a:p>
            <a:pPr indent="0" lvl="0" marL="0" rtl="0" algn="l">
              <a:lnSpc>
                <a:spcPct val="100000"/>
              </a:lnSpc>
              <a:spcBef>
                <a:spcPts val="0"/>
              </a:spcBef>
              <a:spcAft>
                <a:spcPts val="0"/>
              </a:spcAft>
              <a:buNone/>
            </a:pPr>
            <a:r>
              <a:rPr lang="en" sz="3700">
                <a:solidFill>
                  <a:srgbClr val="333333"/>
                </a:solidFill>
                <a:highlight>
                  <a:srgbClr val="FFFFFF"/>
                </a:highlight>
              </a:rPr>
              <a:t>Twelve</a:t>
            </a:r>
            <a:r>
              <a:rPr lang="en" sz="3700">
                <a:solidFill>
                  <a:srgbClr val="333333"/>
                </a:solidFill>
                <a:highlight>
                  <a:srgbClr val="FFFFFF"/>
                </a:highlight>
              </a:rPr>
              <a:t> machine learning classifiers were implemented followed by a 10 fold cross validation technique using Scikit learn and Keras library</a:t>
            </a:r>
            <a:endParaRPr sz="3700">
              <a:solidFill>
                <a:srgbClr val="333333"/>
              </a:solidFill>
              <a:highlight>
                <a:srgbClr val="FFFFFF"/>
              </a:highlight>
            </a:endParaRPr>
          </a:p>
          <a:p>
            <a:pPr indent="-844550" lvl="0" marL="1219200" rtl="0" algn="l">
              <a:lnSpc>
                <a:spcPct val="100000"/>
              </a:lnSpc>
              <a:spcBef>
                <a:spcPts val="2700"/>
              </a:spcBef>
              <a:spcAft>
                <a:spcPts val="0"/>
              </a:spcAft>
              <a:buClr>
                <a:srgbClr val="333333"/>
              </a:buClr>
              <a:buSzPts val="3700"/>
              <a:buChar char="●"/>
            </a:pPr>
            <a:r>
              <a:rPr lang="en" sz="3700">
                <a:solidFill>
                  <a:srgbClr val="333333"/>
                </a:solidFill>
                <a:highlight>
                  <a:srgbClr val="FFFFFF"/>
                </a:highlight>
              </a:rPr>
              <a:t>Toddlers Dataset:</a:t>
            </a:r>
            <a:endParaRPr sz="3700">
              <a:solidFill>
                <a:srgbClr val="333333"/>
              </a:solidFill>
              <a:highlight>
                <a:srgbClr val="FFFFFF"/>
              </a:highlight>
            </a:endParaRPr>
          </a:p>
          <a:p>
            <a:pPr indent="-844550" lvl="1" marL="2438400" rtl="0" algn="l">
              <a:lnSpc>
                <a:spcPct val="100000"/>
              </a:lnSpc>
              <a:spcBef>
                <a:spcPts val="0"/>
              </a:spcBef>
              <a:spcAft>
                <a:spcPts val="0"/>
              </a:spcAft>
              <a:buClr>
                <a:srgbClr val="333333"/>
              </a:buClr>
              <a:buSzPts val="3700"/>
              <a:buChar char="○"/>
            </a:pPr>
            <a:r>
              <a:rPr lang="en" sz="3700">
                <a:solidFill>
                  <a:srgbClr val="333333"/>
                </a:solidFill>
                <a:highlight>
                  <a:srgbClr val="FFFFFF"/>
                </a:highlight>
              </a:rPr>
              <a:t>A</a:t>
            </a:r>
            <a:r>
              <a:rPr lang="en" sz="3700">
                <a:solidFill>
                  <a:srgbClr val="333333"/>
                </a:solidFill>
                <a:highlight>
                  <a:srgbClr val="FFFFFF"/>
                </a:highlight>
              </a:rPr>
              <a:t>ll classifiers performed above 90% in all evaluation metrics</a:t>
            </a:r>
            <a:endParaRPr sz="3700">
              <a:solidFill>
                <a:srgbClr val="333333"/>
              </a:solidFill>
              <a:highlight>
                <a:srgbClr val="FFFFFF"/>
              </a:highlight>
            </a:endParaRPr>
          </a:p>
          <a:p>
            <a:pPr indent="-844550" lvl="1" marL="2438400" rtl="0" algn="l">
              <a:lnSpc>
                <a:spcPct val="100000"/>
              </a:lnSpc>
              <a:spcBef>
                <a:spcPts val="0"/>
              </a:spcBef>
              <a:spcAft>
                <a:spcPts val="0"/>
              </a:spcAft>
              <a:buClr>
                <a:srgbClr val="333333"/>
              </a:buClr>
              <a:buSzPts val="3700"/>
              <a:buChar char="○"/>
            </a:pPr>
            <a:r>
              <a:rPr b="1" lang="en" sz="3700">
                <a:solidFill>
                  <a:srgbClr val="333333"/>
                </a:solidFill>
                <a:highlight>
                  <a:srgbClr val="FFFFFF"/>
                </a:highlight>
              </a:rPr>
              <a:t>LR</a:t>
            </a:r>
            <a:r>
              <a:rPr lang="en" sz="3700">
                <a:solidFill>
                  <a:srgbClr val="333333"/>
                </a:solidFill>
                <a:highlight>
                  <a:srgbClr val="FFFFFF"/>
                </a:highlight>
              </a:rPr>
              <a:t> &gt; MLP &gt; RNN &gt; ANN &gt; XGB &gt; GB &gt; SVM &gt; RF &gt; KNN &gt; NB &gt; ELM &gt; DT</a:t>
            </a:r>
            <a:endParaRPr sz="3700">
              <a:solidFill>
                <a:srgbClr val="333333"/>
              </a:solidFill>
              <a:highlight>
                <a:srgbClr val="FFFFFF"/>
              </a:highlight>
            </a:endParaRPr>
          </a:p>
          <a:p>
            <a:pPr indent="-844550" lvl="0" marL="1219200" rtl="0" algn="l">
              <a:lnSpc>
                <a:spcPct val="100000"/>
              </a:lnSpc>
              <a:spcBef>
                <a:spcPts val="0"/>
              </a:spcBef>
              <a:spcAft>
                <a:spcPts val="0"/>
              </a:spcAft>
              <a:buClr>
                <a:srgbClr val="333333"/>
              </a:buClr>
              <a:buSzPts val="3700"/>
              <a:buChar char="●"/>
            </a:pPr>
            <a:r>
              <a:rPr lang="en" sz="3700">
                <a:solidFill>
                  <a:srgbClr val="333333"/>
                </a:solidFill>
                <a:highlight>
                  <a:srgbClr val="FFFFFF"/>
                </a:highlight>
              </a:rPr>
              <a:t>Child Dataset:</a:t>
            </a:r>
            <a:endParaRPr sz="3700">
              <a:solidFill>
                <a:srgbClr val="333333"/>
              </a:solidFill>
              <a:highlight>
                <a:srgbClr val="FFFFFF"/>
              </a:highlight>
            </a:endParaRPr>
          </a:p>
          <a:p>
            <a:pPr indent="-844550" lvl="1" marL="2438400" rtl="0" algn="l">
              <a:lnSpc>
                <a:spcPct val="100000"/>
              </a:lnSpc>
              <a:spcBef>
                <a:spcPts val="0"/>
              </a:spcBef>
              <a:spcAft>
                <a:spcPts val="0"/>
              </a:spcAft>
              <a:buClr>
                <a:srgbClr val="333333"/>
              </a:buClr>
              <a:buSzPts val="3700"/>
              <a:buChar char="○"/>
            </a:pPr>
            <a:r>
              <a:rPr lang="en" sz="3700">
                <a:solidFill>
                  <a:srgbClr val="333333"/>
                </a:solidFill>
                <a:highlight>
                  <a:srgbClr val="FFFFFF"/>
                </a:highlight>
              </a:rPr>
              <a:t>E</a:t>
            </a:r>
            <a:r>
              <a:rPr lang="en" sz="3700">
                <a:solidFill>
                  <a:srgbClr val="333333"/>
                </a:solidFill>
                <a:highlight>
                  <a:srgbClr val="FFFFFF"/>
                </a:highlight>
              </a:rPr>
              <a:t>ight classifiers produce results greater than 90% and four classifiers represent performance between 85% and 90%</a:t>
            </a:r>
            <a:endParaRPr sz="3700">
              <a:solidFill>
                <a:srgbClr val="333333"/>
              </a:solidFill>
              <a:highlight>
                <a:srgbClr val="FFFFFF"/>
              </a:highlight>
            </a:endParaRPr>
          </a:p>
          <a:p>
            <a:pPr indent="-844550" lvl="1" marL="2438400" rtl="0" algn="l">
              <a:lnSpc>
                <a:spcPct val="100000"/>
              </a:lnSpc>
              <a:spcBef>
                <a:spcPts val="0"/>
              </a:spcBef>
              <a:spcAft>
                <a:spcPts val="0"/>
              </a:spcAft>
              <a:buClr>
                <a:srgbClr val="333333"/>
              </a:buClr>
              <a:buSzPts val="3700"/>
              <a:buChar char="○"/>
            </a:pPr>
            <a:r>
              <a:rPr b="1" lang="en" sz="3700">
                <a:solidFill>
                  <a:srgbClr val="333333"/>
                </a:solidFill>
                <a:highlight>
                  <a:schemeClr val="dk1"/>
                </a:highlight>
              </a:rPr>
              <a:t>LR</a:t>
            </a:r>
            <a:r>
              <a:rPr lang="en" sz="3700">
                <a:solidFill>
                  <a:srgbClr val="333333"/>
                </a:solidFill>
                <a:highlight>
                  <a:schemeClr val="dk1"/>
                </a:highlight>
              </a:rPr>
              <a:t> &gt; MLP &gt; RNN &gt; ANN &gt; XGB &gt; SVM &gt; GB &gt; RF &gt; ELM &gt; DT &gt; KNN &gt; NB</a:t>
            </a:r>
            <a:endParaRPr sz="3700">
              <a:solidFill>
                <a:srgbClr val="333333"/>
              </a:solidFill>
              <a:highlight>
                <a:schemeClr val="dk1"/>
              </a:highlight>
            </a:endParaRPr>
          </a:p>
          <a:p>
            <a:pPr indent="-844550" lvl="0" marL="1219200" rtl="0" algn="l">
              <a:lnSpc>
                <a:spcPct val="100000"/>
              </a:lnSpc>
              <a:spcBef>
                <a:spcPts val="0"/>
              </a:spcBef>
              <a:spcAft>
                <a:spcPts val="0"/>
              </a:spcAft>
              <a:buClr>
                <a:srgbClr val="333333"/>
              </a:buClr>
              <a:buSzPts val="3700"/>
              <a:buChar char="●"/>
            </a:pPr>
            <a:r>
              <a:rPr lang="en" sz="3700">
                <a:solidFill>
                  <a:srgbClr val="333333"/>
                </a:solidFill>
                <a:highlight>
                  <a:schemeClr val="dk1"/>
                </a:highlight>
              </a:rPr>
              <a:t>Adolescent Dataset:</a:t>
            </a:r>
            <a:endParaRPr sz="3700">
              <a:solidFill>
                <a:srgbClr val="333333"/>
              </a:solidFill>
              <a:highlight>
                <a:schemeClr val="dk1"/>
              </a:highlight>
            </a:endParaRPr>
          </a:p>
          <a:p>
            <a:pPr indent="-844550" lvl="1" marL="2438400" rtl="0" algn="l">
              <a:lnSpc>
                <a:spcPct val="100000"/>
              </a:lnSpc>
              <a:spcBef>
                <a:spcPts val="0"/>
              </a:spcBef>
              <a:spcAft>
                <a:spcPts val="0"/>
              </a:spcAft>
              <a:buClr>
                <a:srgbClr val="333333"/>
              </a:buClr>
              <a:buSzPts val="3700"/>
              <a:buChar char="○"/>
            </a:pPr>
            <a:r>
              <a:rPr lang="en" sz="3700">
                <a:solidFill>
                  <a:srgbClr val="333333"/>
                </a:solidFill>
                <a:highlight>
                  <a:schemeClr val="dk1"/>
                </a:highlight>
              </a:rPr>
              <a:t>Four classifiers produce results greater than 90%, seven classifiers represent performance between 80% and 90%, and one with greater than 75%</a:t>
            </a:r>
            <a:endParaRPr sz="3700">
              <a:solidFill>
                <a:srgbClr val="333333"/>
              </a:solidFill>
              <a:highlight>
                <a:schemeClr val="dk1"/>
              </a:highlight>
            </a:endParaRPr>
          </a:p>
          <a:p>
            <a:pPr indent="-844550" lvl="1" marL="2438400" rtl="0" algn="l">
              <a:lnSpc>
                <a:spcPct val="100000"/>
              </a:lnSpc>
              <a:spcBef>
                <a:spcPts val="0"/>
              </a:spcBef>
              <a:spcAft>
                <a:spcPts val="0"/>
              </a:spcAft>
              <a:buClr>
                <a:srgbClr val="333333"/>
              </a:buClr>
              <a:buSzPts val="3700"/>
              <a:buChar char="○"/>
            </a:pPr>
            <a:r>
              <a:rPr b="1" lang="en" sz="3700">
                <a:solidFill>
                  <a:srgbClr val="333333"/>
                </a:solidFill>
                <a:highlight>
                  <a:schemeClr val="dk1"/>
                </a:highlight>
              </a:rPr>
              <a:t>LR</a:t>
            </a:r>
            <a:r>
              <a:rPr lang="en" sz="3700">
                <a:solidFill>
                  <a:srgbClr val="333333"/>
                </a:solidFill>
                <a:highlight>
                  <a:schemeClr val="dk1"/>
                </a:highlight>
              </a:rPr>
              <a:t> &gt; MLP &gt; XGB &gt; ANN &gt; RF &gt; SVM &gt; RNN &gt; GB &gt; NB &gt; ELM &gt; KNN &gt; DT</a:t>
            </a:r>
            <a:endParaRPr sz="3700">
              <a:solidFill>
                <a:srgbClr val="333333"/>
              </a:solidFill>
              <a:highlight>
                <a:schemeClr val="dk1"/>
              </a:highlight>
            </a:endParaRPr>
          </a:p>
          <a:p>
            <a:pPr indent="-844550" lvl="0" marL="1219200" rtl="0" algn="l">
              <a:lnSpc>
                <a:spcPct val="100000"/>
              </a:lnSpc>
              <a:spcBef>
                <a:spcPts val="0"/>
              </a:spcBef>
              <a:spcAft>
                <a:spcPts val="0"/>
              </a:spcAft>
              <a:buClr>
                <a:srgbClr val="333333"/>
              </a:buClr>
              <a:buSzPts val="3700"/>
              <a:buChar char="●"/>
            </a:pPr>
            <a:r>
              <a:rPr lang="en" sz="3700">
                <a:solidFill>
                  <a:srgbClr val="333333"/>
                </a:solidFill>
                <a:highlight>
                  <a:schemeClr val="dk1"/>
                </a:highlight>
              </a:rPr>
              <a:t>Adult Dataset:</a:t>
            </a:r>
            <a:endParaRPr sz="3700">
              <a:solidFill>
                <a:srgbClr val="333333"/>
              </a:solidFill>
              <a:highlight>
                <a:schemeClr val="dk1"/>
              </a:highlight>
            </a:endParaRPr>
          </a:p>
          <a:p>
            <a:pPr indent="-844550" lvl="1" marL="2438400" rtl="0" algn="l">
              <a:lnSpc>
                <a:spcPct val="100000"/>
              </a:lnSpc>
              <a:spcBef>
                <a:spcPts val="0"/>
              </a:spcBef>
              <a:spcAft>
                <a:spcPts val="0"/>
              </a:spcAft>
              <a:buClr>
                <a:srgbClr val="333333"/>
              </a:buClr>
              <a:buSzPts val="3700"/>
              <a:buChar char="○"/>
            </a:pPr>
            <a:r>
              <a:rPr lang="en" sz="3700">
                <a:solidFill>
                  <a:srgbClr val="333333"/>
                </a:solidFill>
                <a:highlight>
                  <a:schemeClr val="dk1"/>
                </a:highlight>
              </a:rPr>
              <a:t>All of the classifiers provide a performance greater than 90%</a:t>
            </a:r>
            <a:endParaRPr sz="3700">
              <a:solidFill>
                <a:srgbClr val="333333"/>
              </a:solidFill>
              <a:highlight>
                <a:schemeClr val="dk1"/>
              </a:highlight>
            </a:endParaRPr>
          </a:p>
          <a:p>
            <a:pPr indent="-844550" lvl="1" marL="2438400" rtl="0" algn="l">
              <a:lnSpc>
                <a:spcPct val="100000"/>
              </a:lnSpc>
              <a:spcBef>
                <a:spcPts val="0"/>
              </a:spcBef>
              <a:spcAft>
                <a:spcPts val="0"/>
              </a:spcAft>
              <a:buClr>
                <a:srgbClr val="333333"/>
              </a:buClr>
              <a:buSzPts val="3700"/>
              <a:buChar char="○"/>
            </a:pPr>
            <a:r>
              <a:rPr b="1" lang="en" sz="3700">
                <a:solidFill>
                  <a:srgbClr val="333333"/>
                </a:solidFill>
                <a:highlight>
                  <a:schemeClr val="dk1"/>
                </a:highlight>
              </a:rPr>
              <a:t>LR</a:t>
            </a:r>
            <a:r>
              <a:rPr lang="en" sz="3700">
                <a:solidFill>
                  <a:srgbClr val="333333"/>
                </a:solidFill>
                <a:highlight>
                  <a:schemeClr val="dk1"/>
                </a:highlight>
              </a:rPr>
              <a:t> &gt; ANN &gt; MLP &gt; SVM &gt; RNN &gt; XGB &gt; GB &gt; RF &gt; KNN &gt; NB &gt; ELM &gt; DT </a:t>
            </a:r>
            <a:endParaRPr sz="3700"/>
          </a:p>
          <a:p>
            <a:pPr indent="0" lvl="0" marL="1219200" rtl="0" algn="l">
              <a:lnSpc>
                <a:spcPct val="100000"/>
              </a:lnSpc>
              <a:spcBef>
                <a:spcPts val="2700"/>
              </a:spcBef>
              <a:spcAft>
                <a:spcPts val="0"/>
              </a:spcAft>
              <a:buNone/>
            </a:pPr>
            <a:r>
              <a:t/>
            </a:r>
            <a:endParaRPr sz="3700"/>
          </a:p>
        </p:txBody>
      </p:sp>
      <p:sp>
        <p:nvSpPr>
          <p:cNvPr id="169" name="Google Shape;169;p18"/>
          <p:cNvSpPr txBox="1"/>
          <p:nvPr>
            <p:ph idx="12" type="sldNum"/>
          </p:nvPr>
        </p:nvSpPr>
        <p:spPr>
          <a:xfrm>
            <a:off x="22378089" y="12116448"/>
            <a:ext cx="1463400" cy="1049700"/>
          </a:xfrm>
          <a:prstGeom prst="rect">
            <a:avLst/>
          </a:prstGeom>
        </p:spPr>
        <p:txBody>
          <a:bodyPr anchorCtr="0" anchor="ctr" bIns="243825" lIns="243825" spcFirstLastPara="1" rIns="243825" wrap="square" tIns="243825">
            <a:normAutofit/>
          </a:bodyPr>
          <a:lstStyle/>
          <a:p>
            <a:pPr indent="0" lvl="0" marL="0" rtl="0" algn="r">
              <a:spcBef>
                <a:spcPts val="0"/>
              </a:spcBef>
              <a:spcAft>
                <a:spcPts val="0"/>
              </a:spcAft>
              <a:buClr>
                <a:srgbClr val="000000"/>
              </a:buClr>
              <a:buSzPts val="27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2004784" y="1153133"/>
            <a:ext cx="20017800" cy="1410300"/>
          </a:xfrm>
          <a:prstGeom prst="rect">
            <a:avLst/>
          </a:prstGeom>
        </p:spPr>
        <p:txBody>
          <a:bodyPr anchorCtr="0" anchor="t" bIns="243825" lIns="243825" spcFirstLastPara="1" rIns="243825" wrap="square" tIns="243825">
            <a:normAutofit fontScale="90000"/>
          </a:bodyPr>
          <a:lstStyle/>
          <a:p>
            <a:pPr indent="0" lvl="0" marL="0" rtl="0" algn="l">
              <a:spcBef>
                <a:spcPts val="0"/>
              </a:spcBef>
              <a:spcAft>
                <a:spcPts val="0"/>
              </a:spcAft>
              <a:buNone/>
            </a:pPr>
            <a:r>
              <a:rPr lang="en"/>
              <a:t>Conclusion &amp; Future Works</a:t>
            </a:r>
            <a:endParaRPr/>
          </a:p>
          <a:p>
            <a:pPr indent="0" lvl="0" marL="0" rtl="0" algn="l">
              <a:spcBef>
                <a:spcPts val="0"/>
              </a:spcBef>
              <a:spcAft>
                <a:spcPts val="0"/>
              </a:spcAft>
              <a:buNone/>
            </a:pPr>
            <a:r>
              <a:t/>
            </a:r>
            <a:endParaRPr/>
          </a:p>
        </p:txBody>
      </p:sp>
      <p:sp>
        <p:nvSpPr>
          <p:cNvPr id="175" name="Google Shape;175;p19"/>
          <p:cNvSpPr txBox="1"/>
          <p:nvPr>
            <p:ph idx="1" type="body"/>
          </p:nvPr>
        </p:nvSpPr>
        <p:spPr>
          <a:xfrm>
            <a:off x="2004784" y="3370200"/>
            <a:ext cx="20017800" cy="6528000"/>
          </a:xfrm>
          <a:prstGeom prst="rect">
            <a:avLst/>
          </a:prstGeom>
        </p:spPr>
        <p:txBody>
          <a:bodyPr anchorCtr="0" anchor="t" bIns="243825" lIns="243825" spcFirstLastPara="1" rIns="243825" wrap="square" tIns="243825">
            <a:normAutofit/>
          </a:bodyPr>
          <a:lstStyle/>
          <a:p>
            <a:pPr indent="-831850" lvl="0" marL="1219200" rtl="0" algn="l">
              <a:lnSpc>
                <a:spcPct val="200000"/>
              </a:lnSpc>
              <a:spcBef>
                <a:spcPts val="0"/>
              </a:spcBef>
              <a:spcAft>
                <a:spcPts val="0"/>
              </a:spcAft>
              <a:buSzPts val="3500"/>
              <a:buChar char="●"/>
            </a:pPr>
            <a:r>
              <a:rPr lang="en"/>
              <a:t>Preprocess -&gt; Transformed format -&gt; Classifier (LR) -&gt; Detection of ASD</a:t>
            </a:r>
            <a:endParaRPr/>
          </a:p>
          <a:p>
            <a:pPr indent="-831850" lvl="0" marL="1219200" rtl="0" algn="l">
              <a:lnSpc>
                <a:spcPct val="200000"/>
              </a:lnSpc>
              <a:spcBef>
                <a:spcPts val="0"/>
              </a:spcBef>
              <a:spcAft>
                <a:spcPts val="0"/>
              </a:spcAft>
              <a:buSzPts val="3500"/>
              <a:buChar char="●"/>
            </a:pPr>
            <a:r>
              <a:rPr lang="en"/>
              <a:t>Helpful for physician and psychiatrists in case of </a:t>
            </a:r>
            <a:r>
              <a:rPr b="1" lang="en"/>
              <a:t>Behavioral Feature</a:t>
            </a:r>
            <a:r>
              <a:rPr lang="en"/>
              <a:t> and </a:t>
            </a:r>
            <a:r>
              <a:rPr b="1" lang="en"/>
              <a:t>Treatment Planning</a:t>
            </a:r>
            <a:endParaRPr b="1"/>
          </a:p>
          <a:p>
            <a:pPr indent="-831850" lvl="0" marL="1219200" rtl="0" algn="l">
              <a:lnSpc>
                <a:spcPct val="200000"/>
              </a:lnSpc>
              <a:spcBef>
                <a:spcPts val="0"/>
              </a:spcBef>
              <a:spcAft>
                <a:spcPts val="0"/>
              </a:spcAft>
              <a:buSzPts val="3500"/>
              <a:buChar char="●"/>
            </a:pPr>
            <a:r>
              <a:rPr lang="en"/>
              <a:t>Still there is </a:t>
            </a:r>
            <a:r>
              <a:rPr b="1" lang="en"/>
              <a:t>no perfect </a:t>
            </a:r>
            <a:r>
              <a:rPr lang="en"/>
              <a:t>screening</a:t>
            </a:r>
            <a:r>
              <a:rPr lang="en"/>
              <a:t> tools for autism detection </a:t>
            </a:r>
            <a:endParaRPr/>
          </a:p>
          <a:p>
            <a:pPr indent="-831850" lvl="0" marL="1219200" rtl="0" algn="l">
              <a:lnSpc>
                <a:spcPct val="200000"/>
              </a:lnSpc>
              <a:spcBef>
                <a:spcPts val="0"/>
              </a:spcBef>
              <a:spcAft>
                <a:spcPts val="0"/>
              </a:spcAft>
              <a:buSzPts val="3500"/>
              <a:buChar char="●"/>
            </a:pPr>
            <a:r>
              <a:rPr lang="en"/>
              <a:t>In future, more ASD datasets are required by the authors to improve the existing model. </a:t>
            </a:r>
            <a:endParaRPr/>
          </a:p>
        </p:txBody>
      </p:sp>
      <p:sp>
        <p:nvSpPr>
          <p:cNvPr id="176" name="Google Shape;176;p19"/>
          <p:cNvSpPr txBox="1"/>
          <p:nvPr>
            <p:ph idx="12" type="sldNum"/>
          </p:nvPr>
        </p:nvSpPr>
        <p:spPr>
          <a:xfrm>
            <a:off x="22378089" y="12116448"/>
            <a:ext cx="1463400" cy="1049700"/>
          </a:xfrm>
          <a:prstGeom prst="rect">
            <a:avLst/>
          </a:prstGeom>
        </p:spPr>
        <p:txBody>
          <a:bodyPr anchorCtr="0" anchor="ctr" bIns="243825" lIns="243825" spcFirstLastPara="1" rIns="243825" wrap="square" tIns="243825">
            <a:normAutofit/>
          </a:bodyPr>
          <a:lstStyle/>
          <a:p>
            <a:pPr indent="0" lvl="0" marL="0" rtl="0" algn="r">
              <a:spcBef>
                <a:spcPts val="0"/>
              </a:spcBef>
              <a:spcAft>
                <a:spcPts val="0"/>
              </a:spcAft>
              <a:buClr>
                <a:srgbClr val="000000"/>
              </a:buClr>
              <a:buSzPts val="27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