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nva Sans" panose="020B0604020202020204" charset="0"/>
      <p:regular r:id="rId7"/>
    </p:embeddedFont>
    <p:embeddedFont>
      <p:font typeface="Canva Sans Bol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74879" autoAdjust="0"/>
  </p:normalViewPr>
  <p:slideViewPr>
    <p:cSldViewPr>
      <p:cViewPr varScale="1">
        <p:scale>
          <a:sx n="59" d="100"/>
          <a:sy n="59" d="100"/>
        </p:scale>
        <p:origin x="941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64264" y="2095500"/>
            <a:ext cx="11159461" cy="1174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799"/>
              </a:lnSpc>
              <a:spcBef>
                <a:spcPct val="0"/>
              </a:spcBef>
            </a:pPr>
            <a:r>
              <a:rPr lang="en-US" sz="6999" dirty="0">
                <a:solidFill>
                  <a:srgbClr val="000000"/>
                </a:solidFill>
                <a:latin typeface="Canva Sans Bold"/>
              </a:rPr>
              <a:t>Agriculture Sustainability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598938" y="4706393"/>
            <a:ext cx="7090115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The Coding Crusaders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940508" y="6438900"/>
            <a:ext cx="4406980" cy="242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i="1" dirty="0" err="1">
                <a:solidFill>
                  <a:srgbClr val="000000"/>
                </a:solidFill>
                <a:latin typeface="Canva Sans"/>
              </a:rPr>
              <a:t>Dipto</a:t>
            </a:r>
            <a:r>
              <a:rPr lang="en-US" sz="3399" i="1" dirty="0">
                <a:solidFill>
                  <a:srgbClr val="000000"/>
                </a:solidFill>
                <a:latin typeface="Canva Sans"/>
              </a:rPr>
              <a:t> Sen</a:t>
            </a:r>
          </a:p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i="1" dirty="0">
                <a:solidFill>
                  <a:srgbClr val="000000"/>
                </a:solidFill>
                <a:latin typeface="Canva Sans"/>
              </a:rPr>
              <a:t>Avnish </a:t>
            </a:r>
            <a:r>
              <a:rPr lang="en-US" sz="3399" i="1" dirty="0" err="1">
                <a:solidFill>
                  <a:srgbClr val="000000"/>
                </a:solidFill>
                <a:latin typeface="Canva Sans"/>
              </a:rPr>
              <a:t>Chitrigi</a:t>
            </a:r>
            <a:endParaRPr lang="en-US" sz="3399" i="1" dirty="0">
              <a:solidFill>
                <a:srgbClr val="000000"/>
              </a:solidFill>
              <a:latin typeface="Canva Sans"/>
            </a:endParaRPr>
          </a:p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i="1" dirty="0">
                <a:solidFill>
                  <a:srgbClr val="000000"/>
                </a:solidFill>
                <a:latin typeface="Canva Sans"/>
              </a:rPr>
              <a:t>Shreyas Sawant</a:t>
            </a:r>
          </a:p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i="1" dirty="0">
                <a:solidFill>
                  <a:srgbClr val="000000"/>
                </a:solidFill>
                <a:latin typeface="Canva Sans"/>
              </a:rPr>
              <a:t>Atharva Pande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07051" y="952500"/>
            <a:ext cx="5473898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26123" y="2173712"/>
            <a:ext cx="16435754" cy="5339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Agricultural sustainability in the Konkan 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 faces challenges due to 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unpredictable rainfall patterns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leading to 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uncertainty in crop yields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Farmers lack a 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reliable system 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anticipate the 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rainfall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IN" sz="2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 crops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resulting in 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wastage of resources 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efforts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Varying soil conditions 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IN" sz="2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 factors 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 complicate 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crop planning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To tackle this, we aim to develop an innovative solution that </a:t>
            </a:r>
            <a:r>
              <a:rPr lang="en-IN" sz="2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leverages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historical rainfall data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crop characteristics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motto is to 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 future rainfall patterns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 crops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align with the anticipated weather conditions by using the </a:t>
            </a:r>
            <a:r>
              <a:rPr lang="en-IN" sz="2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Concept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Multivariate Regression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Targeting to 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minimize cultivation risks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 overall agricultural sustainability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61769" y="952500"/>
            <a:ext cx="2364462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Canva Sans Bold"/>
              </a:rPr>
              <a:t>Solution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14976" y="3073959"/>
            <a:ext cx="14258047" cy="4739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Utilizing Python libraries such as 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pandas, </a:t>
            </a:r>
            <a:r>
              <a:rPr lang="en-IN" sz="2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scikit-learn, pickle, and </a:t>
            </a:r>
            <a:r>
              <a:rPr lang="en-IN" sz="2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create an 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Agricultural Sustainability and Crop Recommendation System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processes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historical rainfall data, soil nutrient levels, and weather conditions using multivariate regression, 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implemented with the </a:t>
            </a:r>
            <a:r>
              <a:rPr lang="en-IN" sz="2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2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LinearRegression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predicts future rainfall, 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informing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farmers about 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potential crop challenges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 a user-friendly </a:t>
            </a:r>
            <a:r>
              <a:rPr lang="en-IN" sz="2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interface, farmers receive 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appropriate crop recommendations 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anticipated weather conditions, helping them </a:t>
            </a:r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 resource allocation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47745" y="738223"/>
            <a:ext cx="9592509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Canva Sans Bold"/>
              </a:rPr>
              <a:t>Tech Stacks and Frameworks Used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659466" y="2781300"/>
            <a:ext cx="12969066" cy="578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</a:pPr>
            <a:r>
              <a:rPr lang="en-IN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libraries such as :</a:t>
            </a:r>
          </a:p>
          <a:p>
            <a:pPr marL="742950" lvl="0" indent="-7429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3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2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andas</a:t>
            </a:r>
            <a:r>
              <a:rPr lang="en-IN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to make the </a:t>
            </a:r>
            <a:r>
              <a:rPr lang="en-IN" sz="2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IN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read dataset</a:t>
            </a:r>
          </a:p>
          <a:p>
            <a:pPr marL="742950" lvl="0" indent="-7429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3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23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umpy</a:t>
            </a:r>
            <a:r>
              <a:rPr lang="en-IN" sz="2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to make sample testing arrays</a:t>
            </a:r>
            <a:endParaRPr lang="en-IN" sz="2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0" indent="-7429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scikit-learn</a:t>
            </a:r>
            <a:r>
              <a:rPr lang="en-IN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 normalise the data</a:t>
            </a:r>
          </a:p>
          <a:p>
            <a:pPr marL="742950" lvl="0" indent="-7429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3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2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ickle</a:t>
            </a:r>
            <a:r>
              <a:rPr lang="en-IN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to save the model</a:t>
            </a:r>
          </a:p>
          <a:p>
            <a:pPr marL="742950" indent="-7429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IN" sz="23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to create an integrated Agricultural Sustainability and Crop Recommendation System. </a:t>
            </a:r>
          </a:p>
          <a:p>
            <a:pPr marL="742950" lvl="0" indent="-7429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IN" sz="23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IN" sz="23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 files: 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300" b="1" kern="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rainfall_konkan</a:t>
            </a:r>
            <a:r>
              <a:rPr lang="en-IN" sz="23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annual rainfall in </a:t>
            </a:r>
            <a:r>
              <a:rPr lang="en-IN" sz="2300" kern="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konkan</a:t>
            </a:r>
            <a:r>
              <a:rPr lang="en-IN" sz="23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region (1901 – 2017)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300" b="1" kern="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Crop_recommendation_konkan_Maharashtra</a:t>
            </a:r>
            <a:r>
              <a:rPr lang="en-IN" sz="23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amount of Nitrogen, Phosphorus, Potassium, temperature, humidity, pH level, rainfall required by crops rice, maize, chickpea, </a:t>
            </a:r>
            <a:r>
              <a:rPr lang="en-IN" sz="2300" kern="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kidneybeans</a:t>
            </a:r>
            <a:r>
              <a:rPr lang="en-IN" sz="23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lentils, etc.</a:t>
            </a:r>
            <a:endParaRPr lang="en-US" sz="2300" kern="100" dirty="0">
              <a:solidFill>
                <a:srgbClr val="000000"/>
              </a:solidFill>
              <a:latin typeface="Canva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42288" y="952500"/>
            <a:ext cx="11203424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Canva Sans Bold"/>
              </a:rPr>
              <a:t>Why you chose this problem statement?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42368" y="4000500"/>
            <a:ext cx="14803264" cy="4139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selected this particular problem statement with the intention of offering a sincere and meaningful contribution to the dedicated farmers who form the essential backbone of our society. Our innovative model not only showcases the capability of algorithms but also signifies a profound human endeavor. By addressing the challenges faced by those who toil in the fields, our model holds the potential to yield tangible and positive outcomes, making a genuine impact on the lives of these hardworking individuals. It embodies a fusion of technology and empathy, illustrating our commitment to enhancing the well-being of the agricultural community and recognizing the human side of this transformative initiative.</a:t>
            </a:r>
            <a:endParaRPr lang="en-IN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448</Words>
  <Application>Microsoft Office PowerPoint</Application>
  <PresentationFormat>Custom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Canva Sans</vt:lpstr>
      <vt:lpstr>Symbol</vt:lpstr>
      <vt:lpstr>Calibri</vt:lpstr>
      <vt:lpstr>Canva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 Hackathon Presentation Template</dc:title>
  <cp:lastModifiedBy>AVNISH RAJ CHITRIGI - 70122200058</cp:lastModifiedBy>
  <cp:revision>10</cp:revision>
  <dcterms:created xsi:type="dcterms:W3CDTF">2006-08-16T00:00:00Z</dcterms:created>
  <dcterms:modified xsi:type="dcterms:W3CDTF">2024-01-20T12:12:25Z</dcterms:modified>
  <dc:identifier>DAF6Z0_8jvQ</dc:identifier>
</cp:coreProperties>
</file>