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65" r:id="rId4"/>
    <p:sldId id="259" r:id="rId5"/>
    <p:sldId id="258" r:id="rId6"/>
    <p:sldId id="260" r:id="rId7"/>
    <p:sldId id="261" r:id="rId8"/>
    <p:sldId id="262" r:id="rId9"/>
    <p:sldId id="266" r:id="rId10"/>
    <p:sldId id="268" r:id="rId11"/>
    <p:sldId id="267" r:id="rId12"/>
    <p:sldId id="270" r:id="rId13"/>
    <p:sldId id="269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818C5"/>
    <a:srgbClr val="E3CF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9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8F8653E-2EED-4422-8DB2-8C9488BF547D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4D92446-8BA7-48B2-871B-5BD8D7F5AAF5}">
      <dgm:prSet/>
      <dgm:spPr/>
      <dgm:t>
        <a:bodyPr/>
        <a:lstStyle/>
        <a:p>
          <a:r>
            <a:rPr lang="en-US" dirty="0"/>
            <a:t>Analysis of Different research papers </a:t>
          </a:r>
        </a:p>
      </dgm:t>
    </dgm:pt>
    <dgm:pt modelId="{80B908A1-4CBD-4875-A3C1-6B656B31EBF1}" type="parTrans" cxnId="{EDB04476-62AC-4940-9C5B-A4DEA7D14893}">
      <dgm:prSet/>
      <dgm:spPr/>
      <dgm:t>
        <a:bodyPr/>
        <a:lstStyle/>
        <a:p>
          <a:endParaRPr lang="en-US"/>
        </a:p>
      </dgm:t>
    </dgm:pt>
    <dgm:pt modelId="{CFE1EB70-2BF1-48EF-B24B-4E1789EBB7F4}" type="sibTrans" cxnId="{EDB04476-62AC-4940-9C5B-A4DEA7D14893}">
      <dgm:prSet/>
      <dgm:spPr/>
      <dgm:t>
        <a:bodyPr/>
        <a:lstStyle/>
        <a:p>
          <a:endParaRPr lang="en-US"/>
        </a:p>
      </dgm:t>
    </dgm:pt>
    <dgm:pt modelId="{DAD762EA-396D-403E-A92A-E8DA7669DBF7}">
      <dgm:prSet/>
      <dgm:spPr/>
      <dgm:t>
        <a:bodyPr/>
        <a:lstStyle/>
        <a:p>
          <a:r>
            <a:rPr lang="en-US" dirty="0"/>
            <a:t>A study on Deep Learning based Soil Classification</a:t>
          </a:r>
        </a:p>
      </dgm:t>
    </dgm:pt>
    <dgm:pt modelId="{3FCEF62A-F2E7-4110-8F58-14F0F25BA993}" type="parTrans" cxnId="{EDC32D87-C56A-4CB8-9216-42877007D191}">
      <dgm:prSet/>
      <dgm:spPr/>
      <dgm:t>
        <a:bodyPr/>
        <a:lstStyle/>
        <a:p>
          <a:endParaRPr lang="en-US"/>
        </a:p>
      </dgm:t>
    </dgm:pt>
    <dgm:pt modelId="{64A0783F-D8EF-4477-A116-7E03D9E88F31}" type="sibTrans" cxnId="{EDC32D87-C56A-4CB8-9216-42877007D191}">
      <dgm:prSet/>
      <dgm:spPr/>
      <dgm:t>
        <a:bodyPr/>
        <a:lstStyle/>
        <a:p>
          <a:endParaRPr lang="en-US"/>
        </a:p>
      </dgm:t>
    </dgm:pt>
    <dgm:pt modelId="{F921FF4C-04EA-43A4-9EBF-12ED2CDAC27D}">
      <dgm:prSet/>
      <dgm:spPr/>
      <dgm:t>
        <a:bodyPr/>
        <a:lstStyle/>
        <a:p>
          <a:r>
            <a:rPr lang="en-US" dirty="0"/>
            <a:t>Comparison of Machine Learning Algorithms for Soil Type Classification</a:t>
          </a:r>
        </a:p>
      </dgm:t>
    </dgm:pt>
    <dgm:pt modelId="{F3E3B58C-AAA4-4B6F-96BD-77DC8813BFE4}" type="parTrans" cxnId="{00283047-3549-4A2B-8FC7-7CFBFBEC625A}">
      <dgm:prSet/>
      <dgm:spPr/>
      <dgm:t>
        <a:bodyPr/>
        <a:lstStyle/>
        <a:p>
          <a:endParaRPr lang="en-US"/>
        </a:p>
      </dgm:t>
    </dgm:pt>
    <dgm:pt modelId="{3F1BDDDB-4341-40C8-BEB7-9FD19DF3DAFA}" type="sibTrans" cxnId="{00283047-3549-4A2B-8FC7-7CFBFBEC625A}">
      <dgm:prSet/>
      <dgm:spPr/>
      <dgm:t>
        <a:bodyPr/>
        <a:lstStyle/>
        <a:p>
          <a:endParaRPr lang="en-US"/>
        </a:p>
      </dgm:t>
    </dgm:pt>
    <dgm:pt modelId="{336303FB-0102-4CF6-AF63-07776FCDA637}">
      <dgm:prSet/>
      <dgm:spPr/>
      <dgm:t>
        <a:bodyPr/>
        <a:lstStyle/>
        <a:p>
          <a:r>
            <a:rPr lang="en-US" dirty="0"/>
            <a:t>Machine Learning Based Soil - Type Classification</a:t>
          </a:r>
        </a:p>
      </dgm:t>
    </dgm:pt>
    <dgm:pt modelId="{A19C5BA3-41E2-4EF3-BED8-18429AC85A65}" type="parTrans" cxnId="{AB8FBF3A-F84B-4909-ADD4-297242061A07}">
      <dgm:prSet/>
      <dgm:spPr/>
      <dgm:t>
        <a:bodyPr/>
        <a:lstStyle/>
        <a:p>
          <a:endParaRPr lang="en-US"/>
        </a:p>
      </dgm:t>
    </dgm:pt>
    <dgm:pt modelId="{7F888602-6DFA-46DA-9DDE-71A53C084E85}" type="sibTrans" cxnId="{AB8FBF3A-F84B-4909-ADD4-297242061A07}">
      <dgm:prSet/>
      <dgm:spPr/>
      <dgm:t>
        <a:bodyPr/>
        <a:lstStyle/>
        <a:p>
          <a:endParaRPr lang="en-US"/>
        </a:p>
      </dgm:t>
    </dgm:pt>
    <dgm:pt modelId="{F9FB32AA-52F2-4CDF-BA88-C79E96CD7B35}">
      <dgm:prSet/>
      <dgm:spPr/>
      <dgm:t>
        <a:bodyPr/>
        <a:lstStyle/>
        <a:p>
          <a:r>
            <a:rPr lang="en-US" dirty="0"/>
            <a:t>Performance of SVM Classifier for Image based Soil Classification</a:t>
          </a:r>
        </a:p>
      </dgm:t>
    </dgm:pt>
    <dgm:pt modelId="{6A14C543-2DB0-4ECA-A996-874DFBDBC8A4}" type="parTrans" cxnId="{69008722-87EF-47EB-963F-CB896569F172}">
      <dgm:prSet/>
      <dgm:spPr/>
      <dgm:t>
        <a:bodyPr/>
        <a:lstStyle/>
        <a:p>
          <a:endParaRPr lang="en-US"/>
        </a:p>
      </dgm:t>
    </dgm:pt>
    <dgm:pt modelId="{798148BC-31B0-4335-83AA-4D2FD17593AA}" type="sibTrans" cxnId="{69008722-87EF-47EB-963F-CB896569F172}">
      <dgm:prSet/>
      <dgm:spPr/>
      <dgm:t>
        <a:bodyPr/>
        <a:lstStyle/>
        <a:p>
          <a:endParaRPr lang="en-US"/>
        </a:p>
      </dgm:t>
    </dgm:pt>
    <dgm:pt modelId="{AFF68BD3-813D-444F-A917-F1482E91139D}">
      <dgm:prSet/>
      <dgm:spPr/>
      <dgm:t>
        <a:bodyPr/>
        <a:lstStyle/>
        <a:p>
          <a:r>
            <a:rPr lang="en-US" dirty="0"/>
            <a:t>Soil Classification amp Characterization Using Image Processing</a:t>
          </a:r>
        </a:p>
      </dgm:t>
    </dgm:pt>
    <dgm:pt modelId="{8BB7F58A-B59E-4EEC-99D2-23E566F0FF39}" type="parTrans" cxnId="{A2520DB1-54DD-44C4-9727-F25AA8E58261}">
      <dgm:prSet/>
      <dgm:spPr/>
      <dgm:t>
        <a:bodyPr/>
        <a:lstStyle/>
        <a:p>
          <a:endParaRPr lang="en-US"/>
        </a:p>
      </dgm:t>
    </dgm:pt>
    <dgm:pt modelId="{DC43E885-CD32-41F6-8273-51FEBEB11388}" type="sibTrans" cxnId="{A2520DB1-54DD-44C4-9727-F25AA8E58261}">
      <dgm:prSet/>
      <dgm:spPr/>
      <dgm:t>
        <a:bodyPr/>
        <a:lstStyle/>
        <a:p>
          <a:endParaRPr lang="en-US"/>
        </a:p>
      </dgm:t>
    </dgm:pt>
    <dgm:pt modelId="{29355AF5-1133-4BD5-B817-E4A4FFA6AF35}">
      <dgm:prSet/>
      <dgm:spPr/>
      <dgm:t>
        <a:bodyPr/>
        <a:lstStyle/>
        <a:p>
          <a:r>
            <a:rPr lang="en-US" dirty="0"/>
            <a:t>Project Overview </a:t>
          </a:r>
        </a:p>
      </dgm:t>
    </dgm:pt>
    <dgm:pt modelId="{CEFF4D72-214C-4492-BDB9-6651047F0FBB}" type="parTrans" cxnId="{4986DA9B-8240-4CB2-B4FC-3AE3C8A75072}">
      <dgm:prSet/>
      <dgm:spPr/>
      <dgm:t>
        <a:bodyPr/>
        <a:lstStyle/>
        <a:p>
          <a:endParaRPr lang="en-US"/>
        </a:p>
      </dgm:t>
    </dgm:pt>
    <dgm:pt modelId="{6818378F-CD2E-4448-B7C0-296A4906D936}" type="sibTrans" cxnId="{4986DA9B-8240-4CB2-B4FC-3AE3C8A75072}">
      <dgm:prSet/>
      <dgm:spPr/>
      <dgm:t>
        <a:bodyPr/>
        <a:lstStyle/>
        <a:p>
          <a:endParaRPr lang="en-US"/>
        </a:p>
      </dgm:t>
    </dgm:pt>
    <dgm:pt modelId="{9528577F-7300-4B8A-93A4-5518C2FC7539}">
      <dgm:prSet/>
      <dgm:spPr/>
      <dgm:t>
        <a:bodyPr/>
        <a:lstStyle/>
        <a:p>
          <a:r>
            <a:rPr lang="en-US"/>
            <a:t>Coding Explanation</a:t>
          </a:r>
        </a:p>
      </dgm:t>
    </dgm:pt>
    <dgm:pt modelId="{679482BF-7C1F-47F7-A539-5413AB157C37}" type="parTrans" cxnId="{41429C9D-F93B-4DF2-9A1A-4A7E0F72987C}">
      <dgm:prSet/>
      <dgm:spPr/>
      <dgm:t>
        <a:bodyPr/>
        <a:lstStyle/>
        <a:p>
          <a:endParaRPr lang="en-US"/>
        </a:p>
      </dgm:t>
    </dgm:pt>
    <dgm:pt modelId="{B22B918C-707A-44A7-BB0C-3D777BADB922}" type="sibTrans" cxnId="{41429C9D-F93B-4DF2-9A1A-4A7E0F72987C}">
      <dgm:prSet/>
      <dgm:spPr/>
      <dgm:t>
        <a:bodyPr/>
        <a:lstStyle/>
        <a:p>
          <a:endParaRPr lang="en-US"/>
        </a:p>
      </dgm:t>
    </dgm:pt>
    <dgm:pt modelId="{2750FA10-8D8F-454E-9B89-F755EF3C79B2}">
      <dgm:prSet/>
      <dgm:spPr/>
      <dgm:t>
        <a:bodyPr/>
        <a:lstStyle/>
        <a:p>
          <a:r>
            <a:rPr lang="en-US"/>
            <a:t>Conclusion</a:t>
          </a:r>
        </a:p>
      </dgm:t>
    </dgm:pt>
    <dgm:pt modelId="{2B095F1D-95A8-47F7-BD8A-3E813307DB01}" type="parTrans" cxnId="{636AADC4-CA8B-4FF1-B58F-87B8A634D4CB}">
      <dgm:prSet/>
      <dgm:spPr/>
      <dgm:t>
        <a:bodyPr/>
        <a:lstStyle/>
        <a:p>
          <a:endParaRPr lang="en-US"/>
        </a:p>
      </dgm:t>
    </dgm:pt>
    <dgm:pt modelId="{AE137706-D2EF-4519-B704-0A4DBEF81D08}" type="sibTrans" cxnId="{636AADC4-CA8B-4FF1-B58F-87B8A634D4CB}">
      <dgm:prSet/>
      <dgm:spPr/>
      <dgm:t>
        <a:bodyPr/>
        <a:lstStyle/>
        <a:p>
          <a:endParaRPr lang="en-US"/>
        </a:p>
      </dgm:t>
    </dgm:pt>
    <dgm:pt modelId="{FBA25DAE-ADBA-4283-A99D-3F1AC1108736}" type="pres">
      <dgm:prSet presAssocID="{68F8653E-2EED-4422-8DB2-8C9488BF547D}" presName="linear" presStyleCnt="0">
        <dgm:presLayoutVars>
          <dgm:dir/>
          <dgm:animLvl val="lvl"/>
          <dgm:resizeHandles val="exact"/>
        </dgm:presLayoutVars>
      </dgm:prSet>
      <dgm:spPr/>
    </dgm:pt>
    <dgm:pt modelId="{5D7861F5-30B1-4B66-927C-1DDAE0C50172}" type="pres">
      <dgm:prSet presAssocID="{64D92446-8BA7-48B2-871B-5BD8D7F5AAF5}" presName="parentLin" presStyleCnt="0"/>
      <dgm:spPr/>
    </dgm:pt>
    <dgm:pt modelId="{FBF8ACF9-0F27-4FF1-909E-1926377A96D8}" type="pres">
      <dgm:prSet presAssocID="{64D92446-8BA7-48B2-871B-5BD8D7F5AAF5}" presName="parentLeftMargin" presStyleLbl="node1" presStyleIdx="0" presStyleCnt="4"/>
      <dgm:spPr/>
    </dgm:pt>
    <dgm:pt modelId="{F81886FE-0345-41A1-8B50-C7C8641F63F3}" type="pres">
      <dgm:prSet presAssocID="{64D92446-8BA7-48B2-871B-5BD8D7F5AAF5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18FEC5BB-71FA-4D6B-AD9E-957C3AB54433}" type="pres">
      <dgm:prSet presAssocID="{64D92446-8BA7-48B2-871B-5BD8D7F5AAF5}" presName="negativeSpace" presStyleCnt="0"/>
      <dgm:spPr/>
    </dgm:pt>
    <dgm:pt modelId="{D618ABF5-FA35-426D-8034-4FC35597ACF0}" type="pres">
      <dgm:prSet presAssocID="{64D92446-8BA7-48B2-871B-5BD8D7F5AAF5}" presName="childText" presStyleLbl="conFgAcc1" presStyleIdx="0" presStyleCnt="4">
        <dgm:presLayoutVars>
          <dgm:bulletEnabled val="1"/>
        </dgm:presLayoutVars>
      </dgm:prSet>
      <dgm:spPr/>
    </dgm:pt>
    <dgm:pt modelId="{1883E464-ECA3-4CD7-B704-C4F7A72B3CC3}" type="pres">
      <dgm:prSet presAssocID="{CFE1EB70-2BF1-48EF-B24B-4E1789EBB7F4}" presName="spaceBetweenRectangles" presStyleCnt="0"/>
      <dgm:spPr/>
    </dgm:pt>
    <dgm:pt modelId="{388D7E8A-0100-4857-8B12-31D64F8D0FB5}" type="pres">
      <dgm:prSet presAssocID="{29355AF5-1133-4BD5-B817-E4A4FFA6AF35}" presName="parentLin" presStyleCnt="0"/>
      <dgm:spPr/>
    </dgm:pt>
    <dgm:pt modelId="{90FC6ACE-FA06-4A7B-B031-69EF2D58F0DA}" type="pres">
      <dgm:prSet presAssocID="{29355AF5-1133-4BD5-B817-E4A4FFA6AF35}" presName="parentLeftMargin" presStyleLbl="node1" presStyleIdx="0" presStyleCnt="4"/>
      <dgm:spPr/>
    </dgm:pt>
    <dgm:pt modelId="{D65F522C-187E-4A0A-AD6C-D407348CDA9F}" type="pres">
      <dgm:prSet presAssocID="{29355AF5-1133-4BD5-B817-E4A4FFA6AF35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960A16EE-000E-4D21-A6A8-706739412468}" type="pres">
      <dgm:prSet presAssocID="{29355AF5-1133-4BD5-B817-E4A4FFA6AF35}" presName="negativeSpace" presStyleCnt="0"/>
      <dgm:spPr/>
    </dgm:pt>
    <dgm:pt modelId="{1B6FA96B-CC9B-407B-A2EB-F66682F59504}" type="pres">
      <dgm:prSet presAssocID="{29355AF5-1133-4BD5-B817-E4A4FFA6AF35}" presName="childText" presStyleLbl="conFgAcc1" presStyleIdx="1" presStyleCnt="4">
        <dgm:presLayoutVars>
          <dgm:bulletEnabled val="1"/>
        </dgm:presLayoutVars>
      </dgm:prSet>
      <dgm:spPr/>
    </dgm:pt>
    <dgm:pt modelId="{2EF0190C-B85B-4EC7-A705-619CB5D1F464}" type="pres">
      <dgm:prSet presAssocID="{6818378F-CD2E-4448-B7C0-296A4906D936}" presName="spaceBetweenRectangles" presStyleCnt="0"/>
      <dgm:spPr/>
    </dgm:pt>
    <dgm:pt modelId="{E41BA944-44C1-4685-94B4-6393AC16FFF4}" type="pres">
      <dgm:prSet presAssocID="{9528577F-7300-4B8A-93A4-5518C2FC7539}" presName="parentLin" presStyleCnt="0"/>
      <dgm:spPr/>
    </dgm:pt>
    <dgm:pt modelId="{53E4EE5B-02A7-48E7-90FB-EF796B774623}" type="pres">
      <dgm:prSet presAssocID="{9528577F-7300-4B8A-93A4-5518C2FC7539}" presName="parentLeftMargin" presStyleLbl="node1" presStyleIdx="1" presStyleCnt="4"/>
      <dgm:spPr/>
    </dgm:pt>
    <dgm:pt modelId="{FA35BD74-51A3-42D5-AA5C-8BBCD21D21CF}" type="pres">
      <dgm:prSet presAssocID="{9528577F-7300-4B8A-93A4-5518C2FC7539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67A7A4EF-3F76-4EEE-8B3C-CC3CDD9CA434}" type="pres">
      <dgm:prSet presAssocID="{9528577F-7300-4B8A-93A4-5518C2FC7539}" presName="negativeSpace" presStyleCnt="0"/>
      <dgm:spPr/>
    </dgm:pt>
    <dgm:pt modelId="{3143E9BA-23CC-4946-98E2-75F23C22955A}" type="pres">
      <dgm:prSet presAssocID="{9528577F-7300-4B8A-93A4-5518C2FC7539}" presName="childText" presStyleLbl="conFgAcc1" presStyleIdx="2" presStyleCnt="4">
        <dgm:presLayoutVars>
          <dgm:bulletEnabled val="1"/>
        </dgm:presLayoutVars>
      </dgm:prSet>
      <dgm:spPr/>
    </dgm:pt>
    <dgm:pt modelId="{D2938F9B-C1A6-4B99-9851-D467DF52F9B1}" type="pres">
      <dgm:prSet presAssocID="{B22B918C-707A-44A7-BB0C-3D777BADB922}" presName="spaceBetweenRectangles" presStyleCnt="0"/>
      <dgm:spPr/>
    </dgm:pt>
    <dgm:pt modelId="{DF9998F6-79B7-4B95-9E93-3EFA37468B67}" type="pres">
      <dgm:prSet presAssocID="{2750FA10-8D8F-454E-9B89-F755EF3C79B2}" presName="parentLin" presStyleCnt="0"/>
      <dgm:spPr/>
    </dgm:pt>
    <dgm:pt modelId="{7DD23505-B7D5-4E37-8CBA-2893B80CB6CB}" type="pres">
      <dgm:prSet presAssocID="{2750FA10-8D8F-454E-9B89-F755EF3C79B2}" presName="parentLeftMargin" presStyleLbl="node1" presStyleIdx="2" presStyleCnt="4"/>
      <dgm:spPr/>
    </dgm:pt>
    <dgm:pt modelId="{C2DF7725-8437-471E-B684-CC47F15BB6C5}" type="pres">
      <dgm:prSet presAssocID="{2750FA10-8D8F-454E-9B89-F755EF3C79B2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421B77A9-4F04-4F3A-827B-14FBE36BA8D2}" type="pres">
      <dgm:prSet presAssocID="{2750FA10-8D8F-454E-9B89-F755EF3C79B2}" presName="negativeSpace" presStyleCnt="0"/>
      <dgm:spPr/>
    </dgm:pt>
    <dgm:pt modelId="{053600CA-60CE-478C-B271-F03387BCE2A8}" type="pres">
      <dgm:prSet presAssocID="{2750FA10-8D8F-454E-9B89-F755EF3C79B2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717A260D-3C7B-470C-B20E-1C2FD613D230}" type="presOf" srcId="{2750FA10-8D8F-454E-9B89-F755EF3C79B2}" destId="{7DD23505-B7D5-4E37-8CBA-2893B80CB6CB}" srcOrd="0" destOrd="0" presId="urn:microsoft.com/office/officeart/2005/8/layout/list1"/>
    <dgm:cxn modelId="{22E33D13-5C03-4D97-8780-0023814DBD85}" type="presOf" srcId="{9528577F-7300-4B8A-93A4-5518C2FC7539}" destId="{FA35BD74-51A3-42D5-AA5C-8BBCD21D21CF}" srcOrd="1" destOrd="0" presId="urn:microsoft.com/office/officeart/2005/8/layout/list1"/>
    <dgm:cxn modelId="{8CB50918-E6CC-45C4-ADA1-CD7698B9CA82}" type="presOf" srcId="{29355AF5-1133-4BD5-B817-E4A4FFA6AF35}" destId="{90FC6ACE-FA06-4A7B-B031-69EF2D58F0DA}" srcOrd="0" destOrd="0" presId="urn:microsoft.com/office/officeart/2005/8/layout/list1"/>
    <dgm:cxn modelId="{69008722-87EF-47EB-963F-CB896569F172}" srcId="{64D92446-8BA7-48B2-871B-5BD8D7F5AAF5}" destId="{F9FB32AA-52F2-4CDF-BA88-C79E96CD7B35}" srcOrd="3" destOrd="0" parTransId="{6A14C543-2DB0-4ECA-A996-874DFBDBC8A4}" sibTransId="{798148BC-31B0-4335-83AA-4D2FD17593AA}"/>
    <dgm:cxn modelId="{097A5430-67CA-41AD-BB22-7745FCD7F88A}" type="presOf" srcId="{29355AF5-1133-4BD5-B817-E4A4FFA6AF35}" destId="{D65F522C-187E-4A0A-AD6C-D407348CDA9F}" srcOrd="1" destOrd="0" presId="urn:microsoft.com/office/officeart/2005/8/layout/list1"/>
    <dgm:cxn modelId="{AB8FBF3A-F84B-4909-ADD4-297242061A07}" srcId="{64D92446-8BA7-48B2-871B-5BD8D7F5AAF5}" destId="{336303FB-0102-4CF6-AF63-07776FCDA637}" srcOrd="2" destOrd="0" parTransId="{A19C5BA3-41E2-4EF3-BED8-18429AC85A65}" sibTransId="{7F888602-6DFA-46DA-9DDE-71A53C084E85}"/>
    <dgm:cxn modelId="{00283047-3549-4A2B-8FC7-7CFBFBEC625A}" srcId="{64D92446-8BA7-48B2-871B-5BD8D7F5AAF5}" destId="{F921FF4C-04EA-43A4-9EBF-12ED2CDAC27D}" srcOrd="1" destOrd="0" parTransId="{F3E3B58C-AAA4-4B6F-96BD-77DC8813BFE4}" sibTransId="{3F1BDDDB-4341-40C8-BEB7-9FD19DF3DAFA}"/>
    <dgm:cxn modelId="{8462244E-7872-4620-8A95-A603714EBC7F}" type="presOf" srcId="{64D92446-8BA7-48B2-871B-5BD8D7F5AAF5}" destId="{F81886FE-0345-41A1-8B50-C7C8641F63F3}" srcOrd="1" destOrd="0" presId="urn:microsoft.com/office/officeart/2005/8/layout/list1"/>
    <dgm:cxn modelId="{EDB04476-62AC-4940-9C5B-A4DEA7D14893}" srcId="{68F8653E-2EED-4422-8DB2-8C9488BF547D}" destId="{64D92446-8BA7-48B2-871B-5BD8D7F5AAF5}" srcOrd="0" destOrd="0" parTransId="{80B908A1-4CBD-4875-A3C1-6B656B31EBF1}" sibTransId="{CFE1EB70-2BF1-48EF-B24B-4E1789EBB7F4}"/>
    <dgm:cxn modelId="{D19DC276-48E8-4E97-94AF-C0188EBAC39A}" type="presOf" srcId="{AFF68BD3-813D-444F-A917-F1482E91139D}" destId="{D618ABF5-FA35-426D-8034-4FC35597ACF0}" srcOrd="0" destOrd="4" presId="urn:microsoft.com/office/officeart/2005/8/layout/list1"/>
    <dgm:cxn modelId="{EDC32D87-C56A-4CB8-9216-42877007D191}" srcId="{64D92446-8BA7-48B2-871B-5BD8D7F5AAF5}" destId="{DAD762EA-396D-403E-A92A-E8DA7669DBF7}" srcOrd="0" destOrd="0" parTransId="{3FCEF62A-F2E7-4110-8F58-14F0F25BA993}" sibTransId="{64A0783F-D8EF-4477-A116-7E03D9E88F31}"/>
    <dgm:cxn modelId="{29C88D88-CD27-4EF7-B980-AA0CB13ECE9E}" type="presOf" srcId="{DAD762EA-396D-403E-A92A-E8DA7669DBF7}" destId="{D618ABF5-FA35-426D-8034-4FC35597ACF0}" srcOrd="0" destOrd="0" presId="urn:microsoft.com/office/officeart/2005/8/layout/list1"/>
    <dgm:cxn modelId="{592B7F9B-8E7C-45F4-A26F-4EAABB30579C}" type="presOf" srcId="{F9FB32AA-52F2-4CDF-BA88-C79E96CD7B35}" destId="{D618ABF5-FA35-426D-8034-4FC35597ACF0}" srcOrd="0" destOrd="3" presId="urn:microsoft.com/office/officeart/2005/8/layout/list1"/>
    <dgm:cxn modelId="{4986DA9B-8240-4CB2-B4FC-3AE3C8A75072}" srcId="{68F8653E-2EED-4422-8DB2-8C9488BF547D}" destId="{29355AF5-1133-4BD5-B817-E4A4FFA6AF35}" srcOrd="1" destOrd="0" parTransId="{CEFF4D72-214C-4492-BDB9-6651047F0FBB}" sibTransId="{6818378F-CD2E-4448-B7C0-296A4906D936}"/>
    <dgm:cxn modelId="{41429C9D-F93B-4DF2-9A1A-4A7E0F72987C}" srcId="{68F8653E-2EED-4422-8DB2-8C9488BF547D}" destId="{9528577F-7300-4B8A-93A4-5518C2FC7539}" srcOrd="2" destOrd="0" parTransId="{679482BF-7C1F-47F7-A539-5413AB157C37}" sibTransId="{B22B918C-707A-44A7-BB0C-3D777BADB922}"/>
    <dgm:cxn modelId="{A2520DB1-54DD-44C4-9727-F25AA8E58261}" srcId="{64D92446-8BA7-48B2-871B-5BD8D7F5AAF5}" destId="{AFF68BD3-813D-444F-A917-F1482E91139D}" srcOrd="4" destOrd="0" parTransId="{8BB7F58A-B59E-4EEC-99D2-23E566F0FF39}" sibTransId="{DC43E885-CD32-41F6-8273-51FEBEB11388}"/>
    <dgm:cxn modelId="{994EC9B6-D003-4C0A-A9CF-20FE511D3392}" type="presOf" srcId="{336303FB-0102-4CF6-AF63-07776FCDA637}" destId="{D618ABF5-FA35-426D-8034-4FC35597ACF0}" srcOrd="0" destOrd="2" presId="urn:microsoft.com/office/officeart/2005/8/layout/list1"/>
    <dgm:cxn modelId="{636AADC4-CA8B-4FF1-B58F-87B8A634D4CB}" srcId="{68F8653E-2EED-4422-8DB2-8C9488BF547D}" destId="{2750FA10-8D8F-454E-9B89-F755EF3C79B2}" srcOrd="3" destOrd="0" parTransId="{2B095F1D-95A8-47F7-BD8A-3E813307DB01}" sibTransId="{AE137706-D2EF-4519-B704-0A4DBEF81D08}"/>
    <dgm:cxn modelId="{41DEEDC7-47BC-4CF8-8854-480D3CFF4808}" type="presOf" srcId="{2750FA10-8D8F-454E-9B89-F755EF3C79B2}" destId="{C2DF7725-8437-471E-B684-CC47F15BB6C5}" srcOrd="1" destOrd="0" presId="urn:microsoft.com/office/officeart/2005/8/layout/list1"/>
    <dgm:cxn modelId="{F2FB96DF-C38F-4B98-A2DC-399A4A7A804D}" type="presOf" srcId="{9528577F-7300-4B8A-93A4-5518C2FC7539}" destId="{53E4EE5B-02A7-48E7-90FB-EF796B774623}" srcOrd="0" destOrd="0" presId="urn:microsoft.com/office/officeart/2005/8/layout/list1"/>
    <dgm:cxn modelId="{A3A19CE1-3C26-4B80-9371-6D368D23FC15}" type="presOf" srcId="{64D92446-8BA7-48B2-871B-5BD8D7F5AAF5}" destId="{FBF8ACF9-0F27-4FF1-909E-1926377A96D8}" srcOrd="0" destOrd="0" presId="urn:microsoft.com/office/officeart/2005/8/layout/list1"/>
    <dgm:cxn modelId="{8E65AFE7-8D2E-46C7-B1F1-01F961AF6046}" type="presOf" srcId="{F921FF4C-04EA-43A4-9EBF-12ED2CDAC27D}" destId="{D618ABF5-FA35-426D-8034-4FC35597ACF0}" srcOrd="0" destOrd="1" presId="urn:microsoft.com/office/officeart/2005/8/layout/list1"/>
    <dgm:cxn modelId="{0BDCE3FA-1FB8-4D3D-8EAC-B616DDAB267E}" type="presOf" srcId="{68F8653E-2EED-4422-8DB2-8C9488BF547D}" destId="{FBA25DAE-ADBA-4283-A99D-3F1AC1108736}" srcOrd="0" destOrd="0" presId="urn:microsoft.com/office/officeart/2005/8/layout/list1"/>
    <dgm:cxn modelId="{E361C79C-DF0E-437B-85F5-995D81D31E73}" type="presParOf" srcId="{FBA25DAE-ADBA-4283-A99D-3F1AC1108736}" destId="{5D7861F5-30B1-4B66-927C-1DDAE0C50172}" srcOrd="0" destOrd="0" presId="urn:microsoft.com/office/officeart/2005/8/layout/list1"/>
    <dgm:cxn modelId="{662A69F6-EA7D-4DB2-8012-92C8AD6938BD}" type="presParOf" srcId="{5D7861F5-30B1-4B66-927C-1DDAE0C50172}" destId="{FBF8ACF9-0F27-4FF1-909E-1926377A96D8}" srcOrd="0" destOrd="0" presId="urn:microsoft.com/office/officeart/2005/8/layout/list1"/>
    <dgm:cxn modelId="{AE520B17-AB95-4B40-88FE-8990BC541444}" type="presParOf" srcId="{5D7861F5-30B1-4B66-927C-1DDAE0C50172}" destId="{F81886FE-0345-41A1-8B50-C7C8641F63F3}" srcOrd="1" destOrd="0" presId="urn:microsoft.com/office/officeart/2005/8/layout/list1"/>
    <dgm:cxn modelId="{82ED733F-F6F7-4B35-9B9C-9EEA45A6E283}" type="presParOf" srcId="{FBA25DAE-ADBA-4283-A99D-3F1AC1108736}" destId="{18FEC5BB-71FA-4D6B-AD9E-957C3AB54433}" srcOrd="1" destOrd="0" presId="urn:microsoft.com/office/officeart/2005/8/layout/list1"/>
    <dgm:cxn modelId="{DFA43D86-EB3D-4438-9BD8-BDA442783D6C}" type="presParOf" srcId="{FBA25DAE-ADBA-4283-A99D-3F1AC1108736}" destId="{D618ABF5-FA35-426D-8034-4FC35597ACF0}" srcOrd="2" destOrd="0" presId="urn:microsoft.com/office/officeart/2005/8/layout/list1"/>
    <dgm:cxn modelId="{5A993BAF-4E11-4F80-A5AF-819344DB9AC7}" type="presParOf" srcId="{FBA25DAE-ADBA-4283-A99D-3F1AC1108736}" destId="{1883E464-ECA3-4CD7-B704-C4F7A72B3CC3}" srcOrd="3" destOrd="0" presId="urn:microsoft.com/office/officeart/2005/8/layout/list1"/>
    <dgm:cxn modelId="{05B4028D-595A-438C-B874-39FFF0638A52}" type="presParOf" srcId="{FBA25DAE-ADBA-4283-A99D-3F1AC1108736}" destId="{388D7E8A-0100-4857-8B12-31D64F8D0FB5}" srcOrd="4" destOrd="0" presId="urn:microsoft.com/office/officeart/2005/8/layout/list1"/>
    <dgm:cxn modelId="{ECC9621B-B212-4B4D-8DA9-9EF1FCCED711}" type="presParOf" srcId="{388D7E8A-0100-4857-8B12-31D64F8D0FB5}" destId="{90FC6ACE-FA06-4A7B-B031-69EF2D58F0DA}" srcOrd="0" destOrd="0" presId="urn:microsoft.com/office/officeart/2005/8/layout/list1"/>
    <dgm:cxn modelId="{777CF1CB-7549-4118-BC39-7D55DC238540}" type="presParOf" srcId="{388D7E8A-0100-4857-8B12-31D64F8D0FB5}" destId="{D65F522C-187E-4A0A-AD6C-D407348CDA9F}" srcOrd="1" destOrd="0" presId="urn:microsoft.com/office/officeart/2005/8/layout/list1"/>
    <dgm:cxn modelId="{0742B2CB-DECA-40BD-A8BD-1625988FC68A}" type="presParOf" srcId="{FBA25DAE-ADBA-4283-A99D-3F1AC1108736}" destId="{960A16EE-000E-4D21-A6A8-706739412468}" srcOrd="5" destOrd="0" presId="urn:microsoft.com/office/officeart/2005/8/layout/list1"/>
    <dgm:cxn modelId="{3F829D01-AAB0-4F7F-A465-18C2C63599E5}" type="presParOf" srcId="{FBA25DAE-ADBA-4283-A99D-3F1AC1108736}" destId="{1B6FA96B-CC9B-407B-A2EB-F66682F59504}" srcOrd="6" destOrd="0" presId="urn:microsoft.com/office/officeart/2005/8/layout/list1"/>
    <dgm:cxn modelId="{1447265D-0D61-4C93-AB63-136F1D508096}" type="presParOf" srcId="{FBA25DAE-ADBA-4283-A99D-3F1AC1108736}" destId="{2EF0190C-B85B-4EC7-A705-619CB5D1F464}" srcOrd="7" destOrd="0" presId="urn:microsoft.com/office/officeart/2005/8/layout/list1"/>
    <dgm:cxn modelId="{56BD8F6B-2CA3-4D37-9539-5875216A9AC5}" type="presParOf" srcId="{FBA25DAE-ADBA-4283-A99D-3F1AC1108736}" destId="{E41BA944-44C1-4685-94B4-6393AC16FFF4}" srcOrd="8" destOrd="0" presId="urn:microsoft.com/office/officeart/2005/8/layout/list1"/>
    <dgm:cxn modelId="{A46F83B5-8722-42C3-A6AA-BF647E6551FE}" type="presParOf" srcId="{E41BA944-44C1-4685-94B4-6393AC16FFF4}" destId="{53E4EE5B-02A7-48E7-90FB-EF796B774623}" srcOrd="0" destOrd="0" presId="urn:microsoft.com/office/officeart/2005/8/layout/list1"/>
    <dgm:cxn modelId="{E9494056-865D-4045-8B0E-A5F6302AC0E8}" type="presParOf" srcId="{E41BA944-44C1-4685-94B4-6393AC16FFF4}" destId="{FA35BD74-51A3-42D5-AA5C-8BBCD21D21CF}" srcOrd="1" destOrd="0" presId="urn:microsoft.com/office/officeart/2005/8/layout/list1"/>
    <dgm:cxn modelId="{DA3DF9F5-FB08-4BF3-B889-EC4BE9FA2EA3}" type="presParOf" srcId="{FBA25DAE-ADBA-4283-A99D-3F1AC1108736}" destId="{67A7A4EF-3F76-4EEE-8B3C-CC3CDD9CA434}" srcOrd="9" destOrd="0" presId="urn:microsoft.com/office/officeart/2005/8/layout/list1"/>
    <dgm:cxn modelId="{8C388570-38DD-44A4-A1E7-1CD898100D28}" type="presParOf" srcId="{FBA25DAE-ADBA-4283-A99D-3F1AC1108736}" destId="{3143E9BA-23CC-4946-98E2-75F23C22955A}" srcOrd="10" destOrd="0" presId="urn:microsoft.com/office/officeart/2005/8/layout/list1"/>
    <dgm:cxn modelId="{346CA482-58BD-46D8-BFAE-A2129FC7521F}" type="presParOf" srcId="{FBA25DAE-ADBA-4283-A99D-3F1AC1108736}" destId="{D2938F9B-C1A6-4B99-9851-D467DF52F9B1}" srcOrd="11" destOrd="0" presId="urn:microsoft.com/office/officeart/2005/8/layout/list1"/>
    <dgm:cxn modelId="{AD3ACF68-55F7-4CE0-B278-B5498E3D5699}" type="presParOf" srcId="{FBA25DAE-ADBA-4283-A99D-3F1AC1108736}" destId="{DF9998F6-79B7-4B95-9E93-3EFA37468B67}" srcOrd="12" destOrd="0" presId="urn:microsoft.com/office/officeart/2005/8/layout/list1"/>
    <dgm:cxn modelId="{673459C2-450B-4DD3-AA39-0233FD9F6646}" type="presParOf" srcId="{DF9998F6-79B7-4B95-9E93-3EFA37468B67}" destId="{7DD23505-B7D5-4E37-8CBA-2893B80CB6CB}" srcOrd="0" destOrd="0" presId="urn:microsoft.com/office/officeart/2005/8/layout/list1"/>
    <dgm:cxn modelId="{2437F951-5CF6-489E-8EDC-EED81A14A7CD}" type="presParOf" srcId="{DF9998F6-79B7-4B95-9E93-3EFA37468B67}" destId="{C2DF7725-8437-471E-B684-CC47F15BB6C5}" srcOrd="1" destOrd="0" presId="urn:microsoft.com/office/officeart/2005/8/layout/list1"/>
    <dgm:cxn modelId="{66DA633C-19C4-4853-8EC5-B5975213F0DD}" type="presParOf" srcId="{FBA25DAE-ADBA-4283-A99D-3F1AC1108736}" destId="{421B77A9-4F04-4F3A-827B-14FBE36BA8D2}" srcOrd="13" destOrd="0" presId="urn:microsoft.com/office/officeart/2005/8/layout/list1"/>
    <dgm:cxn modelId="{3054265B-C473-4B5D-BC88-C2B8690684F4}" type="presParOf" srcId="{FBA25DAE-ADBA-4283-A99D-3F1AC1108736}" destId="{053600CA-60CE-478C-B271-F03387BCE2A8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18ABF5-FA35-426D-8034-4FC35597ACF0}">
      <dsp:nvSpPr>
        <dsp:cNvPr id="0" name=""/>
        <dsp:cNvSpPr/>
      </dsp:nvSpPr>
      <dsp:spPr>
        <a:xfrm>
          <a:off x="0" y="348084"/>
          <a:ext cx="5520752" cy="236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28472" tIns="333248" rIns="42847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A study on Deep Learning based Soil Classification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Comparison of Machine Learning Algorithms for Soil Type Classification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Machine Learning Based Soil - Type Classification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Performance of SVM Classifier for Image based Soil Classification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Soil Classification amp Characterization Using Image Processing</a:t>
          </a:r>
        </a:p>
      </dsp:txBody>
      <dsp:txXfrm>
        <a:off x="0" y="348084"/>
        <a:ext cx="5520752" cy="2368800"/>
      </dsp:txXfrm>
    </dsp:sp>
    <dsp:sp modelId="{F81886FE-0345-41A1-8B50-C7C8641F63F3}">
      <dsp:nvSpPr>
        <dsp:cNvPr id="0" name=""/>
        <dsp:cNvSpPr/>
      </dsp:nvSpPr>
      <dsp:spPr>
        <a:xfrm>
          <a:off x="276037" y="111924"/>
          <a:ext cx="3864526" cy="4723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70" tIns="0" rIns="14607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Analysis of Different research papers </a:t>
          </a:r>
        </a:p>
      </dsp:txBody>
      <dsp:txXfrm>
        <a:off x="299094" y="134981"/>
        <a:ext cx="3818412" cy="426206"/>
      </dsp:txXfrm>
    </dsp:sp>
    <dsp:sp modelId="{1B6FA96B-CC9B-407B-A2EB-F66682F59504}">
      <dsp:nvSpPr>
        <dsp:cNvPr id="0" name=""/>
        <dsp:cNvSpPr/>
      </dsp:nvSpPr>
      <dsp:spPr>
        <a:xfrm>
          <a:off x="0" y="3039444"/>
          <a:ext cx="5520752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497363"/>
              <a:satOff val="-2185"/>
              <a:lumOff val="52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5F522C-187E-4A0A-AD6C-D407348CDA9F}">
      <dsp:nvSpPr>
        <dsp:cNvPr id="0" name=""/>
        <dsp:cNvSpPr/>
      </dsp:nvSpPr>
      <dsp:spPr>
        <a:xfrm>
          <a:off x="276037" y="2803284"/>
          <a:ext cx="3864526" cy="472320"/>
        </a:xfrm>
        <a:prstGeom prst="roundRect">
          <a:avLst/>
        </a:prstGeom>
        <a:solidFill>
          <a:schemeClr val="accent2">
            <a:hueOff val="-497363"/>
            <a:satOff val="-2185"/>
            <a:lumOff val="52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70" tIns="0" rIns="14607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Project Overview </a:t>
          </a:r>
        </a:p>
      </dsp:txBody>
      <dsp:txXfrm>
        <a:off x="299094" y="2826341"/>
        <a:ext cx="3818412" cy="426206"/>
      </dsp:txXfrm>
    </dsp:sp>
    <dsp:sp modelId="{3143E9BA-23CC-4946-98E2-75F23C22955A}">
      <dsp:nvSpPr>
        <dsp:cNvPr id="0" name=""/>
        <dsp:cNvSpPr/>
      </dsp:nvSpPr>
      <dsp:spPr>
        <a:xfrm>
          <a:off x="0" y="3765204"/>
          <a:ext cx="5520752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994725"/>
              <a:satOff val="-4370"/>
              <a:lumOff val="104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35BD74-51A3-42D5-AA5C-8BBCD21D21CF}">
      <dsp:nvSpPr>
        <dsp:cNvPr id="0" name=""/>
        <dsp:cNvSpPr/>
      </dsp:nvSpPr>
      <dsp:spPr>
        <a:xfrm>
          <a:off x="276037" y="3529044"/>
          <a:ext cx="3864526" cy="472320"/>
        </a:xfrm>
        <a:prstGeom prst="roundRect">
          <a:avLst/>
        </a:prstGeom>
        <a:solidFill>
          <a:schemeClr val="accent2">
            <a:hueOff val="-994725"/>
            <a:satOff val="-4370"/>
            <a:lumOff val="104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70" tIns="0" rIns="14607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Coding Explanation</a:t>
          </a:r>
        </a:p>
      </dsp:txBody>
      <dsp:txXfrm>
        <a:off x="299094" y="3552101"/>
        <a:ext cx="3818412" cy="426206"/>
      </dsp:txXfrm>
    </dsp:sp>
    <dsp:sp modelId="{053600CA-60CE-478C-B271-F03387BCE2A8}">
      <dsp:nvSpPr>
        <dsp:cNvPr id="0" name=""/>
        <dsp:cNvSpPr/>
      </dsp:nvSpPr>
      <dsp:spPr>
        <a:xfrm>
          <a:off x="0" y="4490964"/>
          <a:ext cx="5520752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92088"/>
              <a:satOff val="-6555"/>
              <a:lumOff val="156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DF7725-8437-471E-B684-CC47F15BB6C5}">
      <dsp:nvSpPr>
        <dsp:cNvPr id="0" name=""/>
        <dsp:cNvSpPr/>
      </dsp:nvSpPr>
      <dsp:spPr>
        <a:xfrm>
          <a:off x="276037" y="4254804"/>
          <a:ext cx="3864526" cy="472320"/>
        </a:xfrm>
        <a:prstGeom prst="roundRect">
          <a:avLst/>
        </a:prstGeom>
        <a:solidFill>
          <a:schemeClr val="accent2">
            <a:hueOff val="-1492088"/>
            <a:satOff val="-6555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70" tIns="0" rIns="14607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Conclusion</a:t>
          </a:r>
        </a:p>
      </dsp:txBody>
      <dsp:txXfrm>
        <a:off x="299094" y="4277861"/>
        <a:ext cx="3818412" cy="4262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EBC55-5864-427B-84CF-6441AA82BD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6745" y="1205037"/>
            <a:ext cx="7744993" cy="2541336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B52BDB-18E0-4991-A6F2-7AD5420153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6745" y="3949332"/>
            <a:ext cx="7744993" cy="2006735"/>
          </a:xfrm>
        </p:spPr>
        <p:txBody>
          <a:bodyPr>
            <a:normAutofit/>
          </a:bodyPr>
          <a:lstStyle>
            <a:lvl1pPr marL="0" indent="0" algn="l">
              <a:buNone/>
              <a:defRPr sz="20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0ABC6-907E-47DE-8E40-61F2DD1B4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AB158-6097-43A1-90B6-406F93670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E077-FF20-4DD9-92B5-EE1C4D615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743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071ABCB-C306-49F0-8D5D-0B890583C1CE}"/>
              </a:ext>
            </a:extLst>
          </p:cNvPr>
          <p:cNvGrpSpPr/>
          <p:nvPr/>
        </p:nvGrpSpPr>
        <p:grpSpPr>
          <a:xfrm rot="10800000">
            <a:off x="0" y="1827078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4A67F94-2250-4B3A-8424-1BC0A0BCB3FF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FB942D8-95BE-4CFD-BFCC-26209EC192CE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DF6499A-D398-4CBC-AA22-4277539430FC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91493C-6480-4A3F-8836-1727CBA3C849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546BFEE-D3D9-4B18-BA88-49F7C7D26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8186" y="959587"/>
            <a:ext cx="9076329" cy="10642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EA5BD3-1A63-4F94-ADFA-5CA2A414DE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148186" y="2248257"/>
            <a:ext cx="9076329" cy="365015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1888E-6FA1-446E-A77C-7D26923F6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3313F-58CA-4397-A3B4-71B068D1E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C6AB3-89E2-4B6A-A5F3-3FB781C1A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794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7BC2869-B8E0-44C7-801E-BA0C2C1B5E82}"/>
              </a:ext>
            </a:extLst>
          </p:cNvPr>
          <p:cNvGrpSpPr/>
          <p:nvPr/>
        </p:nvGrpSpPr>
        <p:grpSpPr>
          <a:xfrm rot="10800000">
            <a:off x="0" y="1827078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BA7CEB8F-94FA-4A87-AA80-066173AA5C57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74F9817E-A26F-4D7B-82A1-FA647EE4C86F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E734839-B51C-4112-A4D8-DDFCB7F84A6F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1DFF651-C17F-4B2C-A962-32FA4958BCFA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9B263D-CDF8-431B-A5D1-9687649138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31030" y="866253"/>
            <a:ext cx="2222769" cy="531071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B6B9BE-E660-4F3A-ABA1-86667DC133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66253"/>
            <a:ext cx="8164286" cy="531071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82700-F509-4302-AE0E-6CC56401A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3BD63-5B0C-4FB3-8434-8EA1A84F2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3E9EB-019B-4F03-8147-D6CBA6B1E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043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31C13-CF9D-4E82-A5B4-91008DCD2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06FD2-89E8-4415-ADF7-22F4A4C25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CBBFF-8889-497F-B4CA-A031E8DD3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78DAF-985B-4BB4-ADA9-02EA979F1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10DBC-42B5-46AB-B36A-B39128E69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986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1B6E7-01C8-4375-B7C7-596CD1199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83229"/>
            <a:ext cx="8214179" cy="330313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441675-8F3E-47CC-9573-D853C506D5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5295900"/>
            <a:ext cx="8214179" cy="79375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19F49-690E-49EC-BD41-75A18C9E3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C9E70-1401-468E-97DE-4255CA222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BE14C-9127-4582-A006-2AEA93AF7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21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34DF9-FA60-4E7B-BDE8-C0F9AFE63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F1133-890E-4E96-AEDD-0F921E26F5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6745" y="2250798"/>
            <a:ext cx="4445899" cy="37526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4763B4-4987-4303-9640-54B67DD75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7174" y="2250798"/>
            <a:ext cx="4445899" cy="37526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94AAD8-D444-410E-98EC-47076908F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72F01E-6867-4604-8B58-F65BCC820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43D87-0EC8-43C7-9D1B-46DB52129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704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605AE-70FD-4CEE-BDFB-D5C0A3D35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5" y="960120"/>
            <a:ext cx="9196928" cy="106070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091E2-4532-4D16-827E-4DB0688F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7153" y="2062842"/>
            <a:ext cx="4445899" cy="78189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2B53BE-9EDA-4D07-A042-0D101FAB9A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6745" y="2882837"/>
            <a:ext cx="4446642" cy="33437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DFDFC1-7510-4F8E-A831-ABA33D977A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25280" y="2062842"/>
            <a:ext cx="4467794" cy="78189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2A42F0-9A48-4946-8BA8-394CBF01A0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24868" y="2882837"/>
            <a:ext cx="4468541" cy="33437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0FC563-D319-494F-AA63-0BDF1D25E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42F4FE-433A-42F6-8A73-AD843352B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575352-FC7F-4BA8-940F-2F920C280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06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B3FB5-4B13-4412-9F42-62450D6AA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C87ECA-0E5D-4DD2-B664-DF351875F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E2406B-A925-466A-AF79-D0A4E0EA4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61B050-D381-4E1A-88DD-361F0EE9D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660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8BF592-6A15-4999-ACFA-A535A113B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19EFC1-AD45-4610-8FC6-2058F55E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3DF506-CFF9-4BD2-8D76-337792779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332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77674-EAFF-4CAE-A685-8AEA617D0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94014"/>
            <a:ext cx="3932237" cy="143691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3A185-E15D-46FD-A4FB-709A8B5D0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94014"/>
            <a:ext cx="6172200" cy="47670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4086F7-5F48-40D6-B4E3-1347EA21B0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18012"/>
            <a:ext cx="3932237" cy="32509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F4FC41-0A32-438D-9A47-F932AB492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F0F85D-CB6B-48E8-B56F-81472CE94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6E120E-E239-4B93-AC67-210D23BD2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587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1F02C-5A08-45D4-AFE1-8EF0E6DEC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65120"/>
            <a:ext cx="3932237" cy="146580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2EF863-20E6-4CF9-A179-0A2A52E5F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ECFB1A-5B7E-45DA-9713-0CD8E3121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18014"/>
            <a:ext cx="3932237" cy="325097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EFD67F-901E-4423-A48F-41F00ECA5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B04982-0749-4F34-A4DB-DDC12BD4B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B38447-AEAF-40D9-B3D3-94404C144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806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206359A-F1E3-49EE-BBC2-40888C4A3628}"/>
              </a:ext>
            </a:extLst>
          </p:cNvPr>
          <p:cNvGrpSpPr/>
          <p:nvPr/>
        </p:nvGrpSpPr>
        <p:grpSpPr>
          <a:xfrm>
            <a:off x="9265700" y="2026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ED90C42-6A0F-48E8-BF96-7D3E2A395EC7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DA0863A-55F7-4EB0-9451-F3EE4D65DBDB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FE7CFE2-40F6-44B2-8AAD-0C384EEFCF7E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F0D6A17-AA80-4608-8660-8D1587A17704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11B74D-DF90-4993-88AE-4D05C91F2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4" y="959587"/>
            <a:ext cx="9076329" cy="1064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B3DE9-A495-4E75-819D-E0B2E5505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6744" y="2248257"/>
            <a:ext cx="9076329" cy="3650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430AC-DB07-423B-A52A-0065639AFE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fld id="{11008460-8B2F-4AAA-A4E2-10730069204C}" type="datetimeFigureOut">
              <a:rPr lang="en-US" smtClean="0"/>
              <a:pPr/>
              <a:t>3/18/2024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FAFC9-FA18-4C55-8C92-B17603CAEE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6745" y="501128"/>
            <a:ext cx="33113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5A493-61FB-4764-90B6-8CC218A781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fld id="{0946259B-8396-46CD-AD42-FDEDA89DA27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141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62" r:id="rId5"/>
    <p:sldLayoutId id="2147483667" r:id="rId6"/>
    <p:sldLayoutId id="2147483663" r:id="rId7"/>
    <p:sldLayoutId id="2147483664" r:id="rId8"/>
    <p:sldLayoutId id="2147483665" r:id="rId9"/>
    <p:sldLayoutId id="2147483666" r:id="rId10"/>
    <p:sldLayoutId id="214748366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SzPct val="150000"/>
        <a:buFont typeface="Goudy Old Style" panose="02020502050305020303" pitchFamily="18" charset="0"/>
        <a:buChar char="∙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10000"/>
        </a:lnSpc>
        <a:spcBef>
          <a:spcPts val="500"/>
        </a:spcBef>
        <a:buSzPct val="150000"/>
        <a:buFont typeface="Goudy Old Style" panose="02020502050305020303" pitchFamily="18" charset="0"/>
        <a:buChar char="∙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10000"/>
        </a:lnSpc>
        <a:spcBef>
          <a:spcPts val="500"/>
        </a:spcBef>
        <a:buSzPct val="150000"/>
        <a:buFont typeface="Goudy Old Style" panose="02020502050305020303" pitchFamily="18" charset="0"/>
        <a:buChar char="∙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file:///G:\My%20Drive\MPSTME\SEM%20IV\Signal%20And%20Image%20Processing\PROJECT\soil_classification\Research%20Papers\A_study_on_Deep_Learning_based_Soil_Classification.pdf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file:///G:\My%20Drive\MPSTME\SEM%20IV\Signal%20And%20Image%20Processing\PROJECT\soil_classification\Research%20Papers\Comparison_of_machine_learning_algorithms_for_soil_type_classification.pd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file:///G:\My%20Drive\MPSTME\SEM%20IV\Signal%20And%20Image%20Processing\PROJECT\soil_classification\Research%20Papers\Machine_Learning_Based_Soil-Type_Classification.pdf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file:///G:\My%20Drive\MPSTME\SEM%20IV\Signal%20And%20Image%20Processing\PROJECT\soil_classification\Research%20Papers\Performance_of_SVM_classifier_for_image_based_soil_classification.pdf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file:///G:\My%20Drive\MPSTME\SEM%20IV\Signal%20And%20Image%20Processing\PROJECT\soil_classification\Research%20Papers\Soil_Classification_amp_Characterization_Using_Image_Processing.pdf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958DF84-F5C6-794F-8945-485D6C1075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Seedlings growing in a garden with sunlight">
            <a:extLst>
              <a:ext uri="{FF2B5EF4-FFF2-40B4-BE49-F238E27FC236}">
                <a16:creationId xmlns:a16="http://schemas.microsoft.com/office/drawing/2014/main" id="{D60A01B0-4D78-E396-5E15-8CE80C46D6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4AF0997A-7C0F-4AD2-BA90-5FE341A177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9595" y="805231"/>
            <a:ext cx="3876811" cy="5245563"/>
          </a:xfrm>
          <a:custGeom>
            <a:avLst/>
            <a:gdLst>
              <a:gd name="connsiteX0" fmla="*/ 1941583 w 3876811"/>
              <a:gd name="connsiteY0" fmla="*/ 0 h 5245563"/>
              <a:gd name="connsiteX1" fmla="*/ 2111641 w 3876811"/>
              <a:gd name="connsiteY1" fmla="*/ 149097 h 5245563"/>
              <a:gd name="connsiteX2" fmla="*/ 3370493 w 3876811"/>
              <a:gd name="connsiteY2" fmla="*/ 774451 h 5245563"/>
              <a:gd name="connsiteX3" fmla="*/ 3876811 w 3876811"/>
              <a:gd name="connsiteY3" fmla="*/ 1854684 h 5245563"/>
              <a:gd name="connsiteX4" fmla="*/ 3876811 w 3876811"/>
              <a:gd name="connsiteY4" fmla="*/ 2019920 h 5245563"/>
              <a:gd name="connsiteX5" fmla="*/ 3876811 w 3876811"/>
              <a:gd name="connsiteY5" fmla="*/ 2491569 h 5245563"/>
              <a:gd name="connsiteX6" fmla="*/ 3876811 w 3876811"/>
              <a:gd name="connsiteY6" fmla="*/ 2753995 h 5245563"/>
              <a:gd name="connsiteX7" fmla="*/ 3876811 w 3876811"/>
              <a:gd name="connsiteY7" fmla="*/ 3115353 h 5245563"/>
              <a:gd name="connsiteX8" fmla="*/ 3876811 w 3876811"/>
              <a:gd name="connsiteY8" fmla="*/ 3390879 h 5245563"/>
              <a:gd name="connsiteX9" fmla="*/ 3370493 w 3876811"/>
              <a:gd name="connsiteY9" fmla="*/ 4471114 h 5245563"/>
              <a:gd name="connsiteX10" fmla="*/ 2111639 w 3876811"/>
              <a:gd name="connsiteY10" fmla="*/ 5096465 h 5245563"/>
              <a:gd name="connsiteX11" fmla="*/ 1935228 w 3876811"/>
              <a:gd name="connsiteY11" fmla="*/ 5245563 h 5245563"/>
              <a:gd name="connsiteX12" fmla="*/ 1765171 w 3876811"/>
              <a:gd name="connsiteY12" fmla="*/ 5096465 h 5245563"/>
              <a:gd name="connsiteX13" fmla="*/ 506317 w 3876811"/>
              <a:gd name="connsiteY13" fmla="*/ 4471114 h 5245563"/>
              <a:gd name="connsiteX14" fmla="*/ 0 w 3876811"/>
              <a:gd name="connsiteY14" fmla="*/ 3390879 h 5245563"/>
              <a:gd name="connsiteX15" fmla="*/ 0 w 3876811"/>
              <a:gd name="connsiteY15" fmla="*/ 3115353 h 5245563"/>
              <a:gd name="connsiteX16" fmla="*/ 0 w 3876811"/>
              <a:gd name="connsiteY16" fmla="*/ 2753995 h 5245563"/>
              <a:gd name="connsiteX17" fmla="*/ 0 w 3876811"/>
              <a:gd name="connsiteY17" fmla="*/ 2491569 h 5245563"/>
              <a:gd name="connsiteX18" fmla="*/ 0 w 3876811"/>
              <a:gd name="connsiteY18" fmla="*/ 2019920 h 5245563"/>
              <a:gd name="connsiteX19" fmla="*/ 0 w 3876811"/>
              <a:gd name="connsiteY19" fmla="*/ 1854684 h 5245563"/>
              <a:gd name="connsiteX20" fmla="*/ 506318 w 3876811"/>
              <a:gd name="connsiteY20" fmla="*/ 774451 h 5245563"/>
              <a:gd name="connsiteX21" fmla="*/ 1765173 w 3876811"/>
              <a:gd name="connsiteY21" fmla="*/ 149097 h 5245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876811" h="5245563">
                <a:moveTo>
                  <a:pt x="1941583" y="0"/>
                </a:moveTo>
                <a:lnTo>
                  <a:pt x="2111641" y="149097"/>
                </a:lnTo>
                <a:cubicBezTo>
                  <a:pt x="2533315" y="474958"/>
                  <a:pt x="3008487" y="564716"/>
                  <a:pt x="3370493" y="774451"/>
                </a:cubicBezTo>
                <a:cubicBezTo>
                  <a:pt x="3718590" y="1017851"/>
                  <a:pt x="3876811" y="1296993"/>
                  <a:pt x="3876811" y="1854684"/>
                </a:cubicBezTo>
                <a:lnTo>
                  <a:pt x="3876811" y="2019920"/>
                </a:lnTo>
                <a:lnTo>
                  <a:pt x="3876811" y="2491569"/>
                </a:lnTo>
                <a:lnTo>
                  <a:pt x="3876811" y="2753995"/>
                </a:lnTo>
                <a:lnTo>
                  <a:pt x="3876811" y="3115353"/>
                </a:lnTo>
                <a:lnTo>
                  <a:pt x="3876811" y="3390879"/>
                </a:lnTo>
                <a:cubicBezTo>
                  <a:pt x="3876811" y="3948571"/>
                  <a:pt x="3718588" y="4227713"/>
                  <a:pt x="3370493" y="4471114"/>
                </a:cubicBezTo>
                <a:cubicBezTo>
                  <a:pt x="3008484" y="4680847"/>
                  <a:pt x="2533312" y="4770605"/>
                  <a:pt x="2111639" y="5096465"/>
                </a:cubicBezTo>
                <a:lnTo>
                  <a:pt x="1935228" y="5245563"/>
                </a:lnTo>
                <a:lnTo>
                  <a:pt x="1765171" y="5096465"/>
                </a:lnTo>
                <a:cubicBezTo>
                  <a:pt x="1343496" y="4770605"/>
                  <a:pt x="868325" y="4680847"/>
                  <a:pt x="506317" y="4471114"/>
                </a:cubicBezTo>
                <a:cubicBezTo>
                  <a:pt x="158223" y="4227713"/>
                  <a:pt x="0" y="3948571"/>
                  <a:pt x="0" y="3390879"/>
                </a:cubicBezTo>
                <a:lnTo>
                  <a:pt x="0" y="3115353"/>
                </a:lnTo>
                <a:lnTo>
                  <a:pt x="0" y="2753995"/>
                </a:lnTo>
                <a:lnTo>
                  <a:pt x="0" y="2491569"/>
                </a:lnTo>
                <a:lnTo>
                  <a:pt x="0" y="2019920"/>
                </a:lnTo>
                <a:lnTo>
                  <a:pt x="0" y="1854684"/>
                </a:lnTo>
                <a:cubicBezTo>
                  <a:pt x="0" y="1296993"/>
                  <a:pt x="158224" y="1017851"/>
                  <a:pt x="506318" y="774451"/>
                </a:cubicBezTo>
                <a:cubicBezTo>
                  <a:pt x="868327" y="564716"/>
                  <a:pt x="1343498" y="474958"/>
                  <a:pt x="1765173" y="14909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CAA5DD-95D4-54E9-5891-584AA24014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3390" y="1826096"/>
            <a:ext cx="3149221" cy="2142699"/>
          </a:xfrm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700" dirty="0"/>
              <a:t>Soil Classification using Deep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9BFA91-DD69-6CE4-0935-0DBFB7B80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4514" y="4196605"/>
            <a:ext cx="2906973" cy="948601"/>
          </a:xfrm>
        </p:spPr>
        <p:txBody>
          <a:bodyPr anchor="t">
            <a:normAutofit fontScale="70000" lnSpcReduction="20000"/>
          </a:bodyPr>
          <a:lstStyle/>
          <a:p>
            <a:pPr algn="ctr"/>
            <a:r>
              <a:rPr lang="en-US" dirty="0"/>
              <a:t>Dipto Sen – I026</a:t>
            </a:r>
          </a:p>
          <a:p>
            <a:pPr algn="ctr"/>
            <a:r>
              <a:rPr lang="en-US" dirty="0" err="1"/>
              <a:t>Dhup</a:t>
            </a:r>
            <a:r>
              <a:rPr lang="en-US" dirty="0"/>
              <a:t> Mehta – I025</a:t>
            </a:r>
          </a:p>
          <a:p>
            <a:pPr algn="ctr"/>
            <a:r>
              <a:rPr lang="en-US" dirty="0" err="1"/>
              <a:t>Dhrish</a:t>
            </a:r>
            <a:r>
              <a:rPr lang="en-US" dirty="0"/>
              <a:t> Shah – I024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2E67446-732B-4F72-8560-6FABB6CB25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0828" y="720724"/>
            <a:ext cx="4014345" cy="5414576"/>
          </a:xfrm>
          <a:custGeom>
            <a:avLst/>
            <a:gdLst>
              <a:gd name="connsiteX0" fmla="*/ 2144960 w 4282900"/>
              <a:gd name="connsiteY0" fmla="*/ 0 h 5795027"/>
              <a:gd name="connsiteX1" fmla="*/ 2332832 w 4282900"/>
              <a:gd name="connsiteY1" fmla="*/ 164715 h 5795027"/>
              <a:gd name="connsiteX2" fmla="*/ 3723546 w 4282900"/>
              <a:gd name="connsiteY2" fmla="*/ 855573 h 5795027"/>
              <a:gd name="connsiteX3" fmla="*/ 4282900 w 4282900"/>
              <a:gd name="connsiteY3" fmla="*/ 2048959 h 5795027"/>
              <a:gd name="connsiteX4" fmla="*/ 4282900 w 4282900"/>
              <a:gd name="connsiteY4" fmla="*/ 2231503 h 5795027"/>
              <a:gd name="connsiteX5" fmla="*/ 4282900 w 4282900"/>
              <a:gd name="connsiteY5" fmla="*/ 2752557 h 5795027"/>
              <a:gd name="connsiteX6" fmla="*/ 4282900 w 4282900"/>
              <a:gd name="connsiteY6" fmla="*/ 3042471 h 5795027"/>
              <a:gd name="connsiteX7" fmla="*/ 4282900 w 4282900"/>
              <a:gd name="connsiteY7" fmla="*/ 3441681 h 5795027"/>
              <a:gd name="connsiteX8" fmla="*/ 4282900 w 4282900"/>
              <a:gd name="connsiteY8" fmla="*/ 3746068 h 5795027"/>
              <a:gd name="connsiteX9" fmla="*/ 3723546 w 4282900"/>
              <a:gd name="connsiteY9" fmla="*/ 4939455 h 5795027"/>
              <a:gd name="connsiteX10" fmla="*/ 2332829 w 4282900"/>
              <a:gd name="connsiteY10" fmla="*/ 5630311 h 5795027"/>
              <a:gd name="connsiteX11" fmla="*/ 2137940 w 4282900"/>
              <a:gd name="connsiteY11" fmla="*/ 5795027 h 5795027"/>
              <a:gd name="connsiteX12" fmla="*/ 1950069 w 4282900"/>
              <a:gd name="connsiteY12" fmla="*/ 5630311 h 5795027"/>
              <a:gd name="connsiteX13" fmla="*/ 559353 w 4282900"/>
              <a:gd name="connsiteY13" fmla="*/ 4939455 h 5795027"/>
              <a:gd name="connsiteX14" fmla="*/ 0 w 4282900"/>
              <a:gd name="connsiteY14" fmla="*/ 3746068 h 5795027"/>
              <a:gd name="connsiteX15" fmla="*/ 0 w 4282900"/>
              <a:gd name="connsiteY15" fmla="*/ 3441681 h 5795027"/>
              <a:gd name="connsiteX16" fmla="*/ 0 w 4282900"/>
              <a:gd name="connsiteY16" fmla="*/ 3042471 h 5795027"/>
              <a:gd name="connsiteX17" fmla="*/ 0 w 4282900"/>
              <a:gd name="connsiteY17" fmla="*/ 2752557 h 5795027"/>
              <a:gd name="connsiteX18" fmla="*/ 0 w 4282900"/>
              <a:gd name="connsiteY18" fmla="*/ 2231503 h 5795027"/>
              <a:gd name="connsiteX19" fmla="*/ 0 w 4282900"/>
              <a:gd name="connsiteY19" fmla="*/ 2048959 h 5795027"/>
              <a:gd name="connsiteX20" fmla="*/ 559354 w 4282900"/>
              <a:gd name="connsiteY20" fmla="*/ 855573 h 5795027"/>
              <a:gd name="connsiteX21" fmla="*/ 1950071 w 4282900"/>
              <a:gd name="connsiteY21" fmla="*/ 164715 h 579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82900" h="5795027">
                <a:moveTo>
                  <a:pt x="2144960" y="0"/>
                </a:moveTo>
                <a:lnTo>
                  <a:pt x="2332832" y="164715"/>
                </a:lnTo>
                <a:cubicBezTo>
                  <a:pt x="2798675" y="524709"/>
                  <a:pt x="3323620" y="623869"/>
                  <a:pt x="3723546" y="855573"/>
                </a:cubicBezTo>
                <a:cubicBezTo>
                  <a:pt x="4108105" y="1124469"/>
                  <a:pt x="4282900" y="1432851"/>
                  <a:pt x="4282900" y="2048959"/>
                </a:cubicBezTo>
                <a:lnTo>
                  <a:pt x="4282900" y="2231503"/>
                </a:lnTo>
                <a:lnTo>
                  <a:pt x="4282900" y="2752557"/>
                </a:lnTo>
                <a:lnTo>
                  <a:pt x="4282900" y="3042471"/>
                </a:lnTo>
                <a:lnTo>
                  <a:pt x="4282900" y="3441681"/>
                </a:lnTo>
                <a:lnTo>
                  <a:pt x="4282900" y="3746068"/>
                </a:lnTo>
                <a:cubicBezTo>
                  <a:pt x="4282900" y="4362177"/>
                  <a:pt x="4108103" y="4670559"/>
                  <a:pt x="3723546" y="4939455"/>
                </a:cubicBezTo>
                <a:cubicBezTo>
                  <a:pt x="3323617" y="5171158"/>
                  <a:pt x="2798672" y="5270318"/>
                  <a:pt x="2332829" y="5630311"/>
                </a:cubicBezTo>
                <a:lnTo>
                  <a:pt x="2137940" y="5795027"/>
                </a:lnTo>
                <a:lnTo>
                  <a:pt x="1950069" y="5630311"/>
                </a:lnTo>
                <a:cubicBezTo>
                  <a:pt x="1484225" y="5270318"/>
                  <a:pt x="959280" y="5171158"/>
                  <a:pt x="559353" y="4939455"/>
                </a:cubicBezTo>
                <a:cubicBezTo>
                  <a:pt x="174796" y="4670559"/>
                  <a:pt x="0" y="4362177"/>
                  <a:pt x="0" y="3746068"/>
                </a:cubicBezTo>
                <a:lnTo>
                  <a:pt x="0" y="3441681"/>
                </a:lnTo>
                <a:lnTo>
                  <a:pt x="0" y="3042471"/>
                </a:lnTo>
                <a:lnTo>
                  <a:pt x="0" y="2752557"/>
                </a:lnTo>
                <a:lnTo>
                  <a:pt x="0" y="2231503"/>
                </a:lnTo>
                <a:lnTo>
                  <a:pt x="0" y="2048959"/>
                </a:lnTo>
                <a:cubicBezTo>
                  <a:pt x="0" y="1432851"/>
                  <a:pt x="174797" y="1124469"/>
                  <a:pt x="559354" y="855573"/>
                </a:cubicBezTo>
                <a:cubicBezTo>
                  <a:pt x="959283" y="623869"/>
                  <a:pt x="1484227" y="524709"/>
                  <a:pt x="1950071" y="164715"/>
                </a:cubicBezTo>
                <a:close/>
              </a:path>
            </a:pathLst>
          </a:custGeom>
          <a:noFill/>
          <a:ln w="25400" cap="rnd">
            <a:solidFill>
              <a:schemeClr val="bg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3595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diagram of a diagram&#10;&#10;Description automatically generated with medium confidence">
            <a:extLst>
              <a:ext uri="{FF2B5EF4-FFF2-40B4-BE49-F238E27FC236}">
                <a16:creationId xmlns:a16="http://schemas.microsoft.com/office/drawing/2014/main" id="{F522DA1C-096C-7E78-3EB6-02E68CDAB8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1694"/>
            <a:ext cx="12192000" cy="4774612"/>
          </a:xfrm>
        </p:spPr>
      </p:pic>
    </p:spTree>
    <p:extLst>
      <p:ext uri="{BB962C8B-B14F-4D97-AF65-F5344CB8AC3E}">
        <p14:creationId xmlns:p14="http://schemas.microsoft.com/office/powerpoint/2010/main" val="2396196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D206359A-F1E3-49EE-BBC2-40888C4A3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65700" y="2026"/>
            <a:ext cx="2926300" cy="5030922"/>
            <a:chOff x="9265700" y="2026"/>
            <a:chExt cx="2926300" cy="5030922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ED90C42-6A0F-48E8-BF96-7D3E2A395E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DA0863A-55F7-4EB0-9451-F3EE4D65D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FE7CFE2-40F6-44B2-8AAD-0C384EEFCF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9F0D6A17-AA80-4608-8660-8D1587A1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651590EC-32F3-D145-ADCB-AB64BFBA9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9">
            <a:extLst>
              <a:ext uri="{FF2B5EF4-FFF2-40B4-BE49-F238E27FC236}">
                <a16:creationId xmlns:a16="http://schemas.microsoft.com/office/drawing/2014/main" id="{76D62A91-A1D3-724A-9229-3E87CACCBE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7594" y="805231"/>
            <a:ext cx="3876810" cy="5245563"/>
          </a:xfrm>
          <a:custGeom>
            <a:avLst/>
            <a:gdLst>
              <a:gd name="connsiteX0" fmla="*/ 1941583 w 3876811"/>
              <a:gd name="connsiteY0" fmla="*/ 0 h 5245563"/>
              <a:gd name="connsiteX1" fmla="*/ 2111641 w 3876811"/>
              <a:gd name="connsiteY1" fmla="*/ 149097 h 5245563"/>
              <a:gd name="connsiteX2" fmla="*/ 3370493 w 3876811"/>
              <a:gd name="connsiteY2" fmla="*/ 774451 h 5245563"/>
              <a:gd name="connsiteX3" fmla="*/ 3876811 w 3876811"/>
              <a:gd name="connsiteY3" fmla="*/ 1854684 h 5245563"/>
              <a:gd name="connsiteX4" fmla="*/ 3876811 w 3876811"/>
              <a:gd name="connsiteY4" fmla="*/ 2019920 h 5245563"/>
              <a:gd name="connsiteX5" fmla="*/ 3876811 w 3876811"/>
              <a:gd name="connsiteY5" fmla="*/ 2491569 h 5245563"/>
              <a:gd name="connsiteX6" fmla="*/ 3876811 w 3876811"/>
              <a:gd name="connsiteY6" fmla="*/ 2753995 h 5245563"/>
              <a:gd name="connsiteX7" fmla="*/ 3876811 w 3876811"/>
              <a:gd name="connsiteY7" fmla="*/ 3115353 h 5245563"/>
              <a:gd name="connsiteX8" fmla="*/ 3876811 w 3876811"/>
              <a:gd name="connsiteY8" fmla="*/ 3390879 h 5245563"/>
              <a:gd name="connsiteX9" fmla="*/ 3370493 w 3876811"/>
              <a:gd name="connsiteY9" fmla="*/ 4471114 h 5245563"/>
              <a:gd name="connsiteX10" fmla="*/ 2111639 w 3876811"/>
              <a:gd name="connsiteY10" fmla="*/ 5096465 h 5245563"/>
              <a:gd name="connsiteX11" fmla="*/ 1935228 w 3876811"/>
              <a:gd name="connsiteY11" fmla="*/ 5245563 h 5245563"/>
              <a:gd name="connsiteX12" fmla="*/ 1765171 w 3876811"/>
              <a:gd name="connsiteY12" fmla="*/ 5096465 h 5245563"/>
              <a:gd name="connsiteX13" fmla="*/ 506317 w 3876811"/>
              <a:gd name="connsiteY13" fmla="*/ 4471114 h 5245563"/>
              <a:gd name="connsiteX14" fmla="*/ 0 w 3876811"/>
              <a:gd name="connsiteY14" fmla="*/ 3390879 h 5245563"/>
              <a:gd name="connsiteX15" fmla="*/ 0 w 3876811"/>
              <a:gd name="connsiteY15" fmla="*/ 3115353 h 5245563"/>
              <a:gd name="connsiteX16" fmla="*/ 0 w 3876811"/>
              <a:gd name="connsiteY16" fmla="*/ 2753995 h 5245563"/>
              <a:gd name="connsiteX17" fmla="*/ 0 w 3876811"/>
              <a:gd name="connsiteY17" fmla="*/ 2491569 h 5245563"/>
              <a:gd name="connsiteX18" fmla="*/ 0 w 3876811"/>
              <a:gd name="connsiteY18" fmla="*/ 2019920 h 5245563"/>
              <a:gd name="connsiteX19" fmla="*/ 0 w 3876811"/>
              <a:gd name="connsiteY19" fmla="*/ 1854684 h 5245563"/>
              <a:gd name="connsiteX20" fmla="*/ 506318 w 3876811"/>
              <a:gd name="connsiteY20" fmla="*/ 774451 h 5245563"/>
              <a:gd name="connsiteX21" fmla="*/ 1765173 w 3876811"/>
              <a:gd name="connsiteY21" fmla="*/ 149097 h 5245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876811" h="5245563">
                <a:moveTo>
                  <a:pt x="1941583" y="0"/>
                </a:moveTo>
                <a:lnTo>
                  <a:pt x="2111641" y="149097"/>
                </a:lnTo>
                <a:cubicBezTo>
                  <a:pt x="2533315" y="474958"/>
                  <a:pt x="3008487" y="564716"/>
                  <a:pt x="3370493" y="774451"/>
                </a:cubicBezTo>
                <a:cubicBezTo>
                  <a:pt x="3718590" y="1017851"/>
                  <a:pt x="3876811" y="1296993"/>
                  <a:pt x="3876811" y="1854684"/>
                </a:cubicBezTo>
                <a:lnTo>
                  <a:pt x="3876811" y="2019920"/>
                </a:lnTo>
                <a:lnTo>
                  <a:pt x="3876811" y="2491569"/>
                </a:lnTo>
                <a:lnTo>
                  <a:pt x="3876811" y="2753995"/>
                </a:lnTo>
                <a:lnTo>
                  <a:pt x="3876811" y="3115353"/>
                </a:lnTo>
                <a:lnTo>
                  <a:pt x="3876811" y="3390879"/>
                </a:lnTo>
                <a:cubicBezTo>
                  <a:pt x="3876811" y="3948571"/>
                  <a:pt x="3718588" y="4227713"/>
                  <a:pt x="3370493" y="4471114"/>
                </a:cubicBezTo>
                <a:cubicBezTo>
                  <a:pt x="3008484" y="4680847"/>
                  <a:pt x="2533312" y="4770605"/>
                  <a:pt x="2111639" y="5096465"/>
                </a:cubicBezTo>
                <a:lnTo>
                  <a:pt x="1935228" y="5245563"/>
                </a:lnTo>
                <a:lnTo>
                  <a:pt x="1765171" y="5096465"/>
                </a:lnTo>
                <a:cubicBezTo>
                  <a:pt x="1343496" y="4770605"/>
                  <a:pt x="868325" y="4680847"/>
                  <a:pt x="506317" y="4471114"/>
                </a:cubicBezTo>
                <a:cubicBezTo>
                  <a:pt x="158223" y="4227713"/>
                  <a:pt x="0" y="3948571"/>
                  <a:pt x="0" y="3390879"/>
                </a:cubicBezTo>
                <a:lnTo>
                  <a:pt x="0" y="3115353"/>
                </a:lnTo>
                <a:lnTo>
                  <a:pt x="0" y="2753995"/>
                </a:lnTo>
                <a:lnTo>
                  <a:pt x="0" y="2491569"/>
                </a:lnTo>
                <a:lnTo>
                  <a:pt x="0" y="2019920"/>
                </a:lnTo>
                <a:lnTo>
                  <a:pt x="0" y="1854684"/>
                </a:lnTo>
                <a:cubicBezTo>
                  <a:pt x="0" y="1296993"/>
                  <a:pt x="158224" y="1017851"/>
                  <a:pt x="506318" y="774451"/>
                </a:cubicBezTo>
                <a:cubicBezTo>
                  <a:pt x="868327" y="564716"/>
                  <a:pt x="1343498" y="474958"/>
                  <a:pt x="1765173" y="149097"/>
                </a:cubicBezTo>
                <a:close/>
              </a:path>
            </a:pathLst>
          </a:custGeom>
          <a:solidFill>
            <a:schemeClr val="bg2">
              <a:lumMod val="7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F9C6AAB-50FD-D642-8262-6C96BF0A0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88827" y="720724"/>
            <a:ext cx="4014345" cy="5414576"/>
          </a:xfrm>
          <a:custGeom>
            <a:avLst/>
            <a:gdLst>
              <a:gd name="connsiteX0" fmla="*/ 2144960 w 4282900"/>
              <a:gd name="connsiteY0" fmla="*/ 0 h 5795027"/>
              <a:gd name="connsiteX1" fmla="*/ 2332832 w 4282900"/>
              <a:gd name="connsiteY1" fmla="*/ 164715 h 5795027"/>
              <a:gd name="connsiteX2" fmla="*/ 3723546 w 4282900"/>
              <a:gd name="connsiteY2" fmla="*/ 855573 h 5795027"/>
              <a:gd name="connsiteX3" fmla="*/ 4282900 w 4282900"/>
              <a:gd name="connsiteY3" fmla="*/ 2048959 h 5795027"/>
              <a:gd name="connsiteX4" fmla="*/ 4282900 w 4282900"/>
              <a:gd name="connsiteY4" fmla="*/ 2231503 h 5795027"/>
              <a:gd name="connsiteX5" fmla="*/ 4282900 w 4282900"/>
              <a:gd name="connsiteY5" fmla="*/ 2752557 h 5795027"/>
              <a:gd name="connsiteX6" fmla="*/ 4282900 w 4282900"/>
              <a:gd name="connsiteY6" fmla="*/ 3042471 h 5795027"/>
              <a:gd name="connsiteX7" fmla="*/ 4282900 w 4282900"/>
              <a:gd name="connsiteY7" fmla="*/ 3441681 h 5795027"/>
              <a:gd name="connsiteX8" fmla="*/ 4282900 w 4282900"/>
              <a:gd name="connsiteY8" fmla="*/ 3746068 h 5795027"/>
              <a:gd name="connsiteX9" fmla="*/ 3723546 w 4282900"/>
              <a:gd name="connsiteY9" fmla="*/ 4939455 h 5795027"/>
              <a:gd name="connsiteX10" fmla="*/ 2332829 w 4282900"/>
              <a:gd name="connsiteY10" fmla="*/ 5630311 h 5795027"/>
              <a:gd name="connsiteX11" fmla="*/ 2137940 w 4282900"/>
              <a:gd name="connsiteY11" fmla="*/ 5795027 h 5795027"/>
              <a:gd name="connsiteX12" fmla="*/ 1950069 w 4282900"/>
              <a:gd name="connsiteY12" fmla="*/ 5630311 h 5795027"/>
              <a:gd name="connsiteX13" fmla="*/ 559353 w 4282900"/>
              <a:gd name="connsiteY13" fmla="*/ 4939455 h 5795027"/>
              <a:gd name="connsiteX14" fmla="*/ 0 w 4282900"/>
              <a:gd name="connsiteY14" fmla="*/ 3746068 h 5795027"/>
              <a:gd name="connsiteX15" fmla="*/ 0 w 4282900"/>
              <a:gd name="connsiteY15" fmla="*/ 3441681 h 5795027"/>
              <a:gd name="connsiteX16" fmla="*/ 0 w 4282900"/>
              <a:gd name="connsiteY16" fmla="*/ 3042471 h 5795027"/>
              <a:gd name="connsiteX17" fmla="*/ 0 w 4282900"/>
              <a:gd name="connsiteY17" fmla="*/ 2752557 h 5795027"/>
              <a:gd name="connsiteX18" fmla="*/ 0 w 4282900"/>
              <a:gd name="connsiteY18" fmla="*/ 2231503 h 5795027"/>
              <a:gd name="connsiteX19" fmla="*/ 0 w 4282900"/>
              <a:gd name="connsiteY19" fmla="*/ 2048959 h 5795027"/>
              <a:gd name="connsiteX20" fmla="*/ 559354 w 4282900"/>
              <a:gd name="connsiteY20" fmla="*/ 855573 h 5795027"/>
              <a:gd name="connsiteX21" fmla="*/ 1950071 w 4282900"/>
              <a:gd name="connsiteY21" fmla="*/ 164715 h 579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82900" h="5795027">
                <a:moveTo>
                  <a:pt x="2144960" y="0"/>
                </a:moveTo>
                <a:lnTo>
                  <a:pt x="2332832" y="164715"/>
                </a:lnTo>
                <a:cubicBezTo>
                  <a:pt x="2798675" y="524709"/>
                  <a:pt x="3323620" y="623869"/>
                  <a:pt x="3723546" y="855573"/>
                </a:cubicBezTo>
                <a:cubicBezTo>
                  <a:pt x="4108105" y="1124469"/>
                  <a:pt x="4282900" y="1432851"/>
                  <a:pt x="4282900" y="2048959"/>
                </a:cubicBezTo>
                <a:lnTo>
                  <a:pt x="4282900" y="2231503"/>
                </a:lnTo>
                <a:lnTo>
                  <a:pt x="4282900" y="2752557"/>
                </a:lnTo>
                <a:lnTo>
                  <a:pt x="4282900" y="3042471"/>
                </a:lnTo>
                <a:lnTo>
                  <a:pt x="4282900" y="3441681"/>
                </a:lnTo>
                <a:lnTo>
                  <a:pt x="4282900" y="3746068"/>
                </a:lnTo>
                <a:cubicBezTo>
                  <a:pt x="4282900" y="4362177"/>
                  <a:pt x="4108103" y="4670559"/>
                  <a:pt x="3723546" y="4939455"/>
                </a:cubicBezTo>
                <a:cubicBezTo>
                  <a:pt x="3323617" y="5171158"/>
                  <a:pt x="2798672" y="5270318"/>
                  <a:pt x="2332829" y="5630311"/>
                </a:cubicBezTo>
                <a:lnTo>
                  <a:pt x="2137940" y="5795027"/>
                </a:lnTo>
                <a:lnTo>
                  <a:pt x="1950069" y="5630311"/>
                </a:lnTo>
                <a:cubicBezTo>
                  <a:pt x="1484225" y="5270318"/>
                  <a:pt x="959280" y="5171158"/>
                  <a:pt x="559353" y="4939455"/>
                </a:cubicBezTo>
                <a:cubicBezTo>
                  <a:pt x="174796" y="4670559"/>
                  <a:pt x="0" y="4362177"/>
                  <a:pt x="0" y="3746068"/>
                </a:cubicBezTo>
                <a:lnTo>
                  <a:pt x="0" y="3441681"/>
                </a:lnTo>
                <a:lnTo>
                  <a:pt x="0" y="3042471"/>
                </a:lnTo>
                <a:lnTo>
                  <a:pt x="0" y="2752557"/>
                </a:lnTo>
                <a:lnTo>
                  <a:pt x="0" y="2231503"/>
                </a:lnTo>
                <a:lnTo>
                  <a:pt x="0" y="2048959"/>
                </a:lnTo>
                <a:cubicBezTo>
                  <a:pt x="0" y="1432851"/>
                  <a:pt x="174797" y="1124469"/>
                  <a:pt x="559354" y="855573"/>
                </a:cubicBezTo>
                <a:cubicBezTo>
                  <a:pt x="959283" y="623869"/>
                  <a:pt x="1484227" y="524709"/>
                  <a:pt x="1950071" y="164715"/>
                </a:cubicBezTo>
                <a:close/>
              </a:path>
            </a:pathLst>
          </a:custGeom>
          <a:noFill/>
          <a:ln w="25400" cap="rnd">
            <a:solidFill>
              <a:schemeClr val="bg2">
                <a:lumMod val="75000"/>
                <a:alpha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05612A-F8C0-2028-3C16-4D71933AC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5220" y="1983179"/>
            <a:ext cx="3313444" cy="185130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lvl="0" algn="ctr"/>
            <a:br>
              <a:rPr lang="en-US" dirty="0"/>
            </a:br>
            <a:r>
              <a:rPr lang="en-US" dirty="0"/>
              <a:t>Code Explanation</a:t>
            </a:r>
          </a:p>
        </p:txBody>
      </p:sp>
    </p:spTree>
    <p:extLst>
      <p:ext uri="{BB962C8B-B14F-4D97-AF65-F5344CB8AC3E}">
        <p14:creationId xmlns:p14="http://schemas.microsoft.com/office/powerpoint/2010/main" val="1445486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diagram of a company&#10;&#10;Description automatically generated">
            <a:extLst>
              <a:ext uri="{FF2B5EF4-FFF2-40B4-BE49-F238E27FC236}">
                <a16:creationId xmlns:a16="http://schemas.microsoft.com/office/drawing/2014/main" id="{A2166A55-D22B-2C7D-A125-59A62CDF05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7478"/>
            <a:ext cx="12177940" cy="4716311"/>
          </a:xfrm>
        </p:spPr>
      </p:pic>
    </p:spTree>
    <p:extLst>
      <p:ext uri="{BB962C8B-B14F-4D97-AF65-F5344CB8AC3E}">
        <p14:creationId xmlns:p14="http://schemas.microsoft.com/office/powerpoint/2010/main" val="4343439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D206359A-F1E3-49EE-BBC2-40888C4A3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65700" y="2026"/>
            <a:ext cx="2926300" cy="5030922"/>
            <a:chOff x="9265700" y="2026"/>
            <a:chExt cx="2926300" cy="5030922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ED90C42-6A0F-48E8-BF96-7D3E2A395E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DA0863A-55F7-4EB0-9451-F3EE4D65D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FE7CFE2-40F6-44B2-8AAD-0C384EEFCF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9F0D6A17-AA80-4608-8660-8D1587A1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651590EC-32F3-D145-ADCB-AB64BFBA9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9">
            <a:extLst>
              <a:ext uri="{FF2B5EF4-FFF2-40B4-BE49-F238E27FC236}">
                <a16:creationId xmlns:a16="http://schemas.microsoft.com/office/drawing/2014/main" id="{76D62A91-A1D3-724A-9229-3E87CACCBE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7594" y="805231"/>
            <a:ext cx="3876810" cy="5245563"/>
          </a:xfrm>
          <a:custGeom>
            <a:avLst/>
            <a:gdLst>
              <a:gd name="connsiteX0" fmla="*/ 1941583 w 3876811"/>
              <a:gd name="connsiteY0" fmla="*/ 0 h 5245563"/>
              <a:gd name="connsiteX1" fmla="*/ 2111641 w 3876811"/>
              <a:gd name="connsiteY1" fmla="*/ 149097 h 5245563"/>
              <a:gd name="connsiteX2" fmla="*/ 3370493 w 3876811"/>
              <a:gd name="connsiteY2" fmla="*/ 774451 h 5245563"/>
              <a:gd name="connsiteX3" fmla="*/ 3876811 w 3876811"/>
              <a:gd name="connsiteY3" fmla="*/ 1854684 h 5245563"/>
              <a:gd name="connsiteX4" fmla="*/ 3876811 w 3876811"/>
              <a:gd name="connsiteY4" fmla="*/ 2019920 h 5245563"/>
              <a:gd name="connsiteX5" fmla="*/ 3876811 w 3876811"/>
              <a:gd name="connsiteY5" fmla="*/ 2491569 h 5245563"/>
              <a:gd name="connsiteX6" fmla="*/ 3876811 w 3876811"/>
              <a:gd name="connsiteY6" fmla="*/ 2753995 h 5245563"/>
              <a:gd name="connsiteX7" fmla="*/ 3876811 w 3876811"/>
              <a:gd name="connsiteY7" fmla="*/ 3115353 h 5245563"/>
              <a:gd name="connsiteX8" fmla="*/ 3876811 w 3876811"/>
              <a:gd name="connsiteY8" fmla="*/ 3390879 h 5245563"/>
              <a:gd name="connsiteX9" fmla="*/ 3370493 w 3876811"/>
              <a:gd name="connsiteY9" fmla="*/ 4471114 h 5245563"/>
              <a:gd name="connsiteX10" fmla="*/ 2111639 w 3876811"/>
              <a:gd name="connsiteY10" fmla="*/ 5096465 h 5245563"/>
              <a:gd name="connsiteX11" fmla="*/ 1935228 w 3876811"/>
              <a:gd name="connsiteY11" fmla="*/ 5245563 h 5245563"/>
              <a:gd name="connsiteX12" fmla="*/ 1765171 w 3876811"/>
              <a:gd name="connsiteY12" fmla="*/ 5096465 h 5245563"/>
              <a:gd name="connsiteX13" fmla="*/ 506317 w 3876811"/>
              <a:gd name="connsiteY13" fmla="*/ 4471114 h 5245563"/>
              <a:gd name="connsiteX14" fmla="*/ 0 w 3876811"/>
              <a:gd name="connsiteY14" fmla="*/ 3390879 h 5245563"/>
              <a:gd name="connsiteX15" fmla="*/ 0 w 3876811"/>
              <a:gd name="connsiteY15" fmla="*/ 3115353 h 5245563"/>
              <a:gd name="connsiteX16" fmla="*/ 0 w 3876811"/>
              <a:gd name="connsiteY16" fmla="*/ 2753995 h 5245563"/>
              <a:gd name="connsiteX17" fmla="*/ 0 w 3876811"/>
              <a:gd name="connsiteY17" fmla="*/ 2491569 h 5245563"/>
              <a:gd name="connsiteX18" fmla="*/ 0 w 3876811"/>
              <a:gd name="connsiteY18" fmla="*/ 2019920 h 5245563"/>
              <a:gd name="connsiteX19" fmla="*/ 0 w 3876811"/>
              <a:gd name="connsiteY19" fmla="*/ 1854684 h 5245563"/>
              <a:gd name="connsiteX20" fmla="*/ 506318 w 3876811"/>
              <a:gd name="connsiteY20" fmla="*/ 774451 h 5245563"/>
              <a:gd name="connsiteX21" fmla="*/ 1765173 w 3876811"/>
              <a:gd name="connsiteY21" fmla="*/ 149097 h 5245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876811" h="5245563">
                <a:moveTo>
                  <a:pt x="1941583" y="0"/>
                </a:moveTo>
                <a:lnTo>
                  <a:pt x="2111641" y="149097"/>
                </a:lnTo>
                <a:cubicBezTo>
                  <a:pt x="2533315" y="474958"/>
                  <a:pt x="3008487" y="564716"/>
                  <a:pt x="3370493" y="774451"/>
                </a:cubicBezTo>
                <a:cubicBezTo>
                  <a:pt x="3718590" y="1017851"/>
                  <a:pt x="3876811" y="1296993"/>
                  <a:pt x="3876811" y="1854684"/>
                </a:cubicBezTo>
                <a:lnTo>
                  <a:pt x="3876811" y="2019920"/>
                </a:lnTo>
                <a:lnTo>
                  <a:pt x="3876811" y="2491569"/>
                </a:lnTo>
                <a:lnTo>
                  <a:pt x="3876811" y="2753995"/>
                </a:lnTo>
                <a:lnTo>
                  <a:pt x="3876811" y="3115353"/>
                </a:lnTo>
                <a:lnTo>
                  <a:pt x="3876811" y="3390879"/>
                </a:lnTo>
                <a:cubicBezTo>
                  <a:pt x="3876811" y="3948571"/>
                  <a:pt x="3718588" y="4227713"/>
                  <a:pt x="3370493" y="4471114"/>
                </a:cubicBezTo>
                <a:cubicBezTo>
                  <a:pt x="3008484" y="4680847"/>
                  <a:pt x="2533312" y="4770605"/>
                  <a:pt x="2111639" y="5096465"/>
                </a:cubicBezTo>
                <a:lnTo>
                  <a:pt x="1935228" y="5245563"/>
                </a:lnTo>
                <a:lnTo>
                  <a:pt x="1765171" y="5096465"/>
                </a:lnTo>
                <a:cubicBezTo>
                  <a:pt x="1343496" y="4770605"/>
                  <a:pt x="868325" y="4680847"/>
                  <a:pt x="506317" y="4471114"/>
                </a:cubicBezTo>
                <a:cubicBezTo>
                  <a:pt x="158223" y="4227713"/>
                  <a:pt x="0" y="3948571"/>
                  <a:pt x="0" y="3390879"/>
                </a:cubicBezTo>
                <a:lnTo>
                  <a:pt x="0" y="3115353"/>
                </a:lnTo>
                <a:lnTo>
                  <a:pt x="0" y="2753995"/>
                </a:lnTo>
                <a:lnTo>
                  <a:pt x="0" y="2491569"/>
                </a:lnTo>
                <a:lnTo>
                  <a:pt x="0" y="2019920"/>
                </a:lnTo>
                <a:lnTo>
                  <a:pt x="0" y="1854684"/>
                </a:lnTo>
                <a:cubicBezTo>
                  <a:pt x="0" y="1296993"/>
                  <a:pt x="158224" y="1017851"/>
                  <a:pt x="506318" y="774451"/>
                </a:cubicBezTo>
                <a:cubicBezTo>
                  <a:pt x="868327" y="564716"/>
                  <a:pt x="1343498" y="474958"/>
                  <a:pt x="1765173" y="149097"/>
                </a:cubicBezTo>
                <a:close/>
              </a:path>
            </a:pathLst>
          </a:custGeom>
          <a:solidFill>
            <a:schemeClr val="bg2">
              <a:lumMod val="7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F9C6AAB-50FD-D642-8262-6C96BF0A0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88827" y="720724"/>
            <a:ext cx="4014345" cy="5414576"/>
          </a:xfrm>
          <a:custGeom>
            <a:avLst/>
            <a:gdLst>
              <a:gd name="connsiteX0" fmla="*/ 2144960 w 4282900"/>
              <a:gd name="connsiteY0" fmla="*/ 0 h 5795027"/>
              <a:gd name="connsiteX1" fmla="*/ 2332832 w 4282900"/>
              <a:gd name="connsiteY1" fmla="*/ 164715 h 5795027"/>
              <a:gd name="connsiteX2" fmla="*/ 3723546 w 4282900"/>
              <a:gd name="connsiteY2" fmla="*/ 855573 h 5795027"/>
              <a:gd name="connsiteX3" fmla="*/ 4282900 w 4282900"/>
              <a:gd name="connsiteY3" fmla="*/ 2048959 h 5795027"/>
              <a:gd name="connsiteX4" fmla="*/ 4282900 w 4282900"/>
              <a:gd name="connsiteY4" fmla="*/ 2231503 h 5795027"/>
              <a:gd name="connsiteX5" fmla="*/ 4282900 w 4282900"/>
              <a:gd name="connsiteY5" fmla="*/ 2752557 h 5795027"/>
              <a:gd name="connsiteX6" fmla="*/ 4282900 w 4282900"/>
              <a:gd name="connsiteY6" fmla="*/ 3042471 h 5795027"/>
              <a:gd name="connsiteX7" fmla="*/ 4282900 w 4282900"/>
              <a:gd name="connsiteY7" fmla="*/ 3441681 h 5795027"/>
              <a:gd name="connsiteX8" fmla="*/ 4282900 w 4282900"/>
              <a:gd name="connsiteY8" fmla="*/ 3746068 h 5795027"/>
              <a:gd name="connsiteX9" fmla="*/ 3723546 w 4282900"/>
              <a:gd name="connsiteY9" fmla="*/ 4939455 h 5795027"/>
              <a:gd name="connsiteX10" fmla="*/ 2332829 w 4282900"/>
              <a:gd name="connsiteY10" fmla="*/ 5630311 h 5795027"/>
              <a:gd name="connsiteX11" fmla="*/ 2137940 w 4282900"/>
              <a:gd name="connsiteY11" fmla="*/ 5795027 h 5795027"/>
              <a:gd name="connsiteX12" fmla="*/ 1950069 w 4282900"/>
              <a:gd name="connsiteY12" fmla="*/ 5630311 h 5795027"/>
              <a:gd name="connsiteX13" fmla="*/ 559353 w 4282900"/>
              <a:gd name="connsiteY13" fmla="*/ 4939455 h 5795027"/>
              <a:gd name="connsiteX14" fmla="*/ 0 w 4282900"/>
              <a:gd name="connsiteY14" fmla="*/ 3746068 h 5795027"/>
              <a:gd name="connsiteX15" fmla="*/ 0 w 4282900"/>
              <a:gd name="connsiteY15" fmla="*/ 3441681 h 5795027"/>
              <a:gd name="connsiteX16" fmla="*/ 0 w 4282900"/>
              <a:gd name="connsiteY16" fmla="*/ 3042471 h 5795027"/>
              <a:gd name="connsiteX17" fmla="*/ 0 w 4282900"/>
              <a:gd name="connsiteY17" fmla="*/ 2752557 h 5795027"/>
              <a:gd name="connsiteX18" fmla="*/ 0 w 4282900"/>
              <a:gd name="connsiteY18" fmla="*/ 2231503 h 5795027"/>
              <a:gd name="connsiteX19" fmla="*/ 0 w 4282900"/>
              <a:gd name="connsiteY19" fmla="*/ 2048959 h 5795027"/>
              <a:gd name="connsiteX20" fmla="*/ 559354 w 4282900"/>
              <a:gd name="connsiteY20" fmla="*/ 855573 h 5795027"/>
              <a:gd name="connsiteX21" fmla="*/ 1950071 w 4282900"/>
              <a:gd name="connsiteY21" fmla="*/ 164715 h 579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82900" h="5795027">
                <a:moveTo>
                  <a:pt x="2144960" y="0"/>
                </a:moveTo>
                <a:lnTo>
                  <a:pt x="2332832" y="164715"/>
                </a:lnTo>
                <a:cubicBezTo>
                  <a:pt x="2798675" y="524709"/>
                  <a:pt x="3323620" y="623869"/>
                  <a:pt x="3723546" y="855573"/>
                </a:cubicBezTo>
                <a:cubicBezTo>
                  <a:pt x="4108105" y="1124469"/>
                  <a:pt x="4282900" y="1432851"/>
                  <a:pt x="4282900" y="2048959"/>
                </a:cubicBezTo>
                <a:lnTo>
                  <a:pt x="4282900" y="2231503"/>
                </a:lnTo>
                <a:lnTo>
                  <a:pt x="4282900" y="2752557"/>
                </a:lnTo>
                <a:lnTo>
                  <a:pt x="4282900" y="3042471"/>
                </a:lnTo>
                <a:lnTo>
                  <a:pt x="4282900" y="3441681"/>
                </a:lnTo>
                <a:lnTo>
                  <a:pt x="4282900" y="3746068"/>
                </a:lnTo>
                <a:cubicBezTo>
                  <a:pt x="4282900" y="4362177"/>
                  <a:pt x="4108103" y="4670559"/>
                  <a:pt x="3723546" y="4939455"/>
                </a:cubicBezTo>
                <a:cubicBezTo>
                  <a:pt x="3323617" y="5171158"/>
                  <a:pt x="2798672" y="5270318"/>
                  <a:pt x="2332829" y="5630311"/>
                </a:cubicBezTo>
                <a:lnTo>
                  <a:pt x="2137940" y="5795027"/>
                </a:lnTo>
                <a:lnTo>
                  <a:pt x="1950069" y="5630311"/>
                </a:lnTo>
                <a:cubicBezTo>
                  <a:pt x="1484225" y="5270318"/>
                  <a:pt x="959280" y="5171158"/>
                  <a:pt x="559353" y="4939455"/>
                </a:cubicBezTo>
                <a:cubicBezTo>
                  <a:pt x="174796" y="4670559"/>
                  <a:pt x="0" y="4362177"/>
                  <a:pt x="0" y="3746068"/>
                </a:cubicBezTo>
                <a:lnTo>
                  <a:pt x="0" y="3441681"/>
                </a:lnTo>
                <a:lnTo>
                  <a:pt x="0" y="3042471"/>
                </a:lnTo>
                <a:lnTo>
                  <a:pt x="0" y="2752557"/>
                </a:lnTo>
                <a:lnTo>
                  <a:pt x="0" y="2231503"/>
                </a:lnTo>
                <a:lnTo>
                  <a:pt x="0" y="2048959"/>
                </a:lnTo>
                <a:cubicBezTo>
                  <a:pt x="0" y="1432851"/>
                  <a:pt x="174797" y="1124469"/>
                  <a:pt x="559354" y="855573"/>
                </a:cubicBezTo>
                <a:cubicBezTo>
                  <a:pt x="959283" y="623869"/>
                  <a:pt x="1484227" y="524709"/>
                  <a:pt x="1950071" y="164715"/>
                </a:cubicBezTo>
                <a:close/>
              </a:path>
            </a:pathLst>
          </a:custGeom>
          <a:noFill/>
          <a:ln w="25400" cap="rnd">
            <a:solidFill>
              <a:schemeClr val="bg2">
                <a:lumMod val="75000"/>
                <a:alpha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05612A-F8C0-2028-3C16-4D71933AC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5220" y="1983179"/>
            <a:ext cx="3313444" cy="1851308"/>
          </a:xfrm>
        </p:spPr>
        <p:txBody>
          <a:bodyPr vert="horz" lIns="91440" tIns="45720" rIns="91440" bIns="45720" rtlCol="0" anchor="b">
            <a:normAutofit/>
          </a:bodyPr>
          <a:lstStyle/>
          <a:p>
            <a:pPr lvl="0" algn="ctr"/>
            <a:br>
              <a:rPr lang="en-US" dirty="0"/>
            </a:br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567736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88E3D-08D6-6CF4-0C34-C8A9AB51BE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744" y="1008669"/>
            <a:ext cx="9076329" cy="4889744"/>
          </a:xfrm>
        </p:spPr>
        <p:txBody>
          <a:bodyPr>
            <a:normAutofit fontScale="92500"/>
          </a:bodyPr>
          <a:lstStyle/>
          <a:p>
            <a:r>
              <a:rPr lang="en-US" b="1" dirty="0"/>
              <a:t>Potential for Overfitting: </a:t>
            </a:r>
            <a:r>
              <a:rPr lang="en-US" dirty="0"/>
              <a:t>There is an absence of cross-validation or split-test methodology in the code, which could lead to overfitting. Ensuring the model generalizes well to unseen data is crucial for its applicability in real-world scenarios.</a:t>
            </a:r>
          </a:p>
          <a:p>
            <a:endParaRPr lang="en-US" dirty="0"/>
          </a:p>
          <a:p>
            <a:r>
              <a:rPr lang="en-US" b="1" dirty="0"/>
              <a:t>Limited Model Evaluation Metrics: </a:t>
            </a:r>
            <a:r>
              <a:rPr lang="en-US" dirty="0"/>
              <a:t>The code lacks the implementation of comprehensive model evaluation metrics such as confusion matrices or classification reports. This limitation prevents a thorough understanding of the model's performance across different soil types, especially in terms of precision, recall, and F1 scores.</a:t>
            </a:r>
          </a:p>
          <a:p>
            <a:endParaRPr lang="en-US" dirty="0"/>
          </a:p>
          <a:p>
            <a:r>
              <a:rPr lang="en-US" b="1" dirty="0"/>
              <a:t>Potential Lack of Advanced Feature Extraction Techniques: </a:t>
            </a:r>
            <a:r>
              <a:rPr lang="en-US" dirty="0"/>
              <a:t>There is a reliance on basic image processing methods without leveraging more advanced feature extraction techniques. Incorporating techniques like deep learning-based feature extraction could significantly enhance the model's ability to distinguish between complex soil characteristics.</a:t>
            </a:r>
          </a:p>
        </p:txBody>
      </p:sp>
    </p:spTree>
    <p:extLst>
      <p:ext uri="{BB962C8B-B14F-4D97-AF65-F5344CB8AC3E}">
        <p14:creationId xmlns:p14="http://schemas.microsoft.com/office/powerpoint/2010/main" val="10636485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D206359A-F1E3-49EE-BBC2-40888C4A3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65700" y="2026"/>
            <a:ext cx="2926300" cy="5030922"/>
            <a:chOff x="9265700" y="2026"/>
            <a:chExt cx="2926300" cy="5030922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ED90C42-6A0F-48E8-BF96-7D3E2A395E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DA0863A-55F7-4EB0-9451-F3EE4D65D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FE7CFE2-40F6-44B2-8AAD-0C384EEFCF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9F0D6A17-AA80-4608-8660-8D1587A1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651590EC-32F3-D145-ADCB-AB64BFBA9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9">
            <a:extLst>
              <a:ext uri="{FF2B5EF4-FFF2-40B4-BE49-F238E27FC236}">
                <a16:creationId xmlns:a16="http://schemas.microsoft.com/office/drawing/2014/main" id="{76D62A91-A1D3-724A-9229-3E87CACCBE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7594" y="805231"/>
            <a:ext cx="3876810" cy="5245563"/>
          </a:xfrm>
          <a:custGeom>
            <a:avLst/>
            <a:gdLst>
              <a:gd name="connsiteX0" fmla="*/ 1941583 w 3876811"/>
              <a:gd name="connsiteY0" fmla="*/ 0 h 5245563"/>
              <a:gd name="connsiteX1" fmla="*/ 2111641 w 3876811"/>
              <a:gd name="connsiteY1" fmla="*/ 149097 h 5245563"/>
              <a:gd name="connsiteX2" fmla="*/ 3370493 w 3876811"/>
              <a:gd name="connsiteY2" fmla="*/ 774451 h 5245563"/>
              <a:gd name="connsiteX3" fmla="*/ 3876811 w 3876811"/>
              <a:gd name="connsiteY3" fmla="*/ 1854684 h 5245563"/>
              <a:gd name="connsiteX4" fmla="*/ 3876811 w 3876811"/>
              <a:gd name="connsiteY4" fmla="*/ 2019920 h 5245563"/>
              <a:gd name="connsiteX5" fmla="*/ 3876811 w 3876811"/>
              <a:gd name="connsiteY5" fmla="*/ 2491569 h 5245563"/>
              <a:gd name="connsiteX6" fmla="*/ 3876811 w 3876811"/>
              <a:gd name="connsiteY6" fmla="*/ 2753995 h 5245563"/>
              <a:gd name="connsiteX7" fmla="*/ 3876811 w 3876811"/>
              <a:gd name="connsiteY7" fmla="*/ 3115353 h 5245563"/>
              <a:gd name="connsiteX8" fmla="*/ 3876811 w 3876811"/>
              <a:gd name="connsiteY8" fmla="*/ 3390879 h 5245563"/>
              <a:gd name="connsiteX9" fmla="*/ 3370493 w 3876811"/>
              <a:gd name="connsiteY9" fmla="*/ 4471114 h 5245563"/>
              <a:gd name="connsiteX10" fmla="*/ 2111639 w 3876811"/>
              <a:gd name="connsiteY10" fmla="*/ 5096465 h 5245563"/>
              <a:gd name="connsiteX11" fmla="*/ 1935228 w 3876811"/>
              <a:gd name="connsiteY11" fmla="*/ 5245563 h 5245563"/>
              <a:gd name="connsiteX12" fmla="*/ 1765171 w 3876811"/>
              <a:gd name="connsiteY12" fmla="*/ 5096465 h 5245563"/>
              <a:gd name="connsiteX13" fmla="*/ 506317 w 3876811"/>
              <a:gd name="connsiteY13" fmla="*/ 4471114 h 5245563"/>
              <a:gd name="connsiteX14" fmla="*/ 0 w 3876811"/>
              <a:gd name="connsiteY14" fmla="*/ 3390879 h 5245563"/>
              <a:gd name="connsiteX15" fmla="*/ 0 w 3876811"/>
              <a:gd name="connsiteY15" fmla="*/ 3115353 h 5245563"/>
              <a:gd name="connsiteX16" fmla="*/ 0 w 3876811"/>
              <a:gd name="connsiteY16" fmla="*/ 2753995 h 5245563"/>
              <a:gd name="connsiteX17" fmla="*/ 0 w 3876811"/>
              <a:gd name="connsiteY17" fmla="*/ 2491569 h 5245563"/>
              <a:gd name="connsiteX18" fmla="*/ 0 w 3876811"/>
              <a:gd name="connsiteY18" fmla="*/ 2019920 h 5245563"/>
              <a:gd name="connsiteX19" fmla="*/ 0 w 3876811"/>
              <a:gd name="connsiteY19" fmla="*/ 1854684 h 5245563"/>
              <a:gd name="connsiteX20" fmla="*/ 506318 w 3876811"/>
              <a:gd name="connsiteY20" fmla="*/ 774451 h 5245563"/>
              <a:gd name="connsiteX21" fmla="*/ 1765173 w 3876811"/>
              <a:gd name="connsiteY21" fmla="*/ 149097 h 5245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876811" h="5245563">
                <a:moveTo>
                  <a:pt x="1941583" y="0"/>
                </a:moveTo>
                <a:lnTo>
                  <a:pt x="2111641" y="149097"/>
                </a:lnTo>
                <a:cubicBezTo>
                  <a:pt x="2533315" y="474958"/>
                  <a:pt x="3008487" y="564716"/>
                  <a:pt x="3370493" y="774451"/>
                </a:cubicBezTo>
                <a:cubicBezTo>
                  <a:pt x="3718590" y="1017851"/>
                  <a:pt x="3876811" y="1296993"/>
                  <a:pt x="3876811" y="1854684"/>
                </a:cubicBezTo>
                <a:lnTo>
                  <a:pt x="3876811" y="2019920"/>
                </a:lnTo>
                <a:lnTo>
                  <a:pt x="3876811" y="2491569"/>
                </a:lnTo>
                <a:lnTo>
                  <a:pt x="3876811" y="2753995"/>
                </a:lnTo>
                <a:lnTo>
                  <a:pt x="3876811" y="3115353"/>
                </a:lnTo>
                <a:lnTo>
                  <a:pt x="3876811" y="3390879"/>
                </a:lnTo>
                <a:cubicBezTo>
                  <a:pt x="3876811" y="3948571"/>
                  <a:pt x="3718588" y="4227713"/>
                  <a:pt x="3370493" y="4471114"/>
                </a:cubicBezTo>
                <a:cubicBezTo>
                  <a:pt x="3008484" y="4680847"/>
                  <a:pt x="2533312" y="4770605"/>
                  <a:pt x="2111639" y="5096465"/>
                </a:cubicBezTo>
                <a:lnTo>
                  <a:pt x="1935228" y="5245563"/>
                </a:lnTo>
                <a:lnTo>
                  <a:pt x="1765171" y="5096465"/>
                </a:lnTo>
                <a:cubicBezTo>
                  <a:pt x="1343496" y="4770605"/>
                  <a:pt x="868325" y="4680847"/>
                  <a:pt x="506317" y="4471114"/>
                </a:cubicBezTo>
                <a:cubicBezTo>
                  <a:pt x="158223" y="4227713"/>
                  <a:pt x="0" y="3948571"/>
                  <a:pt x="0" y="3390879"/>
                </a:cubicBezTo>
                <a:lnTo>
                  <a:pt x="0" y="3115353"/>
                </a:lnTo>
                <a:lnTo>
                  <a:pt x="0" y="2753995"/>
                </a:lnTo>
                <a:lnTo>
                  <a:pt x="0" y="2491569"/>
                </a:lnTo>
                <a:lnTo>
                  <a:pt x="0" y="2019920"/>
                </a:lnTo>
                <a:lnTo>
                  <a:pt x="0" y="1854684"/>
                </a:lnTo>
                <a:cubicBezTo>
                  <a:pt x="0" y="1296993"/>
                  <a:pt x="158224" y="1017851"/>
                  <a:pt x="506318" y="774451"/>
                </a:cubicBezTo>
                <a:cubicBezTo>
                  <a:pt x="868327" y="564716"/>
                  <a:pt x="1343498" y="474958"/>
                  <a:pt x="1765173" y="149097"/>
                </a:cubicBezTo>
                <a:close/>
              </a:path>
            </a:pathLst>
          </a:custGeom>
          <a:solidFill>
            <a:schemeClr val="bg2">
              <a:lumMod val="7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F9C6AAB-50FD-D642-8262-6C96BF0A0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88827" y="720724"/>
            <a:ext cx="4014345" cy="5414576"/>
          </a:xfrm>
          <a:custGeom>
            <a:avLst/>
            <a:gdLst>
              <a:gd name="connsiteX0" fmla="*/ 2144960 w 4282900"/>
              <a:gd name="connsiteY0" fmla="*/ 0 h 5795027"/>
              <a:gd name="connsiteX1" fmla="*/ 2332832 w 4282900"/>
              <a:gd name="connsiteY1" fmla="*/ 164715 h 5795027"/>
              <a:gd name="connsiteX2" fmla="*/ 3723546 w 4282900"/>
              <a:gd name="connsiteY2" fmla="*/ 855573 h 5795027"/>
              <a:gd name="connsiteX3" fmla="*/ 4282900 w 4282900"/>
              <a:gd name="connsiteY3" fmla="*/ 2048959 h 5795027"/>
              <a:gd name="connsiteX4" fmla="*/ 4282900 w 4282900"/>
              <a:gd name="connsiteY4" fmla="*/ 2231503 h 5795027"/>
              <a:gd name="connsiteX5" fmla="*/ 4282900 w 4282900"/>
              <a:gd name="connsiteY5" fmla="*/ 2752557 h 5795027"/>
              <a:gd name="connsiteX6" fmla="*/ 4282900 w 4282900"/>
              <a:gd name="connsiteY6" fmla="*/ 3042471 h 5795027"/>
              <a:gd name="connsiteX7" fmla="*/ 4282900 w 4282900"/>
              <a:gd name="connsiteY7" fmla="*/ 3441681 h 5795027"/>
              <a:gd name="connsiteX8" fmla="*/ 4282900 w 4282900"/>
              <a:gd name="connsiteY8" fmla="*/ 3746068 h 5795027"/>
              <a:gd name="connsiteX9" fmla="*/ 3723546 w 4282900"/>
              <a:gd name="connsiteY9" fmla="*/ 4939455 h 5795027"/>
              <a:gd name="connsiteX10" fmla="*/ 2332829 w 4282900"/>
              <a:gd name="connsiteY10" fmla="*/ 5630311 h 5795027"/>
              <a:gd name="connsiteX11" fmla="*/ 2137940 w 4282900"/>
              <a:gd name="connsiteY11" fmla="*/ 5795027 h 5795027"/>
              <a:gd name="connsiteX12" fmla="*/ 1950069 w 4282900"/>
              <a:gd name="connsiteY12" fmla="*/ 5630311 h 5795027"/>
              <a:gd name="connsiteX13" fmla="*/ 559353 w 4282900"/>
              <a:gd name="connsiteY13" fmla="*/ 4939455 h 5795027"/>
              <a:gd name="connsiteX14" fmla="*/ 0 w 4282900"/>
              <a:gd name="connsiteY14" fmla="*/ 3746068 h 5795027"/>
              <a:gd name="connsiteX15" fmla="*/ 0 w 4282900"/>
              <a:gd name="connsiteY15" fmla="*/ 3441681 h 5795027"/>
              <a:gd name="connsiteX16" fmla="*/ 0 w 4282900"/>
              <a:gd name="connsiteY16" fmla="*/ 3042471 h 5795027"/>
              <a:gd name="connsiteX17" fmla="*/ 0 w 4282900"/>
              <a:gd name="connsiteY17" fmla="*/ 2752557 h 5795027"/>
              <a:gd name="connsiteX18" fmla="*/ 0 w 4282900"/>
              <a:gd name="connsiteY18" fmla="*/ 2231503 h 5795027"/>
              <a:gd name="connsiteX19" fmla="*/ 0 w 4282900"/>
              <a:gd name="connsiteY19" fmla="*/ 2048959 h 5795027"/>
              <a:gd name="connsiteX20" fmla="*/ 559354 w 4282900"/>
              <a:gd name="connsiteY20" fmla="*/ 855573 h 5795027"/>
              <a:gd name="connsiteX21" fmla="*/ 1950071 w 4282900"/>
              <a:gd name="connsiteY21" fmla="*/ 164715 h 579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82900" h="5795027">
                <a:moveTo>
                  <a:pt x="2144960" y="0"/>
                </a:moveTo>
                <a:lnTo>
                  <a:pt x="2332832" y="164715"/>
                </a:lnTo>
                <a:cubicBezTo>
                  <a:pt x="2798675" y="524709"/>
                  <a:pt x="3323620" y="623869"/>
                  <a:pt x="3723546" y="855573"/>
                </a:cubicBezTo>
                <a:cubicBezTo>
                  <a:pt x="4108105" y="1124469"/>
                  <a:pt x="4282900" y="1432851"/>
                  <a:pt x="4282900" y="2048959"/>
                </a:cubicBezTo>
                <a:lnTo>
                  <a:pt x="4282900" y="2231503"/>
                </a:lnTo>
                <a:lnTo>
                  <a:pt x="4282900" y="2752557"/>
                </a:lnTo>
                <a:lnTo>
                  <a:pt x="4282900" y="3042471"/>
                </a:lnTo>
                <a:lnTo>
                  <a:pt x="4282900" y="3441681"/>
                </a:lnTo>
                <a:lnTo>
                  <a:pt x="4282900" y="3746068"/>
                </a:lnTo>
                <a:cubicBezTo>
                  <a:pt x="4282900" y="4362177"/>
                  <a:pt x="4108103" y="4670559"/>
                  <a:pt x="3723546" y="4939455"/>
                </a:cubicBezTo>
                <a:cubicBezTo>
                  <a:pt x="3323617" y="5171158"/>
                  <a:pt x="2798672" y="5270318"/>
                  <a:pt x="2332829" y="5630311"/>
                </a:cubicBezTo>
                <a:lnTo>
                  <a:pt x="2137940" y="5795027"/>
                </a:lnTo>
                <a:lnTo>
                  <a:pt x="1950069" y="5630311"/>
                </a:lnTo>
                <a:cubicBezTo>
                  <a:pt x="1484225" y="5270318"/>
                  <a:pt x="959280" y="5171158"/>
                  <a:pt x="559353" y="4939455"/>
                </a:cubicBezTo>
                <a:cubicBezTo>
                  <a:pt x="174796" y="4670559"/>
                  <a:pt x="0" y="4362177"/>
                  <a:pt x="0" y="3746068"/>
                </a:cubicBezTo>
                <a:lnTo>
                  <a:pt x="0" y="3441681"/>
                </a:lnTo>
                <a:lnTo>
                  <a:pt x="0" y="3042471"/>
                </a:lnTo>
                <a:lnTo>
                  <a:pt x="0" y="2752557"/>
                </a:lnTo>
                <a:lnTo>
                  <a:pt x="0" y="2231503"/>
                </a:lnTo>
                <a:lnTo>
                  <a:pt x="0" y="2048959"/>
                </a:lnTo>
                <a:cubicBezTo>
                  <a:pt x="0" y="1432851"/>
                  <a:pt x="174797" y="1124469"/>
                  <a:pt x="559354" y="855573"/>
                </a:cubicBezTo>
                <a:cubicBezTo>
                  <a:pt x="959283" y="623869"/>
                  <a:pt x="1484227" y="524709"/>
                  <a:pt x="1950071" y="164715"/>
                </a:cubicBezTo>
                <a:close/>
              </a:path>
            </a:pathLst>
          </a:custGeom>
          <a:noFill/>
          <a:ln w="25400" cap="rnd">
            <a:solidFill>
              <a:schemeClr val="bg2">
                <a:lumMod val="75000"/>
                <a:alpha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05612A-F8C0-2028-3C16-4D71933AC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5220" y="1983179"/>
            <a:ext cx="3313444" cy="1851308"/>
          </a:xfrm>
        </p:spPr>
        <p:txBody>
          <a:bodyPr vert="horz" lIns="91440" tIns="45720" rIns="91440" bIns="45720" rtlCol="0" anchor="b">
            <a:normAutofit/>
          </a:bodyPr>
          <a:lstStyle/>
          <a:p>
            <a:pPr lvl="0" algn="ctr"/>
            <a:br>
              <a:rPr lang="en-US" dirty="0"/>
            </a:br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489498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5305C3-9940-4541-9DEE-9AE9C3EA60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05612A-F8C0-2028-3C16-4D71933AC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481" y="2016488"/>
            <a:ext cx="3117954" cy="287811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Table of Contents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F9660FD-4A57-DF2C-6377-8A73012A95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2040680"/>
              </p:ext>
            </p:extLst>
          </p:nvPr>
        </p:nvGraphicFramePr>
        <p:xfrm>
          <a:off x="5718748" y="952500"/>
          <a:ext cx="5520752" cy="50060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AF180D1-7192-1307-7141-1BD58755F7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4286" y="720724"/>
            <a:ext cx="4014345" cy="5414576"/>
          </a:xfrm>
          <a:custGeom>
            <a:avLst/>
            <a:gdLst>
              <a:gd name="connsiteX0" fmla="*/ 2144960 w 4282900"/>
              <a:gd name="connsiteY0" fmla="*/ 0 h 5795027"/>
              <a:gd name="connsiteX1" fmla="*/ 2332832 w 4282900"/>
              <a:gd name="connsiteY1" fmla="*/ 164715 h 5795027"/>
              <a:gd name="connsiteX2" fmla="*/ 3723546 w 4282900"/>
              <a:gd name="connsiteY2" fmla="*/ 855573 h 5795027"/>
              <a:gd name="connsiteX3" fmla="*/ 4282900 w 4282900"/>
              <a:gd name="connsiteY3" fmla="*/ 2048959 h 5795027"/>
              <a:gd name="connsiteX4" fmla="*/ 4282900 w 4282900"/>
              <a:gd name="connsiteY4" fmla="*/ 2231503 h 5795027"/>
              <a:gd name="connsiteX5" fmla="*/ 4282900 w 4282900"/>
              <a:gd name="connsiteY5" fmla="*/ 2752557 h 5795027"/>
              <a:gd name="connsiteX6" fmla="*/ 4282900 w 4282900"/>
              <a:gd name="connsiteY6" fmla="*/ 3042471 h 5795027"/>
              <a:gd name="connsiteX7" fmla="*/ 4282900 w 4282900"/>
              <a:gd name="connsiteY7" fmla="*/ 3441681 h 5795027"/>
              <a:gd name="connsiteX8" fmla="*/ 4282900 w 4282900"/>
              <a:gd name="connsiteY8" fmla="*/ 3746068 h 5795027"/>
              <a:gd name="connsiteX9" fmla="*/ 3723546 w 4282900"/>
              <a:gd name="connsiteY9" fmla="*/ 4939455 h 5795027"/>
              <a:gd name="connsiteX10" fmla="*/ 2332829 w 4282900"/>
              <a:gd name="connsiteY10" fmla="*/ 5630311 h 5795027"/>
              <a:gd name="connsiteX11" fmla="*/ 2137940 w 4282900"/>
              <a:gd name="connsiteY11" fmla="*/ 5795027 h 5795027"/>
              <a:gd name="connsiteX12" fmla="*/ 1950069 w 4282900"/>
              <a:gd name="connsiteY12" fmla="*/ 5630311 h 5795027"/>
              <a:gd name="connsiteX13" fmla="*/ 559353 w 4282900"/>
              <a:gd name="connsiteY13" fmla="*/ 4939455 h 5795027"/>
              <a:gd name="connsiteX14" fmla="*/ 0 w 4282900"/>
              <a:gd name="connsiteY14" fmla="*/ 3746068 h 5795027"/>
              <a:gd name="connsiteX15" fmla="*/ 0 w 4282900"/>
              <a:gd name="connsiteY15" fmla="*/ 3441681 h 5795027"/>
              <a:gd name="connsiteX16" fmla="*/ 0 w 4282900"/>
              <a:gd name="connsiteY16" fmla="*/ 3042471 h 5795027"/>
              <a:gd name="connsiteX17" fmla="*/ 0 w 4282900"/>
              <a:gd name="connsiteY17" fmla="*/ 2752557 h 5795027"/>
              <a:gd name="connsiteX18" fmla="*/ 0 w 4282900"/>
              <a:gd name="connsiteY18" fmla="*/ 2231503 h 5795027"/>
              <a:gd name="connsiteX19" fmla="*/ 0 w 4282900"/>
              <a:gd name="connsiteY19" fmla="*/ 2048959 h 5795027"/>
              <a:gd name="connsiteX20" fmla="*/ 559354 w 4282900"/>
              <a:gd name="connsiteY20" fmla="*/ 855573 h 5795027"/>
              <a:gd name="connsiteX21" fmla="*/ 1950071 w 4282900"/>
              <a:gd name="connsiteY21" fmla="*/ 164715 h 579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82900" h="5795027">
                <a:moveTo>
                  <a:pt x="2144960" y="0"/>
                </a:moveTo>
                <a:lnTo>
                  <a:pt x="2332832" y="164715"/>
                </a:lnTo>
                <a:cubicBezTo>
                  <a:pt x="2798675" y="524709"/>
                  <a:pt x="3323620" y="623869"/>
                  <a:pt x="3723546" y="855573"/>
                </a:cubicBezTo>
                <a:cubicBezTo>
                  <a:pt x="4108105" y="1124469"/>
                  <a:pt x="4282900" y="1432851"/>
                  <a:pt x="4282900" y="2048959"/>
                </a:cubicBezTo>
                <a:lnTo>
                  <a:pt x="4282900" y="2231503"/>
                </a:lnTo>
                <a:lnTo>
                  <a:pt x="4282900" y="2752557"/>
                </a:lnTo>
                <a:lnTo>
                  <a:pt x="4282900" y="3042471"/>
                </a:lnTo>
                <a:lnTo>
                  <a:pt x="4282900" y="3441681"/>
                </a:lnTo>
                <a:lnTo>
                  <a:pt x="4282900" y="3746068"/>
                </a:lnTo>
                <a:cubicBezTo>
                  <a:pt x="4282900" y="4362177"/>
                  <a:pt x="4108103" y="4670559"/>
                  <a:pt x="3723546" y="4939455"/>
                </a:cubicBezTo>
                <a:cubicBezTo>
                  <a:pt x="3323617" y="5171158"/>
                  <a:pt x="2798672" y="5270318"/>
                  <a:pt x="2332829" y="5630311"/>
                </a:cubicBezTo>
                <a:lnTo>
                  <a:pt x="2137940" y="5795027"/>
                </a:lnTo>
                <a:lnTo>
                  <a:pt x="1950069" y="5630311"/>
                </a:lnTo>
                <a:cubicBezTo>
                  <a:pt x="1484225" y="5270318"/>
                  <a:pt x="959280" y="5171158"/>
                  <a:pt x="559353" y="4939455"/>
                </a:cubicBezTo>
                <a:cubicBezTo>
                  <a:pt x="174796" y="4670559"/>
                  <a:pt x="0" y="4362177"/>
                  <a:pt x="0" y="3746068"/>
                </a:cubicBezTo>
                <a:lnTo>
                  <a:pt x="0" y="3441681"/>
                </a:lnTo>
                <a:lnTo>
                  <a:pt x="0" y="3042471"/>
                </a:lnTo>
                <a:lnTo>
                  <a:pt x="0" y="2752557"/>
                </a:lnTo>
                <a:lnTo>
                  <a:pt x="0" y="2231503"/>
                </a:lnTo>
                <a:lnTo>
                  <a:pt x="0" y="2048959"/>
                </a:lnTo>
                <a:cubicBezTo>
                  <a:pt x="0" y="1432851"/>
                  <a:pt x="174797" y="1124469"/>
                  <a:pt x="559354" y="855573"/>
                </a:cubicBezTo>
                <a:cubicBezTo>
                  <a:pt x="959283" y="623869"/>
                  <a:pt x="1484227" y="524709"/>
                  <a:pt x="1950071" y="164715"/>
                </a:cubicBezTo>
                <a:close/>
              </a:path>
            </a:pathLst>
          </a:custGeom>
          <a:noFill/>
          <a:ln w="25400" cap="rnd">
            <a:solidFill>
              <a:schemeClr val="bg2">
                <a:lumMod val="75000"/>
                <a:alpha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981142B1-30C7-8AF0-9759-8B3EB18C21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2481" y="805231"/>
            <a:ext cx="3876810" cy="5245563"/>
          </a:xfrm>
          <a:custGeom>
            <a:avLst/>
            <a:gdLst>
              <a:gd name="connsiteX0" fmla="*/ 1941583 w 3876811"/>
              <a:gd name="connsiteY0" fmla="*/ 0 h 5245563"/>
              <a:gd name="connsiteX1" fmla="*/ 2111641 w 3876811"/>
              <a:gd name="connsiteY1" fmla="*/ 149097 h 5245563"/>
              <a:gd name="connsiteX2" fmla="*/ 3370493 w 3876811"/>
              <a:gd name="connsiteY2" fmla="*/ 774451 h 5245563"/>
              <a:gd name="connsiteX3" fmla="*/ 3876811 w 3876811"/>
              <a:gd name="connsiteY3" fmla="*/ 1854684 h 5245563"/>
              <a:gd name="connsiteX4" fmla="*/ 3876811 w 3876811"/>
              <a:gd name="connsiteY4" fmla="*/ 2019920 h 5245563"/>
              <a:gd name="connsiteX5" fmla="*/ 3876811 w 3876811"/>
              <a:gd name="connsiteY5" fmla="*/ 2491569 h 5245563"/>
              <a:gd name="connsiteX6" fmla="*/ 3876811 w 3876811"/>
              <a:gd name="connsiteY6" fmla="*/ 2753995 h 5245563"/>
              <a:gd name="connsiteX7" fmla="*/ 3876811 w 3876811"/>
              <a:gd name="connsiteY7" fmla="*/ 3115353 h 5245563"/>
              <a:gd name="connsiteX8" fmla="*/ 3876811 w 3876811"/>
              <a:gd name="connsiteY8" fmla="*/ 3390879 h 5245563"/>
              <a:gd name="connsiteX9" fmla="*/ 3370493 w 3876811"/>
              <a:gd name="connsiteY9" fmla="*/ 4471114 h 5245563"/>
              <a:gd name="connsiteX10" fmla="*/ 2111639 w 3876811"/>
              <a:gd name="connsiteY10" fmla="*/ 5096465 h 5245563"/>
              <a:gd name="connsiteX11" fmla="*/ 1935228 w 3876811"/>
              <a:gd name="connsiteY11" fmla="*/ 5245563 h 5245563"/>
              <a:gd name="connsiteX12" fmla="*/ 1765171 w 3876811"/>
              <a:gd name="connsiteY12" fmla="*/ 5096465 h 5245563"/>
              <a:gd name="connsiteX13" fmla="*/ 506317 w 3876811"/>
              <a:gd name="connsiteY13" fmla="*/ 4471114 h 5245563"/>
              <a:gd name="connsiteX14" fmla="*/ 0 w 3876811"/>
              <a:gd name="connsiteY14" fmla="*/ 3390879 h 5245563"/>
              <a:gd name="connsiteX15" fmla="*/ 0 w 3876811"/>
              <a:gd name="connsiteY15" fmla="*/ 3115353 h 5245563"/>
              <a:gd name="connsiteX16" fmla="*/ 0 w 3876811"/>
              <a:gd name="connsiteY16" fmla="*/ 2753995 h 5245563"/>
              <a:gd name="connsiteX17" fmla="*/ 0 w 3876811"/>
              <a:gd name="connsiteY17" fmla="*/ 2491569 h 5245563"/>
              <a:gd name="connsiteX18" fmla="*/ 0 w 3876811"/>
              <a:gd name="connsiteY18" fmla="*/ 2019920 h 5245563"/>
              <a:gd name="connsiteX19" fmla="*/ 0 w 3876811"/>
              <a:gd name="connsiteY19" fmla="*/ 1854684 h 5245563"/>
              <a:gd name="connsiteX20" fmla="*/ 506318 w 3876811"/>
              <a:gd name="connsiteY20" fmla="*/ 774451 h 5245563"/>
              <a:gd name="connsiteX21" fmla="*/ 1765173 w 3876811"/>
              <a:gd name="connsiteY21" fmla="*/ 149097 h 5245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876811" h="5245563">
                <a:moveTo>
                  <a:pt x="1941583" y="0"/>
                </a:moveTo>
                <a:lnTo>
                  <a:pt x="2111641" y="149097"/>
                </a:lnTo>
                <a:cubicBezTo>
                  <a:pt x="2533315" y="474958"/>
                  <a:pt x="3008487" y="564716"/>
                  <a:pt x="3370493" y="774451"/>
                </a:cubicBezTo>
                <a:cubicBezTo>
                  <a:pt x="3718590" y="1017851"/>
                  <a:pt x="3876811" y="1296993"/>
                  <a:pt x="3876811" y="1854684"/>
                </a:cubicBezTo>
                <a:lnTo>
                  <a:pt x="3876811" y="2019920"/>
                </a:lnTo>
                <a:lnTo>
                  <a:pt x="3876811" y="2491569"/>
                </a:lnTo>
                <a:lnTo>
                  <a:pt x="3876811" y="2753995"/>
                </a:lnTo>
                <a:lnTo>
                  <a:pt x="3876811" y="3115353"/>
                </a:lnTo>
                <a:lnTo>
                  <a:pt x="3876811" y="3390879"/>
                </a:lnTo>
                <a:cubicBezTo>
                  <a:pt x="3876811" y="3948571"/>
                  <a:pt x="3718588" y="4227713"/>
                  <a:pt x="3370493" y="4471114"/>
                </a:cubicBezTo>
                <a:cubicBezTo>
                  <a:pt x="3008484" y="4680847"/>
                  <a:pt x="2533312" y="4770605"/>
                  <a:pt x="2111639" y="5096465"/>
                </a:cubicBezTo>
                <a:lnTo>
                  <a:pt x="1935228" y="5245563"/>
                </a:lnTo>
                <a:lnTo>
                  <a:pt x="1765171" y="5096465"/>
                </a:lnTo>
                <a:cubicBezTo>
                  <a:pt x="1343496" y="4770605"/>
                  <a:pt x="868325" y="4680847"/>
                  <a:pt x="506317" y="4471114"/>
                </a:cubicBezTo>
                <a:cubicBezTo>
                  <a:pt x="158223" y="4227713"/>
                  <a:pt x="0" y="3948571"/>
                  <a:pt x="0" y="3390879"/>
                </a:cubicBezTo>
                <a:lnTo>
                  <a:pt x="0" y="3115353"/>
                </a:lnTo>
                <a:lnTo>
                  <a:pt x="0" y="2753995"/>
                </a:lnTo>
                <a:lnTo>
                  <a:pt x="0" y="2491569"/>
                </a:lnTo>
                <a:lnTo>
                  <a:pt x="0" y="2019920"/>
                </a:lnTo>
                <a:lnTo>
                  <a:pt x="0" y="1854684"/>
                </a:lnTo>
                <a:cubicBezTo>
                  <a:pt x="0" y="1296993"/>
                  <a:pt x="158224" y="1017851"/>
                  <a:pt x="506318" y="774451"/>
                </a:cubicBezTo>
                <a:cubicBezTo>
                  <a:pt x="868327" y="564716"/>
                  <a:pt x="1343498" y="474958"/>
                  <a:pt x="1765173" y="149097"/>
                </a:cubicBezTo>
                <a:close/>
              </a:path>
            </a:pathLst>
          </a:custGeom>
          <a:solidFill>
            <a:schemeClr val="bg2">
              <a:lumMod val="7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5274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D206359A-F1E3-49EE-BBC2-40888C4A3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65700" y="2026"/>
            <a:ext cx="2926300" cy="5030922"/>
            <a:chOff x="9265700" y="2026"/>
            <a:chExt cx="2926300" cy="5030922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ED90C42-6A0F-48E8-BF96-7D3E2A395E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DA0863A-55F7-4EB0-9451-F3EE4D65D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FE7CFE2-40F6-44B2-8AAD-0C384EEFCF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9F0D6A17-AA80-4608-8660-8D1587A1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651590EC-32F3-D145-ADCB-AB64BFBA9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9">
            <a:extLst>
              <a:ext uri="{FF2B5EF4-FFF2-40B4-BE49-F238E27FC236}">
                <a16:creationId xmlns:a16="http://schemas.microsoft.com/office/drawing/2014/main" id="{76D62A91-A1D3-724A-9229-3E87CACCBE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7594" y="805231"/>
            <a:ext cx="3876810" cy="5245563"/>
          </a:xfrm>
          <a:custGeom>
            <a:avLst/>
            <a:gdLst>
              <a:gd name="connsiteX0" fmla="*/ 1941583 w 3876811"/>
              <a:gd name="connsiteY0" fmla="*/ 0 h 5245563"/>
              <a:gd name="connsiteX1" fmla="*/ 2111641 w 3876811"/>
              <a:gd name="connsiteY1" fmla="*/ 149097 h 5245563"/>
              <a:gd name="connsiteX2" fmla="*/ 3370493 w 3876811"/>
              <a:gd name="connsiteY2" fmla="*/ 774451 h 5245563"/>
              <a:gd name="connsiteX3" fmla="*/ 3876811 w 3876811"/>
              <a:gd name="connsiteY3" fmla="*/ 1854684 h 5245563"/>
              <a:gd name="connsiteX4" fmla="*/ 3876811 w 3876811"/>
              <a:gd name="connsiteY4" fmla="*/ 2019920 h 5245563"/>
              <a:gd name="connsiteX5" fmla="*/ 3876811 w 3876811"/>
              <a:gd name="connsiteY5" fmla="*/ 2491569 h 5245563"/>
              <a:gd name="connsiteX6" fmla="*/ 3876811 w 3876811"/>
              <a:gd name="connsiteY6" fmla="*/ 2753995 h 5245563"/>
              <a:gd name="connsiteX7" fmla="*/ 3876811 w 3876811"/>
              <a:gd name="connsiteY7" fmla="*/ 3115353 h 5245563"/>
              <a:gd name="connsiteX8" fmla="*/ 3876811 w 3876811"/>
              <a:gd name="connsiteY8" fmla="*/ 3390879 h 5245563"/>
              <a:gd name="connsiteX9" fmla="*/ 3370493 w 3876811"/>
              <a:gd name="connsiteY9" fmla="*/ 4471114 h 5245563"/>
              <a:gd name="connsiteX10" fmla="*/ 2111639 w 3876811"/>
              <a:gd name="connsiteY10" fmla="*/ 5096465 h 5245563"/>
              <a:gd name="connsiteX11" fmla="*/ 1935228 w 3876811"/>
              <a:gd name="connsiteY11" fmla="*/ 5245563 h 5245563"/>
              <a:gd name="connsiteX12" fmla="*/ 1765171 w 3876811"/>
              <a:gd name="connsiteY12" fmla="*/ 5096465 h 5245563"/>
              <a:gd name="connsiteX13" fmla="*/ 506317 w 3876811"/>
              <a:gd name="connsiteY13" fmla="*/ 4471114 h 5245563"/>
              <a:gd name="connsiteX14" fmla="*/ 0 w 3876811"/>
              <a:gd name="connsiteY14" fmla="*/ 3390879 h 5245563"/>
              <a:gd name="connsiteX15" fmla="*/ 0 w 3876811"/>
              <a:gd name="connsiteY15" fmla="*/ 3115353 h 5245563"/>
              <a:gd name="connsiteX16" fmla="*/ 0 w 3876811"/>
              <a:gd name="connsiteY16" fmla="*/ 2753995 h 5245563"/>
              <a:gd name="connsiteX17" fmla="*/ 0 w 3876811"/>
              <a:gd name="connsiteY17" fmla="*/ 2491569 h 5245563"/>
              <a:gd name="connsiteX18" fmla="*/ 0 w 3876811"/>
              <a:gd name="connsiteY18" fmla="*/ 2019920 h 5245563"/>
              <a:gd name="connsiteX19" fmla="*/ 0 w 3876811"/>
              <a:gd name="connsiteY19" fmla="*/ 1854684 h 5245563"/>
              <a:gd name="connsiteX20" fmla="*/ 506318 w 3876811"/>
              <a:gd name="connsiteY20" fmla="*/ 774451 h 5245563"/>
              <a:gd name="connsiteX21" fmla="*/ 1765173 w 3876811"/>
              <a:gd name="connsiteY21" fmla="*/ 149097 h 5245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876811" h="5245563">
                <a:moveTo>
                  <a:pt x="1941583" y="0"/>
                </a:moveTo>
                <a:lnTo>
                  <a:pt x="2111641" y="149097"/>
                </a:lnTo>
                <a:cubicBezTo>
                  <a:pt x="2533315" y="474958"/>
                  <a:pt x="3008487" y="564716"/>
                  <a:pt x="3370493" y="774451"/>
                </a:cubicBezTo>
                <a:cubicBezTo>
                  <a:pt x="3718590" y="1017851"/>
                  <a:pt x="3876811" y="1296993"/>
                  <a:pt x="3876811" y="1854684"/>
                </a:cubicBezTo>
                <a:lnTo>
                  <a:pt x="3876811" y="2019920"/>
                </a:lnTo>
                <a:lnTo>
                  <a:pt x="3876811" y="2491569"/>
                </a:lnTo>
                <a:lnTo>
                  <a:pt x="3876811" y="2753995"/>
                </a:lnTo>
                <a:lnTo>
                  <a:pt x="3876811" y="3115353"/>
                </a:lnTo>
                <a:lnTo>
                  <a:pt x="3876811" y="3390879"/>
                </a:lnTo>
                <a:cubicBezTo>
                  <a:pt x="3876811" y="3948571"/>
                  <a:pt x="3718588" y="4227713"/>
                  <a:pt x="3370493" y="4471114"/>
                </a:cubicBezTo>
                <a:cubicBezTo>
                  <a:pt x="3008484" y="4680847"/>
                  <a:pt x="2533312" y="4770605"/>
                  <a:pt x="2111639" y="5096465"/>
                </a:cubicBezTo>
                <a:lnTo>
                  <a:pt x="1935228" y="5245563"/>
                </a:lnTo>
                <a:lnTo>
                  <a:pt x="1765171" y="5096465"/>
                </a:lnTo>
                <a:cubicBezTo>
                  <a:pt x="1343496" y="4770605"/>
                  <a:pt x="868325" y="4680847"/>
                  <a:pt x="506317" y="4471114"/>
                </a:cubicBezTo>
                <a:cubicBezTo>
                  <a:pt x="158223" y="4227713"/>
                  <a:pt x="0" y="3948571"/>
                  <a:pt x="0" y="3390879"/>
                </a:cubicBezTo>
                <a:lnTo>
                  <a:pt x="0" y="3115353"/>
                </a:lnTo>
                <a:lnTo>
                  <a:pt x="0" y="2753995"/>
                </a:lnTo>
                <a:lnTo>
                  <a:pt x="0" y="2491569"/>
                </a:lnTo>
                <a:lnTo>
                  <a:pt x="0" y="2019920"/>
                </a:lnTo>
                <a:lnTo>
                  <a:pt x="0" y="1854684"/>
                </a:lnTo>
                <a:cubicBezTo>
                  <a:pt x="0" y="1296993"/>
                  <a:pt x="158224" y="1017851"/>
                  <a:pt x="506318" y="774451"/>
                </a:cubicBezTo>
                <a:cubicBezTo>
                  <a:pt x="868327" y="564716"/>
                  <a:pt x="1343498" y="474958"/>
                  <a:pt x="1765173" y="149097"/>
                </a:cubicBezTo>
                <a:close/>
              </a:path>
            </a:pathLst>
          </a:custGeom>
          <a:solidFill>
            <a:schemeClr val="bg2">
              <a:lumMod val="7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F9C6AAB-50FD-D642-8262-6C96BF0A0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88827" y="720724"/>
            <a:ext cx="4014345" cy="5414576"/>
          </a:xfrm>
          <a:custGeom>
            <a:avLst/>
            <a:gdLst>
              <a:gd name="connsiteX0" fmla="*/ 2144960 w 4282900"/>
              <a:gd name="connsiteY0" fmla="*/ 0 h 5795027"/>
              <a:gd name="connsiteX1" fmla="*/ 2332832 w 4282900"/>
              <a:gd name="connsiteY1" fmla="*/ 164715 h 5795027"/>
              <a:gd name="connsiteX2" fmla="*/ 3723546 w 4282900"/>
              <a:gd name="connsiteY2" fmla="*/ 855573 h 5795027"/>
              <a:gd name="connsiteX3" fmla="*/ 4282900 w 4282900"/>
              <a:gd name="connsiteY3" fmla="*/ 2048959 h 5795027"/>
              <a:gd name="connsiteX4" fmla="*/ 4282900 w 4282900"/>
              <a:gd name="connsiteY4" fmla="*/ 2231503 h 5795027"/>
              <a:gd name="connsiteX5" fmla="*/ 4282900 w 4282900"/>
              <a:gd name="connsiteY5" fmla="*/ 2752557 h 5795027"/>
              <a:gd name="connsiteX6" fmla="*/ 4282900 w 4282900"/>
              <a:gd name="connsiteY6" fmla="*/ 3042471 h 5795027"/>
              <a:gd name="connsiteX7" fmla="*/ 4282900 w 4282900"/>
              <a:gd name="connsiteY7" fmla="*/ 3441681 h 5795027"/>
              <a:gd name="connsiteX8" fmla="*/ 4282900 w 4282900"/>
              <a:gd name="connsiteY8" fmla="*/ 3746068 h 5795027"/>
              <a:gd name="connsiteX9" fmla="*/ 3723546 w 4282900"/>
              <a:gd name="connsiteY9" fmla="*/ 4939455 h 5795027"/>
              <a:gd name="connsiteX10" fmla="*/ 2332829 w 4282900"/>
              <a:gd name="connsiteY10" fmla="*/ 5630311 h 5795027"/>
              <a:gd name="connsiteX11" fmla="*/ 2137940 w 4282900"/>
              <a:gd name="connsiteY11" fmla="*/ 5795027 h 5795027"/>
              <a:gd name="connsiteX12" fmla="*/ 1950069 w 4282900"/>
              <a:gd name="connsiteY12" fmla="*/ 5630311 h 5795027"/>
              <a:gd name="connsiteX13" fmla="*/ 559353 w 4282900"/>
              <a:gd name="connsiteY13" fmla="*/ 4939455 h 5795027"/>
              <a:gd name="connsiteX14" fmla="*/ 0 w 4282900"/>
              <a:gd name="connsiteY14" fmla="*/ 3746068 h 5795027"/>
              <a:gd name="connsiteX15" fmla="*/ 0 w 4282900"/>
              <a:gd name="connsiteY15" fmla="*/ 3441681 h 5795027"/>
              <a:gd name="connsiteX16" fmla="*/ 0 w 4282900"/>
              <a:gd name="connsiteY16" fmla="*/ 3042471 h 5795027"/>
              <a:gd name="connsiteX17" fmla="*/ 0 w 4282900"/>
              <a:gd name="connsiteY17" fmla="*/ 2752557 h 5795027"/>
              <a:gd name="connsiteX18" fmla="*/ 0 w 4282900"/>
              <a:gd name="connsiteY18" fmla="*/ 2231503 h 5795027"/>
              <a:gd name="connsiteX19" fmla="*/ 0 w 4282900"/>
              <a:gd name="connsiteY19" fmla="*/ 2048959 h 5795027"/>
              <a:gd name="connsiteX20" fmla="*/ 559354 w 4282900"/>
              <a:gd name="connsiteY20" fmla="*/ 855573 h 5795027"/>
              <a:gd name="connsiteX21" fmla="*/ 1950071 w 4282900"/>
              <a:gd name="connsiteY21" fmla="*/ 164715 h 579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82900" h="5795027">
                <a:moveTo>
                  <a:pt x="2144960" y="0"/>
                </a:moveTo>
                <a:lnTo>
                  <a:pt x="2332832" y="164715"/>
                </a:lnTo>
                <a:cubicBezTo>
                  <a:pt x="2798675" y="524709"/>
                  <a:pt x="3323620" y="623869"/>
                  <a:pt x="3723546" y="855573"/>
                </a:cubicBezTo>
                <a:cubicBezTo>
                  <a:pt x="4108105" y="1124469"/>
                  <a:pt x="4282900" y="1432851"/>
                  <a:pt x="4282900" y="2048959"/>
                </a:cubicBezTo>
                <a:lnTo>
                  <a:pt x="4282900" y="2231503"/>
                </a:lnTo>
                <a:lnTo>
                  <a:pt x="4282900" y="2752557"/>
                </a:lnTo>
                <a:lnTo>
                  <a:pt x="4282900" y="3042471"/>
                </a:lnTo>
                <a:lnTo>
                  <a:pt x="4282900" y="3441681"/>
                </a:lnTo>
                <a:lnTo>
                  <a:pt x="4282900" y="3746068"/>
                </a:lnTo>
                <a:cubicBezTo>
                  <a:pt x="4282900" y="4362177"/>
                  <a:pt x="4108103" y="4670559"/>
                  <a:pt x="3723546" y="4939455"/>
                </a:cubicBezTo>
                <a:cubicBezTo>
                  <a:pt x="3323617" y="5171158"/>
                  <a:pt x="2798672" y="5270318"/>
                  <a:pt x="2332829" y="5630311"/>
                </a:cubicBezTo>
                <a:lnTo>
                  <a:pt x="2137940" y="5795027"/>
                </a:lnTo>
                <a:lnTo>
                  <a:pt x="1950069" y="5630311"/>
                </a:lnTo>
                <a:cubicBezTo>
                  <a:pt x="1484225" y="5270318"/>
                  <a:pt x="959280" y="5171158"/>
                  <a:pt x="559353" y="4939455"/>
                </a:cubicBezTo>
                <a:cubicBezTo>
                  <a:pt x="174796" y="4670559"/>
                  <a:pt x="0" y="4362177"/>
                  <a:pt x="0" y="3746068"/>
                </a:cubicBezTo>
                <a:lnTo>
                  <a:pt x="0" y="3441681"/>
                </a:lnTo>
                <a:lnTo>
                  <a:pt x="0" y="3042471"/>
                </a:lnTo>
                <a:lnTo>
                  <a:pt x="0" y="2752557"/>
                </a:lnTo>
                <a:lnTo>
                  <a:pt x="0" y="2231503"/>
                </a:lnTo>
                <a:lnTo>
                  <a:pt x="0" y="2048959"/>
                </a:lnTo>
                <a:cubicBezTo>
                  <a:pt x="0" y="1432851"/>
                  <a:pt x="174797" y="1124469"/>
                  <a:pt x="559354" y="855573"/>
                </a:cubicBezTo>
                <a:cubicBezTo>
                  <a:pt x="959283" y="623869"/>
                  <a:pt x="1484227" y="524709"/>
                  <a:pt x="1950071" y="164715"/>
                </a:cubicBezTo>
                <a:close/>
              </a:path>
            </a:pathLst>
          </a:custGeom>
          <a:noFill/>
          <a:ln w="25400" cap="rnd">
            <a:solidFill>
              <a:schemeClr val="bg2">
                <a:lumMod val="75000"/>
                <a:alpha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05612A-F8C0-2028-3C16-4D71933AC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9278" y="2503346"/>
            <a:ext cx="3313444" cy="1851308"/>
          </a:xfrm>
        </p:spPr>
        <p:txBody>
          <a:bodyPr vert="horz" lIns="91440" tIns="45720" rIns="91440" bIns="45720" rtlCol="0" anchor="b">
            <a:normAutofit/>
          </a:bodyPr>
          <a:lstStyle/>
          <a:p>
            <a:pPr lvl="0" algn="ctr">
              <a:lnSpc>
                <a:spcPct val="90000"/>
              </a:lnSpc>
            </a:pPr>
            <a:r>
              <a:rPr lang="en-US" dirty="0"/>
              <a:t>Analysis of Different research papers </a:t>
            </a:r>
          </a:p>
        </p:txBody>
      </p:sp>
    </p:spTree>
    <p:extLst>
      <p:ext uri="{BB962C8B-B14F-4D97-AF65-F5344CB8AC3E}">
        <p14:creationId xmlns:p14="http://schemas.microsoft.com/office/powerpoint/2010/main" val="1194303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AD553-87E4-A90A-093D-787DB40E6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 study on Deep Learning based Soil Classification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37D44-193A-BF22-DD7A-8AD133B17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Authors:</a:t>
            </a:r>
            <a:r>
              <a:rPr lang="en-US" dirty="0"/>
              <a:t> </a:t>
            </a:r>
            <a:r>
              <a:rPr lang="en-US" dirty="0" err="1"/>
              <a:t>Prabhavathi</a:t>
            </a:r>
            <a:r>
              <a:rPr lang="en-US" dirty="0"/>
              <a:t> V and </a:t>
            </a:r>
            <a:r>
              <a:rPr lang="en-US" dirty="0" err="1"/>
              <a:t>Kuppusamy</a:t>
            </a:r>
            <a:r>
              <a:rPr lang="en-US" dirty="0"/>
              <a:t> P, VIT-AP University.</a:t>
            </a:r>
          </a:p>
          <a:p>
            <a:r>
              <a:rPr lang="en-US" b="1" dirty="0"/>
              <a:t>Focus:</a:t>
            </a:r>
            <a:r>
              <a:rPr lang="en-US" dirty="0"/>
              <a:t> Utilizing deep learning for soil classification to improve crop selection and yield.</a:t>
            </a:r>
          </a:p>
          <a:p>
            <a:r>
              <a:rPr lang="en-US" b="1" dirty="0"/>
              <a:t>Key Points:</a:t>
            </a:r>
            <a:r>
              <a:rPr lang="en-US" dirty="0"/>
              <a:t> Comparison of deep learning models, proposal of a novel model, emphasis on feature and dataset selection.</a:t>
            </a:r>
          </a:p>
          <a:p>
            <a:r>
              <a:rPr lang="en-US" b="1" dirty="0"/>
              <a:t>Conclusion:</a:t>
            </a:r>
            <a:r>
              <a:rPr lang="en-US" dirty="0"/>
              <a:t> Deep learning significantly enhances soil classification accuracy, beneficial for sustainable agriculture.</a:t>
            </a:r>
          </a:p>
        </p:txBody>
      </p:sp>
    </p:spTree>
    <p:extLst>
      <p:ext uri="{BB962C8B-B14F-4D97-AF65-F5344CB8AC3E}">
        <p14:creationId xmlns:p14="http://schemas.microsoft.com/office/powerpoint/2010/main" val="4251788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AD553-87E4-A90A-093D-787DB40E6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>
                <a:solidFill>
                  <a:schemeClr val="tx1"/>
                </a:solidFill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Comparison of Machine Learning Algorithms for Soil Type Classification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37D44-193A-BF22-DD7A-8AD133B17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Authors: </a:t>
            </a:r>
            <a:r>
              <a:rPr lang="en-US" dirty="0" err="1"/>
              <a:t>Pramudyana</a:t>
            </a:r>
            <a:r>
              <a:rPr lang="en-US" dirty="0"/>
              <a:t> Agus </a:t>
            </a:r>
            <a:r>
              <a:rPr lang="en-US" dirty="0" err="1"/>
              <a:t>Harlianto</a:t>
            </a:r>
            <a:r>
              <a:rPr lang="en-US" dirty="0"/>
              <a:t>, </a:t>
            </a:r>
            <a:r>
              <a:rPr lang="en-US" dirty="0" err="1"/>
              <a:t>Teguh</a:t>
            </a:r>
            <a:r>
              <a:rPr lang="en-US" dirty="0"/>
              <a:t> Bharata </a:t>
            </a:r>
            <a:r>
              <a:rPr lang="en-US" dirty="0" err="1"/>
              <a:t>Adji</a:t>
            </a:r>
            <a:r>
              <a:rPr lang="en-US" dirty="0"/>
              <a:t>, Noor </a:t>
            </a:r>
            <a:r>
              <a:rPr lang="en-US" dirty="0" err="1"/>
              <a:t>Akhmad</a:t>
            </a:r>
            <a:r>
              <a:rPr lang="en-US" dirty="0"/>
              <a:t> Setiawan, Universitas Gadjah </a:t>
            </a:r>
            <a:r>
              <a:rPr lang="en-US" dirty="0" err="1"/>
              <a:t>Mada</a:t>
            </a:r>
            <a:r>
              <a:rPr lang="en-US" dirty="0"/>
              <a:t>.</a:t>
            </a:r>
          </a:p>
          <a:p>
            <a:r>
              <a:rPr lang="en-US" b="1" dirty="0"/>
              <a:t>Focus: </a:t>
            </a:r>
            <a:r>
              <a:rPr lang="en-US" dirty="0"/>
              <a:t>Comparative study of SVM, Neural Network, Decision Tree, Naïve Bayesian for soil classification.</a:t>
            </a:r>
          </a:p>
          <a:p>
            <a:r>
              <a:rPr lang="en-US" b="1" dirty="0"/>
              <a:t>Key Points: </a:t>
            </a:r>
            <a:r>
              <a:rPr lang="en-US" dirty="0"/>
              <a:t>SVM with a linear kernel function showed the highest accuracy (82.35%).</a:t>
            </a:r>
          </a:p>
          <a:p>
            <a:r>
              <a:rPr lang="en-US" b="1" dirty="0"/>
              <a:t>Conclusion: </a:t>
            </a:r>
            <a:r>
              <a:rPr lang="en-US" dirty="0"/>
              <a:t>SVM outperforms in soil type classification, important for agriculture and environmental science.</a:t>
            </a:r>
          </a:p>
        </p:txBody>
      </p:sp>
    </p:spTree>
    <p:extLst>
      <p:ext uri="{BB962C8B-B14F-4D97-AF65-F5344CB8AC3E}">
        <p14:creationId xmlns:p14="http://schemas.microsoft.com/office/powerpoint/2010/main" val="4067110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AD553-87E4-A90A-093D-787DB40E6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>
                <a:solidFill>
                  <a:schemeClr val="tx1"/>
                </a:solidFill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Machine Learning Based Soil - Type Classification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37D44-193A-BF22-DD7A-8AD133B17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Authors: </a:t>
            </a:r>
            <a:r>
              <a:rPr lang="en-US" dirty="0" err="1"/>
              <a:t>Enchalew</a:t>
            </a:r>
            <a:r>
              <a:rPr lang="en-US" dirty="0"/>
              <a:t> </a:t>
            </a:r>
            <a:r>
              <a:rPr lang="en-US" dirty="0" err="1"/>
              <a:t>Enawugaw</a:t>
            </a:r>
            <a:r>
              <a:rPr lang="en-US" dirty="0"/>
              <a:t>, </a:t>
            </a:r>
            <a:r>
              <a:rPr lang="en-US" dirty="0" err="1"/>
              <a:t>Yirga</a:t>
            </a:r>
            <a:r>
              <a:rPr lang="en-US" dirty="0"/>
              <a:t> </a:t>
            </a:r>
            <a:r>
              <a:rPr lang="en-US" dirty="0" err="1"/>
              <a:t>Yayeh</a:t>
            </a:r>
            <a:r>
              <a:rPr lang="en-US" dirty="0"/>
              <a:t>.</a:t>
            </a:r>
          </a:p>
          <a:p>
            <a:r>
              <a:rPr lang="en-US" b="1" dirty="0"/>
              <a:t>Focus: </a:t>
            </a:r>
            <a:r>
              <a:rPr lang="en-US" dirty="0"/>
              <a:t>Using VGG16, VGG19 for feature extraction, and SVM for classification of soil types.</a:t>
            </a:r>
          </a:p>
          <a:p>
            <a:r>
              <a:rPr lang="en-US" b="1" dirty="0"/>
              <a:t>Key Points: </a:t>
            </a:r>
            <a:r>
              <a:rPr lang="en-US" dirty="0"/>
              <a:t>High accuracy with VGG19 and SVM, 2400 images from six sites were used.</a:t>
            </a:r>
          </a:p>
          <a:p>
            <a:r>
              <a:rPr lang="en-US" b="1" dirty="0"/>
              <a:t>Conclusion: </a:t>
            </a:r>
            <a:r>
              <a:rPr lang="en-US" dirty="0"/>
              <a:t>Deep learning models like VGG19 significantly improve soil classification accuracy.</a:t>
            </a:r>
          </a:p>
        </p:txBody>
      </p:sp>
    </p:spTree>
    <p:extLst>
      <p:ext uri="{BB962C8B-B14F-4D97-AF65-F5344CB8AC3E}">
        <p14:creationId xmlns:p14="http://schemas.microsoft.com/office/powerpoint/2010/main" val="2815114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AD553-87E4-A90A-093D-787DB40E6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>
                <a:solidFill>
                  <a:schemeClr val="tx1"/>
                </a:solidFill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Performance of SVM Classifier for Image based Soil Classification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37D44-193A-BF22-DD7A-8AD133B17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Authors: </a:t>
            </a:r>
            <a:r>
              <a:rPr lang="en-US" dirty="0" err="1"/>
              <a:t>Srunitha.k</a:t>
            </a:r>
            <a:r>
              <a:rPr lang="en-US" dirty="0"/>
              <a:t>, Dr. S. Padmavathi, Amrita Vishwa Vidyapeetham.</a:t>
            </a:r>
          </a:p>
          <a:p>
            <a:r>
              <a:rPr lang="en-US" b="1" dirty="0"/>
              <a:t>Focus: </a:t>
            </a:r>
            <a:r>
              <a:rPr lang="en-US" dirty="0"/>
              <a:t>SVM classifiers for soil type classification through image processing.</a:t>
            </a:r>
          </a:p>
          <a:p>
            <a:r>
              <a:rPr lang="en-US" b="1" dirty="0"/>
              <a:t>Key Points: </a:t>
            </a:r>
            <a:r>
              <a:rPr lang="en-US" dirty="0"/>
              <a:t>High accuracy rate of 95% for non-sandy soils, using image preprocessing and feature extraction.</a:t>
            </a:r>
          </a:p>
          <a:p>
            <a:r>
              <a:rPr lang="en-US" b="1" dirty="0"/>
              <a:t>Conclusion: </a:t>
            </a:r>
            <a:r>
              <a:rPr lang="en-US" dirty="0"/>
              <a:t>Machine learning, particularly SVM, enhances soil classification accuracy for agricultural and environmental applications.</a:t>
            </a:r>
          </a:p>
        </p:txBody>
      </p:sp>
    </p:spTree>
    <p:extLst>
      <p:ext uri="{BB962C8B-B14F-4D97-AF65-F5344CB8AC3E}">
        <p14:creationId xmlns:p14="http://schemas.microsoft.com/office/powerpoint/2010/main" val="675636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AD553-87E4-A90A-093D-787DB40E6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>
                <a:solidFill>
                  <a:schemeClr val="tx1"/>
                </a:solidFill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Soil Classification amp Characterization Using Image Processing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37D44-193A-BF22-DD7A-8AD133B17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Authors: </a:t>
            </a:r>
            <a:r>
              <a:rPr lang="en-US" dirty="0" err="1"/>
              <a:t>Hement</a:t>
            </a:r>
            <a:r>
              <a:rPr lang="en-US" dirty="0"/>
              <a:t> Kumar Sharma, Shiv Kumar, Mewar University.</a:t>
            </a:r>
          </a:p>
          <a:p>
            <a:r>
              <a:rPr lang="en-US" b="1" dirty="0"/>
              <a:t>Focus: </a:t>
            </a:r>
            <a:r>
              <a:rPr lang="en-US" dirty="0"/>
              <a:t>SVM and image processing for soil classification and characterization.</a:t>
            </a:r>
          </a:p>
          <a:p>
            <a:r>
              <a:rPr lang="en-US" b="1" dirty="0"/>
              <a:t>Key Points: </a:t>
            </a:r>
            <a:r>
              <a:rPr lang="en-US" dirty="0"/>
              <a:t>Development of a tool for farmers to identify soil types and suitable crops.</a:t>
            </a:r>
          </a:p>
          <a:p>
            <a:r>
              <a:rPr lang="en-US" b="1" dirty="0"/>
              <a:t>Conclusion: </a:t>
            </a:r>
            <a:r>
              <a:rPr lang="en-US" dirty="0"/>
              <a:t>Leveraging SVM and image processing can improve agricultural productivity and decision-making.</a:t>
            </a:r>
          </a:p>
        </p:txBody>
      </p:sp>
    </p:spTree>
    <p:extLst>
      <p:ext uri="{BB962C8B-B14F-4D97-AF65-F5344CB8AC3E}">
        <p14:creationId xmlns:p14="http://schemas.microsoft.com/office/powerpoint/2010/main" val="878098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D206359A-F1E3-49EE-BBC2-40888C4A3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65700" y="2026"/>
            <a:ext cx="2926300" cy="5030922"/>
            <a:chOff x="9265700" y="2026"/>
            <a:chExt cx="2926300" cy="5030922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ED90C42-6A0F-48E8-BF96-7D3E2A395E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DA0863A-55F7-4EB0-9451-F3EE4D65D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FE7CFE2-40F6-44B2-8AAD-0C384EEFCF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9F0D6A17-AA80-4608-8660-8D1587A1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651590EC-32F3-D145-ADCB-AB64BFBA9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9">
            <a:extLst>
              <a:ext uri="{FF2B5EF4-FFF2-40B4-BE49-F238E27FC236}">
                <a16:creationId xmlns:a16="http://schemas.microsoft.com/office/drawing/2014/main" id="{76D62A91-A1D3-724A-9229-3E87CACCBE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7594" y="805231"/>
            <a:ext cx="3876810" cy="5245563"/>
          </a:xfrm>
          <a:custGeom>
            <a:avLst/>
            <a:gdLst>
              <a:gd name="connsiteX0" fmla="*/ 1941583 w 3876811"/>
              <a:gd name="connsiteY0" fmla="*/ 0 h 5245563"/>
              <a:gd name="connsiteX1" fmla="*/ 2111641 w 3876811"/>
              <a:gd name="connsiteY1" fmla="*/ 149097 h 5245563"/>
              <a:gd name="connsiteX2" fmla="*/ 3370493 w 3876811"/>
              <a:gd name="connsiteY2" fmla="*/ 774451 h 5245563"/>
              <a:gd name="connsiteX3" fmla="*/ 3876811 w 3876811"/>
              <a:gd name="connsiteY3" fmla="*/ 1854684 h 5245563"/>
              <a:gd name="connsiteX4" fmla="*/ 3876811 w 3876811"/>
              <a:gd name="connsiteY4" fmla="*/ 2019920 h 5245563"/>
              <a:gd name="connsiteX5" fmla="*/ 3876811 w 3876811"/>
              <a:gd name="connsiteY5" fmla="*/ 2491569 h 5245563"/>
              <a:gd name="connsiteX6" fmla="*/ 3876811 w 3876811"/>
              <a:gd name="connsiteY6" fmla="*/ 2753995 h 5245563"/>
              <a:gd name="connsiteX7" fmla="*/ 3876811 w 3876811"/>
              <a:gd name="connsiteY7" fmla="*/ 3115353 h 5245563"/>
              <a:gd name="connsiteX8" fmla="*/ 3876811 w 3876811"/>
              <a:gd name="connsiteY8" fmla="*/ 3390879 h 5245563"/>
              <a:gd name="connsiteX9" fmla="*/ 3370493 w 3876811"/>
              <a:gd name="connsiteY9" fmla="*/ 4471114 h 5245563"/>
              <a:gd name="connsiteX10" fmla="*/ 2111639 w 3876811"/>
              <a:gd name="connsiteY10" fmla="*/ 5096465 h 5245563"/>
              <a:gd name="connsiteX11" fmla="*/ 1935228 w 3876811"/>
              <a:gd name="connsiteY11" fmla="*/ 5245563 h 5245563"/>
              <a:gd name="connsiteX12" fmla="*/ 1765171 w 3876811"/>
              <a:gd name="connsiteY12" fmla="*/ 5096465 h 5245563"/>
              <a:gd name="connsiteX13" fmla="*/ 506317 w 3876811"/>
              <a:gd name="connsiteY13" fmla="*/ 4471114 h 5245563"/>
              <a:gd name="connsiteX14" fmla="*/ 0 w 3876811"/>
              <a:gd name="connsiteY14" fmla="*/ 3390879 h 5245563"/>
              <a:gd name="connsiteX15" fmla="*/ 0 w 3876811"/>
              <a:gd name="connsiteY15" fmla="*/ 3115353 h 5245563"/>
              <a:gd name="connsiteX16" fmla="*/ 0 w 3876811"/>
              <a:gd name="connsiteY16" fmla="*/ 2753995 h 5245563"/>
              <a:gd name="connsiteX17" fmla="*/ 0 w 3876811"/>
              <a:gd name="connsiteY17" fmla="*/ 2491569 h 5245563"/>
              <a:gd name="connsiteX18" fmla="*/ 0 w 3876811"/>
              <a:gd name="connsiteY18" fmla="*/ 2019920 h 5245563"/>
              <a:gd name="connsiteX19" fmla="*/ 0 w 3876811"/>
              <a:gd name="connsiteY19" fmla="*/ 1854684 h 5245563"/>
              <a:gd name="connsiteX20" fmla="*/ 506318 w 3876811"/>
              <a:gd name="connsiteY20" fmla="*/ 774451 h 5245563"/>
              <a:gd name="connsiteX21" fmla="*/ 1765173 w 3876811"/>
              <a:gd name="connsiteY21" fmla="*/ 149097 h 5245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876811" h="5245563">
                <a:moveTo>
                  <a:pt x="1941583" y="0"/>
                </a:moveTo>
                <a:lnTo>
                  <a:pt x="2111641" y="149097"/>
                </a:lnTo>
                <a:cubicBezTo>
                  <a:pt x="2533315" y="474958"/>
                  <a:pt x="3008487" y="564716"/>
                  <a:pt x="3370493" y="774451"/>
                </a:cubicBezTo>
                <a:cubicBezTo>
                  <a:pt x="3718590" y="1017851"/>
                  <a:pt x="3876811" y="1296993"/>
                  <a:pt x="3876811" y="1854684"/>
                </a:cubicBezTo>
                <a:lnTo>
                  <a:pt x="3876811" y="2019920"/>
                </a:lnTo>
                <a:lnTo>
                  <a:pt x="3876811" y="2491569"/>
                </a:lnTo>
                <a:lnTo>
                  <a:pt x="3876811" y="2753995"/>
                </a:lnTo>
                <a:lnTo>
                  <a:pt x="3876811" y="3115353"/>
                </a:lnTo>
                <a:lnTo>
                  <a:pt x="3876811" y="3390879"/>
                </a:lnTo>
                <a:cubicBezTo>
                  <a:pt x="3876811" y="3948571"/>
                  <a:pt x="3718588" y="4227713"/>
                  <a:pt x="3370493" y="4471114"/>
                </a:cubicBezTo>
                <a:cubicBezTo>
                  <a:pt x="3008484" y="4680847"/>
                  <a:pt x="2533312" y="4770605"/>
                  <a:pt x="2111639" y="5096465"/>
                </a:cubicBezTo>
                <a:lnTo>
                  <a:pt x="1935228" y="5245563"/>
                </a:lnTo>
                <a:lnTo>
                  <a:pt x="1765171" y="5096465"/>
                </a:lnTo>
                <a:cubicBezTo>
                  <a:pt x="1343496" y="4770605"/>
                  <a:pt x="868325" y="4680847"/>
                  <a:pt x="506317" y="4471114"/>
                </a:cubicBezTo>
                <a:cubicBezTo>
                  <a:pt x="158223" y="4227713"/>
                  <a:pt x="0" y="3948571"/>
                  <a:pt x="0" y="3390879"/>
                </a:cubicBezTo>
                <a:lnTo>
                  <a:pt x="0" y="3115353"/>
                </a:lnTo>
                <a:lnTo>
                  <a:pt x="0" y="2753995"/>
                </a:lnTo>
                <a:lnTo>
                  <a:pt x="0" y="2491569"/>
                </a:lnTo>
                <a:lnTo>
                  <a:pt x="0" y="2019920"/>
                </a:lnTo>
                <a:lnTo>
                  <a:pt x="0" y="1854684"/>
                </a:lnTo>
                <a:cubicBezTo>
                  <a:pt x="0" y="1296993"/>
                  <a:pt x="158224" y="1017851"/>
                  <a:pt x="506318" y="774451"/>
                </a:cubicBezTo>
                <a:cubicBezTo>
                  <a:pt x="868327" y="564716"/>
                  <a:pt x="1343498" y="474958"/>
                  <a:pt x="1765173" y="149097"/>
                </a:cubicBezTo>
                <a:close/>
              </a:path>
            </a:pathLst>
          </a:custGeom>
          <a:solidFill>
            <a:schemeClr val="bg2">
              <a:lumMod val="7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F9C6AAB-50FD-D642-8262-6C96BF0A0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88827" y="720724"/>
            <a:ext cx="4014345" cy="5414576"/>
          </a:xfrm>
          <a:custGeom>
            <a:avLst/>
            <a:gdLst>
              <a:gd name="connsiteX0" fmla="*/ 2144960 w 4282900"/>
              <a:gd name="connsiteY0" fmla="*/ 0 h 5795027"/>
              <a:gd name="connsiteX1" fmla="*/ 2332832 w 4282900"/>
              <a:gd name="connsiteY1" fmla="*/ 164715 h 5795027"/>
              <a:gd name="connsiteX2" fmla="*/ 3723546 w 4282900"/>
              <a:gd name="connsiteY2" fmla="*/ 855573 h 5795027"/>
              <a:gd name="connsiteX3" fmla="*/ 4282900 w 4282900"/>
              <a:gd name="connsiteY3" fmla="*/ 2048959 h 5795027"/>
              <a:gd name="connsiteX4" fmla="*/ 4282900 w 4282900"/>
              <a:gd name="connsiteY4" fmla="*/ 2231503 h 5795027"/>
              <a:gd name="connsiteX5" fmla="*/ 4282900 w 4282900"/>
              <a:gd name="connsiteY5" fmla="*/ 2752557 h 5795027"/>
              <a:gd name="connsiteX6" fmla="*/ 4282900 w 4282900"/>
              <a:gd name="connsiteY6" fmla="*/ 3042471 h 5795027"/>
              <a:gd name="connsiteX7" fmla="*/ 4282900 w 4282900"/>
              <a:gd name="connsiteY7" fmla="*/ 3441681 h 5795027"/>
              <a:gd name="connsiteX8" fmla="*/ 4282900 w 4282900"/>
              <a:gd name="connsiteY8" fmla="*/ 3746068 h 5795027"/>
              <a:gd name="connsiteX9" fmla="*/ 3723546 w 4282900"/>
              <a:gd name="connsiteY9" fmla="*/ 4939455 h 5795027"/>
              <a:gd name="connsiteX10" fmla="*/ 2332829 w 4282900"/>
              <a:gd name="connsiteY10" fmla="*/ 5630311 h 5795027"/>
              <a:gd name="connsiteX11" fmla="*/ 2137940 w 4282900"/>
              <a:gd name="connsiteY11" fmla="*/ 5795027 h 5795027"/>
              <a:gd name="connsiteX12" fmla="*/ 1950069 w 4282900"/>
              <a:gd name="connsiteY12" fmla="*/ 5630311 h 5795027"/>
              <a:gd name="connsiteX13" fmla="*/ 559353 w 4282900"/>
              <a:gd name="connsiteY13" fmla="*/ 4939455 h 5795027"/>
              <a:gd name="connsiteX14" fmla="*/ 0 w 4282900"/>
              <a:gd name="connsiteY14" fmla="*/ 3746068 h 5795027"/>
              <a:gd name="connsiteX15" fmla="*/ 0 w 4282900"/>
              <a:gd name="connsiteY15" fmla="*/ 3441681 h 5795027"/>
              <a:gd name="connsiteX16" fmla="*/ 0 w 4282900"/>
              <a:gd name="connsiteY16" fmla="*/ 3042471 h 5795027"/>
              <a:gd name="connsiteX17" fmla="*/ 0 w 4282900"/>
              <a:gd name="connsiteY17" fmla="*/ 2752557 h 5795027"/>
              <a:gd name="connsiteX18" fmla="*/ 0 w 4282900"/>
              <a:gd name="connsiteY18" fmla="*/ 2231503 h 5795027"/>
              <a:gd name="connsiteX19" fmla="*/ 0 w 4282900"/>
              <a:gd name="connsiteY19" fmla="*/ 2048959 h 5795027"/>
              <a:gd name="connsiteX20" fmla="*/ 559354 w 4282900"/>
              <a:gd name="connsiteY20" fmla="*/ 855573 h 5795027"/>
              <a:gd name="connsiteX21" fmla="*/ 1950071 w 4282900"/>
              <a:gd name="connsiteY21" fmla="*/ 164715 h 579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82900" h="5795027">
                <a:moveTo>
                  <a:pt x="2144960" y="0"/>
                </a:moveTo>
                <a:lnTo>
                  <a:pt x="2332832" y="164715"/>
                </a:lnTo>
                <a:cubicBezTo>
                  <a:pt x="2798675" y="524709"/>
                  <a:pt x="3323620" y="623869"/>
                  <a:pt x="3723546" y="855573"/>
                </a:cubicBezTo>
                <a:cubicBezTo>
                  <a:pt x="4108105" y="1124469"/>
                  <a:pt x="4282900" y="1432851"/>
                  <a:pt x="4282900" y="2048959"/>
                </a:cubicBezTo>
                <a:lnTo>
                  <a:pt x="4282900" y="2231503"/>
                </a:lnTo>
                <a:lnTo>
                  <a:pt x="4282900" y="2752557"/>
                </a:lnTo>
                <a:lnTo>
                  <a:pt x="4282900" y="3042471"/>
                </a:lnTo>
                <a:lnTo>
                  <a:pt x="4282900" y="3441681"/>
                </a:lnTo>
                <a:lnTo>
                  <a:pt x="4282900" y="3746068"/>
                </a:lnTo>
                <a:cubicBezTo>
                  <a:pt x="4282900" y="4362177"/>
                  <a:pt x="4108103" y="4670559"/>
                  <a:pt x="3723546" y="4939455"/>
                </a:cubicBezTo>
                <a:cubicBezTo>
                  <a:pt x="3323617" y="5171158"/>
                  <a:pt x="2798672" y="5270318"/>
                  <a:pt x="2332829" y="5630311"/>
                </a:cubicBezTo>
                <a:lnTo>
                  <a:pt x="2137940" y="5795027"/>
                </a:lnTo>
                <a:lnTo>
                  <a:pt x="1950069" y="5630311"/>
                </a:lnTo>
                <a:cubicBezTo>
                  <a:pt x="1484225" y="5270318"/>
                  <a:pt x="959280" y="5171158"/>
                  <a:pt x="559353" y="4939455"/>
                </a:cubicBezTo>
                <a:cubicBezTo>
                  <a:pt x="174796" y="4670559"/>
                  <a:pt x="0" y="4362177"/>
                  <a:pt x="0" y="3746068"/>
                </a:cubicBezTo>
                <a:lnTo>
                  <a:pt x="0" y="3441681"/>
                </a:lnTo>
                <a:lnTo>
                  <a:pt x="0" y="3042471"/>
                </a:lnTo>
                <a:lnTo>
                  <a:pt x="0" y="2752557"/>
                </a:lnTo>
                <a:lnTo>
                  <a:pt x="0" y="2231503"/>
                </a:lnTo>
                <a:lnTo>
                  <a:pt x="0" y="2048959"/>
                </a:lnTo>
                <a:cubicBezTo>
                  <a:pt x="0" y="1432851"/>
                  <a:pt x="174797" y="1124469"/>
                  <a:pt x="559354" y="855573"/>
                </a:cubicBezTo>
                <a:cubicBezTo>
                  <a:pt x="959283" y="623869"/>
                  <a:pt x="1484227" y="524709"/>
                  <a:pt x="1950071" y="164715"/>
                </a:cubicBezTo>
                <a:close/>
              </a:path>
            </a:pathLst>
          </a:custGeom>
          <a:noFill/>
          <a:ln w="25400" cap="rnd">
            <a:solidFill>
              <a:schemeClr val="bg2">
                <a:lumMod val="75000"/>
                <a:alpha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05612A-F8C0-2028-3C16-4D71933AC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5220" y="1983179"/>
            <a:ext cx="3313444" cy="2079774"/>
          </a:xfrm>
        </p:spPr>
        <p:txBody>
          <a:bodyPr vert="horz" lIns="91440" tIns="45720" rIns="91440" bIns="45720" rtlCol="0" anchor="b">
            <a:normAutofit/>
          </a:bodyPr>
          <a:lstStyle/>
          <a:p>
            <a:pPr lvl="0" algn="ctr"/>
            <a:br>
              <a:rPr lang="en-US" dirty="0"/>
            </a:br>
            <a:r>
              <a:rPr lang="en-US" dirty="0"/>
              <a:t>Project </a:t>
            </a:r>
            <a:br>
              <a:rPr lang="en-US" dirty="0"/>
            </a:br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875970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MarrakeshVTI">
  <a:themeElements>
    <a:clrScheme name="AnalogousFromDarkSeedLeftStep">
      <a:dk1>
        <a:srgbClr val="000000"/>
      </a:dk1>
      <a:lt1>
        <a:srgbClr val="FFFFFF"/>
      </a:lt1>
      <a:dk2>
        <a:srgbClr val="323820"/>
      </a:dk2>
      <a:lt2>
        <a:srgbClr val="E8E2E6"/>
      </a:lt2>
      <a:accent1>
        <a:srgbClr val="47B663"/>
      </a:accent1>
      <a:accent2>
        <a:srgbClr val="4EB13B"/>
      </a:accent2>
      <a:accent3>
        <a:srgbClr val="82AF45"/>
      </a:accent3>
      <a:accent4>
        <a:srgbClr val="A5A637"/>
      </a:accent4>
      <a:accent5>
        <a:srgbClr val="C3924D"/>
      </a:accent5>
      <a:accent6>
        <a:srgbClr val="B14F3B"/>
      </a:accent6>
      <a:hlink>
        <a:srgbClr val="987F32"/>
      </a:hlink>
      <a:folHlink>
        <a:srgbClr val="7F7F7F"/>
      </a:folHlink>
    </a:clrScheme>
    <a:fontScheme name="Goudy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rrakeshVTI" id="{DCD97A9B-DAE4-42FA-B2F9-0A5C34F43D6C}" vid="{A7163F41-974B-4A88-831F-D9DFFFE40C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572</Words>
  <Application>Microsoft Office PowerPoint</Application>
  <PresentationFormat>Widescreen</PresentationFormat>
  <Paragraphs>49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Goudy Old Style</vt:lpstr>
      <vt:lpstr>MarrakeshVTI</vt:lpstr>
      <vt:lpstr>Soil Classification using Deep Learning</vt:lpstr>
      <vt:lpstr>Table of Contents</vt:lpstr>
      <vt:lpstr>Analysis of Different research papers </vt:lpstr>
      <vt:lpstr>A study on Deep Learning based Soil Classification</vt:lpstr>
      <vt:lpstr>Comparison of Machine Learning Algorithms for Soil Type Classification</vt:lpstr>
      <vt:lpstr>Machine Learning Based Soil - Type Classification</vt:lpstr>
      <vt:lpstr>Performance of SVM Classifier for Image based Soil Classification</vt:lpstr>
      <vt:lpstr>Soil Classification amp Characterization Using Image Processing</vt:lpstr>
      <vt:lpstr> Project  Overview</vt:lpstr>
      <vt:lpstr>PowerPoint Presentation</vt:lpstr>
      <vt:lpstr> Code Explanation</vt:lpstr>
      <vt:lpstr>PowerPoint Presentation</vt:lpstr>
      <vt:lpstr> Conclusion</vt:lpstr>
      <vt:lpstr>PowerPoint Presentation</vt:lpstr>
      <vt:lpstr>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Soil Classification using Deep Learning</dc:title>
  <dc:creator>Dipto Sen</dc:creator>
  <cp:lastModifiedBy>Dipto Sen</cp:lastModifiedBy>
  <cp:revision>3</cp:revision>
  <dcterms:created xsi:type="dcterms:W3CDTF">2024-02-17T17:38:27Z</dcterms:created>
  <dcterms:modified xsi:type="dcterms:W3CDTF">2024-03-17T18:43:04Z</dcterms:modified>
</cp:coreProperties>
</file>