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2984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0452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5552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2984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10452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55520" y="162000"/>
            <a:ext cx="8797680" cy="313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2984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10452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5552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12984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10452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5520" y="162000"/>
            <a:ext cx="8797680" cy="313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5520" y="2951280"/>
            <a:ext cx="777204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Lecture </a:t>
            </a: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01</a:t>
            </a:r>
            <a:br/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Click to </a:t>
            </a: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edit </a:t>
            </a: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Master </a:t>
            </a: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title </a:t>
            </a: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style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5552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6A92B4B-5791-495E-8556-BC4216D8EB4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400480" y="6356520"/>
            <a:ext cx="4279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9616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C62E0A-062D-4055-A654-52BB621803A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Picture 9" descr=""/>
          <p:cNvPicPr/>
          <p:nvPr/>
        </p:nvPicPr>
        <p:blipFill>
          <a:blip r:embed="rId2"/>
          <a:stretch/>
        </p:blipFill>
        <p:spPr>
          <a:xfrm rot="5400000">
            <a:off x="5091480" y="-85680"/>
            <a:ext cx="3609720" cy="4038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15552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1215D22-5641-4A79-99A4-1BEBE7787DC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400480" y="6356520"/>
            <a:ext cx="4279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89616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34D17E-3F9C-48D9-A2D5-F9D9845FEE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5520" y="29512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Lecture 03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Impact"/>
                <a:ea typeface="Gungsuh"/>
              </a:rPr>
              <a:t>C++ Primer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5520" y="5443560"/>
            <a:ext cx="4352400" cy="41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Britannic Bold"/>
                <a:ea typeface="Verdana"/>
              </a:rPr>
              <a:t>CSE225: Data Structures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5520" y="920880"/>
            <a:ext cx="3824640" cy="56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#include "dynarr.h"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template &lt;class T&gt;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dynArr&lt;T&gt;::dynArr()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data = NULL;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size =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template &lt;class T&gt;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dynArr&lt;T&gt;::dynArr(int 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data = new T[s];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size = 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template &lt;class T&gt;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dynArr&lt;T&gt;::~dynArr()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delete [] data;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319000" y="6338160"/>
            <a:ext cx="309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dynarr.cpp (definition file)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630240" y="838080"/>
            <a:ext cx="551340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template &lt;class 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dynArr::allocate(int 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data = new T[s];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size = 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template &lt;class 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 dynArr&lt;T&gt;::get(int index)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return data[index];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template &lt;class 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dynArr&lt;T&gt;::set(int index, T value)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data[index] = value;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Line 4"/>
          <p:cNvSpPr/>
          <p:nvPr/>
        </p:nvSpPr>
        <p:spPr>
          <a:xfrm>
            <a:off x="3348360" y="1386360"/>
            <a:ext cx="360" cy="49514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5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Template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55520" y="838080"/>
            <a:ext cx="825660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"dynarr.h"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"dynarr.cpp"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dynArr&lt;int&gt; di(10);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dynArr&lt;double&gt; dd(10);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for(i=0;i&lt;10;i++)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di.set(i,3*i+1);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dd.set(i,7.29*i/1.45);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for(i=0;i&lt;10;i++)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di.get(i) &lt;&lt; " " &lt;&lt; dd.get(i)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872680" y="6338160"/>
            <a:ext cx="253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main.cpp (driver file)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Template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Lets Get Started with “Classes”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already know how to allocate memory dynamically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Lets do it the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Object Oriented Way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Hackneyed Hello World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#include &lt;iostream&gt;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using namespace std;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int main()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cout &lt;&lt; "Hello World" &lt;&lt; endl;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every data structure, we will create 3 files in our Codeblocks project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declaration file (with .h extension)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definition file (with .cpp extension)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driver file (with .cpp extension)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Basics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5520" y="948600"/>
            <a:ext cx="441612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#ifndef DYNARR_H_INCLUDED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#define DYNARR_H_INCLUDED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class dynArr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private: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*data;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size;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public: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dynArr();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dynArr(int);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~dynArr();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allocate(int);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set(int, int);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get(int);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#endif // DYNARR_H_INCLUDED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Basics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319000" y="6338160"/>
            <a:ext cx="309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dynarr.h (header file)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5520" y="904320"/>
            <a:ext cx="343332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"dynarr.h"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dynArr::dynArr()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data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size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dynArr::dynArr(int 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data = new int[s];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size = 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dynArr::~dynArr()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delete [] data;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319000" y="6338160"/>
            <a:ext cx="309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dynarr.cpp (definition file)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589200" y="904320"/>
            <a:ext cx="555444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dynArr::allocate(int 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data = new int[s];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size = 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dynArr::get(int index)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return data[index];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dynArr::set(int index, int value)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data[index] = value;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Line 4"/>
          <p:cNvSpPr/>
          <p:nvPr/>
        </p:nvSpPr>
        <p:spPr>
          <a:xfrm>
            <a:off x="3589200" y="1096560"/>
            <a:ext cx="360" cy="50166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5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Basics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9200" y="1429560"/>
            <a:ext cx="493056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"dynarr.h"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dynArr d(10);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for(i=0;i&lt;10;i++)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d.set(i,3*i+1);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for(i=0;i&lt;10;i++)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d.get(i)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872680" y="6338160"/>
            <a:ext cx="253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main.cpp (driver file)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Basics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Now we have a neat class that gives us a 1D dynamic array (you are free to make your own improvisations at home by adding more functions to the class)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But it only works for integer type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if we are to make it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versatile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so that it works for any type, e.g. float, double and char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Should we have separate classes for each type?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Write the same code for each type with just minor changes?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Instead, we can use template classes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Template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62360" y="890280"/>
            <a:ext cx="439200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#ifndef DYNARR_H_INCLUDED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#define DYNARR_H_INCLUDED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template &lt;class 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class dynArr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private: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 *data;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size;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public: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dynArr();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dynArr(int);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~dynArr();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allocate(int);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set(int, 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 get(int);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#endif // DYNARR_H_INCLUDED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370480" y="6338160"/>
            <a:ext cx="304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dynarr.h (declaration file)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Template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Application>LibreOffice/6.0.7.3$Linux_X86_64 LibreOffice_project/00m0$Build-3</Application>
  <Words>1111</Words>
  <Paragraphs>331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2014-09-11T18:03:18Z</dcterms:created>
  <dc:creator>tmriddle</dc:creator>
  <dc:description/>
  <dc:language>en-US</dc:language>
  <cp:lastModifiedBy/>
  <dcterms:modified xsi:type="dcterms:W3CDTF">2019-05-29T23:08:56Z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