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342" r:id="rId33"/>
    <p:sldId id="34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60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11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66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89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032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93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23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53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083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72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993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596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93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51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40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236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14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19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67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40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10</a:t>
            </a:r>
            <a:br>
              <a:rPr lang="en-US" smtClean="0"/>
            </a:br>
            <a:r>
              <a:rPr lang="en-US" sz="3200" smtClean="0"/>
              <a:t>Recursion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677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939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5193405" y="2899115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353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5193405" y="2899115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4434562" y="2036943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82057" y="191908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045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74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99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27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32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837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386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b="1" dirty="0" smtClean="0">
                <a:cs typeface="Times New Roman" panose="02020603050405020304" pitchFamily="18" charset="0"/>
              </a:rPr>
              <a:t>Base case: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Array is empty: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item not found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Array is non-empty and item is the middle element: </a:t>
            </a:r>
            <a:r>
              <a:rPr lang="en-US" sz="2400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item is found</a:t>
            </a:r>
          </a:p>
          <a:p>
            <a:pPr algn="just"/>
            <a:r>
              <a:rPr lang="en-US" sz="2800" b="1" dirty="0" smtClean="0">
                <a:cs typeface="Times New Roman" panose="02020603050405020304" pitchFamily="18" charset="0"/>
              </a:rPr>
              <a:t>General case: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Search either the right half or the left half of the array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dirty="0"/>
              <a:t>: </a:t>
            </a:r>
            <a:r>
              <a:rPr lang="en-US" dirty="0" smtClean="0"/>
              <a:t>The Recursive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20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0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3458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5" name="Freeform 24"/>
          <p:cNvSpPr/>
          <p:nvPr/>
        </p:nvSpPr>
        <p:spPr>
          <a:xfrm>
            <a:off x="5358415" y="292485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5" name="Freeform 24"/>
          <p:cNvSpPr/>
          <p:nvPr/>
        </p:nvSpPr>
        <p:spPr>
          <a:xfrm>
            <a:off x="5358415" y="292485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74356" y="199768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4746804" y="2121800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2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template&lt;class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void Insert(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&gt;*&amp;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if 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== NULL || item &lt;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// Save current pointer.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// Get a new node.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 = item;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else Insert(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-&gt;next, item);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96558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Recursive </a:t>
            </a:r>
            <a:r>
              <a:rPr lang="en-US" dirty="0" err="1">
                <a:latin typeface="Courier" pitchFamily="49" charset="0"/>
              </a:rPr>
              <a:t>InsertItem</a:t>
            </a:r>
            <a:r>
              <a:rPr lang="en-US" dirty="0"/>
              <a:t> </a:t>
            </a:r>
            <a:r>
              <a:rPr lang="en-US" dirty="0" smtClean="0"/>
              <a:t>(sorted linked list) </a:t>
            </a:r>
          </a:p>
        </p:txBody>
      </p:sp>
    </p:spTree>
    <p:extLst>
      <p:ext uri="{BB962C8B-B14F-4D97-AF65-F5344CB8AC3E}">
        <p14:creationId xmlns:p14="http://schemas.microsoft.com/office/powerpoint/2010/main" xmlns="" val="628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template&lt;class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void Delete(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&gt;*&amp;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if (item ==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-&gt;next,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96558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Recursive </a:t>
            </a:r>
            <a:r>
              <a:rPr lang="en-US" dirty="0" err="1" smtClean="0">
                <a:latin typeface="Courier" pitchFamily="49" charset="0"/>
              </a:rPr>
              <a:t>DeleteItem</a:t>
            </a:r>
            <a:r>
              <a:rPr lang="en-US" dirty="0" smtClean="0"/>
              <a:t> (sorted linked list) </a:t>
            </a:r>
          </a:p>
        </p:txBody>
      </p:sp>
    </p:spTree>
    <p:extLst>
      <p:ext uri="{BB962C8B-B14F-4D97-AF65-F5344CB8AC3E}">
        <p14:creationId xmlns:p14="http://schemas.microsoft.com/office/powerpoint/2010/main" xmlns="" val="3951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539" y="488047"/>
            <a:ext cx="4639143" cy="5991513"/>
          </a:xfrm>
        </p:spPr>
      </p:pic>
    </p:spTree>
    <p:extLst>
      <p:ext uri="{BB962C8B-B14F-4D97-AF65-F5344CB8AC3E}">
        <p14:creationId xmlns:p14="http://schemas.microsoft.com/office/powerpoint/2010/main" xmlns="" val="37343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80" y="3825025"/>
            <a:ext cx="5174501" cy="284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Tower of Hanoi is a mathematical puzzle invented by a French Mathematician </a:t>
            </a:r>
            <a:r>
              <a:rPr lang="en-US" sz="2400" dirty="0" err="1"/>
              <a:t>Edouard</a:t>
            </a:r>
            <a:r>
              <a:rPr lang="en-US" sz="2400" dirty="0"/>
              <a:t> Lucas in 1883. </a:t>
            </a:r>
          </a:p>
          <a:p>
            <a:pPr>
              <a:defRPr/>
            </a:pPr>
            <a:r>
              <a:rPr lang="en-US" sz="2400" dirty="0"/>
              <a:t>The game starts by having few discs stacked in increasing order of size. The number of discs can vary, but there are </a:t>
            </a:r>
            <a:r>
              <a:rPr lang="en-US" sz="2400" u="sng" dirty="0"/>
              <a:t>only</a:t>
            </a:r>
            <a:r>
              <a:rPr lang="en-US" sz="2400" dirty="0"/>
              <a:t> three pegs.</a:t>
            </a:r>
          </a:p>
        </p:txBody>
      </p:sp>
    </p:spTree>
    <p:extLst>
      <p:ext uri="{BB962C8B-B14F-4D97-AF65-F5344CB8AC3E}">
        <p14:creationId xmlns:p14="http://schemas.microsoft.com/office/powerpoint/2010/main" xmlns="" val="28577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is to transfer the entire tower to one of the other pegs. However you can only move one disk at a time and you can never stack a larger disk onto a smaller disk. Try to solve it in fewest possible moves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79" y="3825025"/>
            <a:ext cx="5174502" cy="2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9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Move </a:t>
            </a:r>
            <a:r>
              <a:rPr lang="en-US" b="1" dirty="0" smtClean="0"/>
              <a:t>N</a:t>
            </a:r>
            <a:r>
              <a:rPr lang="en-US" dirty="0" smtClean="0"/>
              <a:t> discs from </a:t>
            </a:r>
            <a:r>
              <a:rPr lang="en-US" b="1" dirty="0" smtClean="0"/>
              <a:t>source</a:t>
            </a:r>
            <a:r>
              <a:rPr lang="en-US" dirty="0" smtClean="0"/>
              <a:t> peg to </a:t>
            </a:r>
            <a:r>
              <a:rPr lang="en-US" b="1" dirty="0" smtClean="0"/>
              <a:t>destination</a:t>
            </a:r>
            <a:r>
              <a:rPr lang="en-US" dirty="0" smtClean="0"/>
              <a:t> peg using </a:t>
            </a:r>
            <a:r>
              <a:rPr lang="en-US" b="1" dirty="0" smtClean="0"/>
              <a:t>auxiliary</a:t>
            </a:r>
            <a:r>
              <a:rPr lang="en-US" dirty="0" smtClean="0"/>
              <a:t> peg as via</a:t>
            </a:r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Move disc from source peg to destination peg (</a:t>
            </a:r>
            <a:r>
              <a:rPr lang="en-US" dirty="0"/>
              <a:t>N = </a:t>
            </a:r>
            <a:r>
              <a:rPr lang="en-US" dirty="0" smtClean="0"/>
              <a:t>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49" y="3158550"/>
            <a:ext cx="3370901" cy="33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676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41" y="1155700"/>
            <a:ext cx="8834907" cy="475570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// Base case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&lt;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(item ==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 // Base case 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Search: The Recursive Way</a:t>
            </a:r>
          </a:p>
        </p:txBody>
      </p:sp>
    </p:spTree>
    <p:extLst>
      <p:ext uri="{BB962C8B-B14F-4D97-AF65-F5344CB8AC3E}">
        <p14:creationId xmlns:p14="http://schemas.microsoft.com/office/powerpoint/2010/main" xmlns="" val="2424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Move </a:t>
            </a:r>
            <a:r>
              <a:rPr lang="en-US" b="1" dirty="0" smtClean="0"/>
              <a:t>N</a:t>
            </a:r>
            <a:r>
              <a:rPr lang="en-US" dirty="0" smtClean="0"/>
              <a:t> discs from </a:t>
            </a:r>
            <a:r>
              <a:rPr lang="en-US" b="1" dirty="0" smtClean="0"/>
              <a:t>source</a:t>
            </a:r>
            <a:r>
              <a:rPr lang="en-US" dirty="0" smtClean="0"/>
              <a:t> peg to </a:t>
            </a:r>
            <a:r>
              <a:rPr lang="en-US" b="1" dirty="0" smtClean="0"/>
              <a:t>destination</a:t>
            </a:r>
            <a:r>
              <a:rPr lang="en-US" dirty="0" smtClean="0"/>
              <a:t> peg using </a:t>
            </a:r>
            <a:r>
              <a:rPr lang="en-US" b="1" dirty="0" smtClean="0"/>
              <a:t>auxiliary</a:t>
            </a:r>
            <a:r>
              <a:rPr lang="en-US" dirty="0" smtClean="0"/>
              <a:t> peg as via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Move N-1 discs from source peg to auxiliary peg via destination peg</a:t>
            </a:r>
          </a:p>
          <a:p>
            <a:pPr lvl="1"/>
            <a:r>
              <a:rPr lang="en-US" dirty="0" smtClean="0"/>
              <a:t>Move disc from source peg to destination peg</a:t>
            </a:r>
          </a:p>
          <a:p>
            <a:pPr lvl="1"/>
            <a:r>
              <a:rPr lang="en-US" dirty="0" smtClean="0"/>
              <a:t>Move N-1 discs from auxiliary peg to destination peg via source peg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1" y="4005331"/>
            <a:ext cx="8822765" cy="12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62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1524000"/>
            <a:ext cx="8747975" cy="4572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n,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aux)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if(n == 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("Move disc from peg %c to peg %c\n",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(4, 'A', 'C', 'B');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for Solving Hanoi</a:t>
            </a:r>
          </a:p>
        </p:txBody>
      </p:sp>
    </p:spTree>
    <p:extLst>
      <p:ext uri="{BB962C8B-B14F-4D97-AF65-F5344CB8AC3E}">
        <p14:creationId xmlns:p14="http://schemas.microsoft.com/office/powerpoint/2010/main" xmlns="" val="7517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990600"/>
            <a:ext cx="8747975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Output:</a:t>
            </a:r>
            <a:endParaRPr lang="en-US" b="1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Move 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for Solving Hanoi</a:t>
            </a:r>
          </a:p>
        </p:txBody>
      </p:sp>
    </p:spTree>
    <p:extLst>
      <p:ext uri="{BB962C8B-B14F-4D97-AF65-F5344CB8AC3E}">
        <p14:creationId xmlns:p14="http://schemas.microsoft.com/office/powerpoint/2010/main" xmlns="" val="2645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990600"/>
            <a:ext cx="8747975" cy="54745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Modify the Hanoi function so that it produces the following output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3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C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4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B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3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1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7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838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32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179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397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1616</Words>
  <Application>Microsoft Office PowerPoint</Application>
  <PresentationFormat>On-screen Show (4:3)</PresentationFormat>
  <Paragraphs>785</Paragraphs>
  <Slides>33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 10 Recursion</vt:lpstr>
      <vt:lpstr>Binary Search: The Recursive Way</vt:lpstr>
      <vt:lpstr>Binary Search: The Recursive Way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The Puzzle</vt:lpstr>
      <vt:lpstr>The Puzzle</vt:lpstr>
      <vt:lpstr>Recursive Solution</vt:lpstr>
      <vt:lpstr>Recursive Solution</vt:lpstr>
      <vt:lpstr>Recursive Function for Solving Hanoi</vt:lpstr>
      <vt:lpstr>Recursive Function for Solving Hanoi</vt:lpstr>
      <vt:lpstr>Home-work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user</cp:lastModifiedBy>
  <cp:revision>36</cp:revision>
  <dcterms:created xsi:type="dcterms:W3CDTF">2014-09-11T18:03:18Z</dcterms:created>
  <dcterms:modified xsi:type="dcterms:W3CDTF">2016-06-20T14:10:36Z</dcterms:modified>
</cp:coreProperties>
</file>