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378" r:id="rId3"/>
    <p:sldId id="379" r:id="rId4"/>
    <p:sldId id="380" r:id="rId5"/>
    <p:sldId id="38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Binary </a:t>
            </a:r>
            <a:r>
              <a:rPr lang="en-US" sz="3200" smtClean="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CSE225: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</a:t>
            </a:r>
          </a:p>
          <a:p>
            <a:endParaRPr lang="en-US" sz="2400" dirty="0"/>
          </a:p>
          <a:p>
            <a:r>
              <a:rPr lang="en-US" sz="2400" b="1" dirty="0"/>
              <a:t>Preorder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a node, then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/>
              <a:t>Inorder</a:t>
            </a:r>
            <a:endParaRPr lang="en-US" sz="2400" b="1" dirty="0" smtClean="0"/>
          </a:p>
          <a:p>
            <a:r>
              <a:rPr lang="en-US" sz="2400" dirty="0" smtClean="0"/>
              <a:t>3 4 9 10 12 13 14 16 18 20</a:t>
            </a:r>
            <a:endParaRPr lang="en-US" sz="2400" dirty="0"/>
          </a:p>
          <a:p>
            <a:r>
              <a:rPr lang="en-US" sz="2400" b="1" dirty="0" err="1" smtClean="0"/>
              <a:t>Postorder</a:t>
            </a:r>
            <a:endParaRPr lang="en-US" sz="2400" b="1" dirty="0" smtClean="0"/>
          </a:p>
          <a:p>
            <a:r>
              <a:rPr lang="en-US" sz="2400" dirty="0" smtClean="0"/>
              <a:t>4 3 12 13 14 10 20 18 16 9</a:t>
            </a:r>
            <a:endParaRPr lang="en-US" sz="2400" dirty="0"/>
          </a:p>
          <a:p>
            <a:r>
              <a:rPr lang="en-US" sz="2400" b="1" dirty="0" smtClean="0"/>
              <a:t>Preorder</a:t>
            </a:r>
          </a:p>
          <a:p>
            <a:r>
              <a:rPr lang="en-US" sz="2400" dirty="0" smtClean="0"/>
              <a:t>9 3 4 16 10 14 13 12 18 20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 prototypes go 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root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8382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finished)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, and less than the value of the key of any element in its right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.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Initializes tree to empty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 exists and is empty.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empty.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full.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24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item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 member of item is initialized.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otherwise, found = false and item is unchanged. Tree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not full. item is not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tree. Binary search property is maintained.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10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member of item is initialized. One and only one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the values in the tree in ascending key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tree are printed in ascending key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260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tree in </a:t>
                      </a:r>
                      <a:r>
                        <a:rPr lang="en-US" dirty="0" err="1" smtClean="0"/>
                        <a:t>OrderType</a:t>
                      </a:r>
                      <a:r>
                        <a:rPr lang="en-US" dirty="0" smtClean="0"/>
                        <a:t>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root of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next element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defined. Element at current position is not last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one position beyond current position at entry to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70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target node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 1)</a:t>
            </a:r>
          </a:p>
          <a:p>
            <a:pPr lvl="2"/>
            <a:r>
              <a:rPr lang="en-US" sz="2000" dirty="0" smtClean="0"/>
              <a:t>Item </a:t>
            </a:r>
            <a:r>
              <a:rPr lang="en-US" sz="2000" dirty="0"/>
              <a:t>is not found in the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400" dirty="0" smtClean="0"/>
              <a:t>Item ==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(base </a:t>
            </a:r>
            <a:r>
              <a:rPr lang="en-US" sz="2400" dirty="0"/>
              <a:t>case </a:t>
            </a:r>
            <a:r>
              <a:rPr lang="en-US" sz="2400" dirty="0" smtClean="0"/>
              <a:t>2)</a:t>
            </a:r>
            <a:endParaRPr lang="en-US" sz="2400" dirty="0"/>
          </a:p>
          <a:p>
            <a:pPr lvl="2"/>
            <a:r>
              <a:rPr lang="en-US" sz="2000" dirty="0" smtClean="0"/>
              <a:t>Item is found</a:t>
            </a:r>
          </a:p>
          <a:p>
            <a:pPr lvl="1"/>
            <a:r>
              <a:rPr lang="en-US" sz="2400" dirty="0" smtClean="0"/>
              <a:t>Item &lt;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(general case 1)</a:t>
            </a:r>
          </a:p>
          <a:p>
            <a:pPr lvl="2"/>
            <a:r>
              <a:rPr lang="en-US" sz="2000" dirty="0" smtClean="0"/>
              <a:t>Search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400" dirty="0"/>
              <a:t>Item </a:t>
            </a:r>
            <a:r>
              <a:rPr lang="en-US" sz="2400" dirty="0" smtClean="0"/>
              <a:t>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</a:t>
            </a:r>
            <a:r>
              <a:rPr lang="en-US" sz="2400" dirty="0" smtClean="0"/>
              <a:t>2)</a:t>
            </a:r>
          </a:p>
          <a:p>
            <a:pPr lvl="2"/>
            <a:r>
              <a:rPr lang="en-US" sz="2000" dirty="0" smtClean="0"/>
              <a:t>Search the 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the number of nodes in the tree recursively</a:t>
            </a:r>
          </a:p>
          <a:p>
            <a:r>
              <a:rPr lang="en-US" sz="2400" dirty="0" smtClean="0"/>
              <a:t>If tree is empty </a:t>
            </a:r>
            <a:r>
              <a:rPr lang="en-US" sz="2400" dirty="0"/>
              <a:t>(base case)</a:t>
            </a:r>
            <a:endParaRPr lang="en-US" sz="2400" dirty="0" smtClean="0"/>
          </a:p>
          <a:p>
            <a:pPr lvl="1"/>
            <a:r>
              <a:rPr lang="en-US" sz="2000" dirty="0" smtClean="0"/>
              <a:t>length = 0</a:t>
            </a:r>
          </a:p>
          <a:p>
            <a:r>
              <a:rPr lang="en-US" sz="2400" dirty="0" smtClean="0"/>
              <a:t>If tree is non-empty (general case)</a:t>
            </a:r>
          </a:p>
          <a:p>
            <a:pPr lvl="1"/>
            <a:r>
              <a:rPr lang="en-US" sz="2000" dirty="0" smtClean="0"/>
              <a:t>Length = number of nodes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+ </a:t>
            </a:r>
            <a:r>
              <a:rPr lang="en-US" sz="2000" dirty="0"/>
              <a:t>number of nodes in the </a:t>
            </a:r>
            <a:r>
              <a:rPr lang="en-US" sz="2000" dirty="0" smtClean="0"/>
              <a:t>right </a:t>
            </a:r>
            <a:r>
              <a:rPr lang="en-US" sz="2000" dirty="0" err="1"/>
              <a:t>subtree</a:t>
            </a:r>
            <a:r>
              <a:rPr lang="en-US" sz="2000" dirty="0"/>
              <a:t> +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nodes in left </a:t>
            </a:r>
            <a:r>
              <a:rPr lang="en-US" b="1" dirty="0" err="1" smtClean="0"/>
              <a:t>subtree</a:t>
            </a:r>
            <a:r>
              <a:rPr lang="en-US" b="1" dirty="0" smtClean="0"/>
              <a:t>    </a:t>
            </a:r>
            <a:r>
              <a:rPr lang="en-US" b="1" dirty="0"/>
              <a:t>+   1   </a:t>
            </a:r>
            <a:r>
              <a:rPr lang="en-US" b="1" dirty="0" smtClean="0"/>
              <a:t>+   Number </a:t>
            </a:r>
            <a:r>
              <a:rPr lang="en-US" b="1" dirty="0"/>
              <a:t>of nodes in </a:t>
            </a:r>
            <a:r>
              <a:rPr lang="en-US" b="1" dirty="0" smtClean="0"/>
              <a:t>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2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1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 smtClean="0"/>
              <a:t>Worst case:</a:t>
            </a:r>
            <a:r>
              <a:rPr lang="en-US" sz="2800" b="1" dirty="0" smtClean="0"/>
              <a:t> O(N)</a:t>
            </a:r>
          </a:p>
          <a:p>
            <a:pPr eaLnBrk="1" hangingPunct="1"/>
            <a:r>
              <a:rPr lang="en-US" sz="2800" dirty="0" smtClean="0"/>
              <a:t>Best case:</a:t>
            </a:r>
            <a:r>
              <a:rPr lang="en-US" sz="2800" b="1" dirty="0" smtClean="0"/>
              <a:t> 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Print the items in the tree (in sorted order)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case)</a:t>
            </a:r>
          </a:p>
          <a:p>
            <a:pPr lvl="2"/>
            <a:r>
              <a:rPr lang="en-US" sz="2000" dirty="0" smtClean="0"/>
              <a:t>Nothing to print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tree is </a:t>
            </a:r>
            <a:r>
              <a:rPr lang="en-US" sz="2400" dirty="0" smtClean="0"/>
              <a:t>non-empty (general case)</a:t>
            </a:r>
          </a:p>
          <a:p>
            <a:pPr lvl="2"/>
            <a:r>
              <a:rPr lang="en-US" sz="2000" dirty="0" smtClean="0"/>
              <a:t>Print the items in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2"/>
            <a:r>
              <a:rPr lang="en-US" sz="2000" dirty="0" smtClean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</a:t>
            </a:r>
            <a:r>
              <a:rPr lang="en-US" sz="2000" dirty="0" smtClean="0"/>
              <a:t>right </a:t>
            </a:r>
            <a:r>
              <a:rPr lang="en-US" sz="2000" dirty="0" err="1" smtClean="0"/>
              <a:t>subtree</a:t>
            </a:r>
            <a:endParaRPr lang="en-US" sz="2000" dirty="0"/>
          </a:p>
          <a:p>
            <a:pPr lvl="2"/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tree-&gt;info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4045</Words>
  <Application>Microsoft Office PowerPoint</Application>
  <PresentationFormat>On-screen Show (4:3)</PresentationFormat>
  <Paragraphs>2298</Paragraphs>
  <Slides>139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Lecture 13 Binary Search Tree</vt:lpstr>
      <vt:lpstr>Binary Search Tree Specification</vt:lpstr>
      <vt:lpstr>Binary Search Tree Specification</vt:lpstr>
      <vt:lpstr>Binary Search Tree Specification</vt:lpstr>
      <vt:lpstr>Binary Search Tree Specification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Traversal Techniques</vt:lpstr>
      <vt:lpstr>Traversal Techniques</vt:lpstr>
      <vt:lpstr>Traversal Techniques</vt:lpstr>
      <vt:lpstr>Traversal Techniques</vt:lpstr>
      <vt:lpstr>Traversal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42</cp:revision>
  <dcterms:created xsi:type="dcterms:W3CDTF">2014-09-11T18:03:18Z</dcterms:created>
  <dcterms:modified xsi:type="dcterms:W3CDTF">2016-01-31T15:57:08Z</dcterms:modified>
</cp:coreProperties>
</file>