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301" r:id="rId3"/>
    <p:sldId id="310" r:id="rId4"/>
    <p:sldId id="258" r:id="rId5"/>
    <p:sldId id="311" r:id="rId6"/>
    <p:sldId id="261" r:id="rId7"/>
    <p:sldId id="302" r:id="rId8"/>
    <p:sldId id="303" r:id="rId9"/>
    <p:sldId id="304" r:id="rId10"/>
    <p:sldId id="305" r:id="rId11"/>
    <p:sldId id="306" r:id="rId12"/>
    <p:sldId id="284" r:id="rId13"/>
    <p:sldId id="285" r:id="rId14"/>
    <p:sldId id="286" r:id="rId15"/>
    <p:sldId id="287" r:id="rId16"/>
    <p:sldId id="288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9" r:id="rId29"/>
    <p:sldId id="308" r:id="rId30"/>
    <p:sldId id="279" r:id="rId31"/>
    <p:sldId id="307" r:id="rId32"/>
    <p:sldId id="312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8F00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7" autoAdjust="0"/>
    <p:restoredTop sz="94671" autoAdjust="0"/>
  </p:normalViewPr>
  <p:slideViewPr>
    <p:cSldViewPr>
      <p:cViewPr>
        <p:scale>
          <a:sx n="70" d="100"/>
          <a:sy n="70" d="100"/>
        </p:scale>
        <p:origin x="-1044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4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697B40-1604-4180-A27E-D3668853BECE}" type="doc">
      <dgm:prSet loTypeId="urn:microsoft.com/office/officeart/2005/8/layout/vList2" loCatId="list" qsTypeId="urn:microsoft.com/office/officeart/2005/8/quickstyle/3d3" qsCatId="3D" csTypeId="urn:microsoft.com/office/officeart/2005/8/colors/accent6_5" csCatId="accent6" phldr="1"/>
      <dgm:spPr/>
      <dgm:t>
        <a:bodyPr/>
        <a:lstStyle/>
        <a:p>
          <a:endParaRPr lang="en-IN"/>
        </a:p>
      </dgm:t>
    </dgm:pt>
    <dgm:pt modelId="{1CF32F11-B7F1-4F59-B0BE-3037B1BEB524}">
      <dgm:prSet/>
      <dgm:spPr>
        <a:solidFill>
          <a:srgbClr val="00B050">
            <a:alpha val="90000"/>
          </a:srgbClr>
        </a:solidFill>
        <a:ln>
          <a:solidFill>
            <a:schemeClr val="tx1">
              <a:lumMod val="95000"/>
              <a:lumOff val="5000"/>
            </a:schemeClr>
          </a:solidFill>
        </a:ln>
        <a:effectLst>
          <a:glow rad="228600">
            <a:schemeClr val="accent4">
              <a:satMod val="175000"/>
              <a:alpha val="40000"/>
            </a:schemeClr>
          </a:glow>
        </a:effectLst>
      </dgm:spPr>
      <dgm:t>
        <a:bodyPr/>
        <a:lstStyle/>
        <a:p>
          <a:pPr rtl="0"/>
          <a:r>
            <a:rPr lang="en-US" b="1" dirty="0" smtClean="0"/>
            <a:t>A Qualitative Survey on Multicast Routing in Delay Tolerant Networks</a:t>
          </a:r>
          <a:endParaRPr lang="en-IN" dirty="0"/>
        </a:p>
      </dgm:t>
    </dgm:pt>
    <dgm:pt modelId="{B27BF464-CF46-4589-A80A-65263709D63A}" type="parTrans" cxnId="{3649E490-9CB7-44BB-A3CD-967A1FE20074}">
      <dgm:prSet/>
      <dgm:spPr/>
      <dgm:t>
        <a:bodyPr/>
        <a:lstStyle/>
        <a:p>
          <a:endParaRPr lang="en-IN"/>
        </a:p>
      </dgm:t>
    </dgm:pt>
    <dgm:pt modelId="{27693C71-ABBD-4383-A1A5-6C8F2EE036FD}" type="sibTrans" cxnId="{3649E490-9CB7-44BB-A3CD-967A1FE20074}">
      <dgm:prSet/>
      <dgm:spPr/>
      <dgm:t>
        <a:bodyPr/>
        <a:lstStyle/>
        <a:p>
          <a:endParaRPr lang="en-IN"/>
        </a:p>
      </dgm:t>
    </dgm:pt>
    <dgm:pt modelId="{98B1158A-C56B-497E-BEA8-20136C36D6AC}" type="pres">
      <dgm:prSet presAssocID="{D4697B40-1604-4180-A27E-D3668853BEC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BD3F046-43C7-4318-8292-AC6FA2D33C72}" type="pres">
      <dgm:prSet presAssocID="{1CF32F11-B7F1-4F59-B0BE-3037B1BEB52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EADC5E1-2A13-40F3-804B-92CDF0521C29}" type="presOf" srcId="{D4697B40-1604-4180-A27E-D3668853BECE}" destId="{98B1158A-C56B-497E-BEA8-20136C36D6AC}" srcOrd="0" destOrd="0" presId="urn:microsoft.com/office/officeart/2005/8/layout/vList2"/>
    <dgm:cxn modelId="{3649E490-9CB7-44BB-A3CD-967A1FE20074}" srcId="{D4697B40-1604-4180-A27E-D3668853BECE}" destId="{1CF32F11-B7F1-4F59-B0BE-3037B1BEB524}" srcOrd="0" destOrd="0" parTransId="{B27BF464-CF46-4589-A80A-65263709D63A}" sibTransId="{27693C71-ABBD-4383-A1A5-6C8F2EE036FD}"/>
    <dgm:cxn modelId="{27981012-F0D0-4EB2-919E-6A96D50F472D}" type="presOf" srcId="{1CF32F11-B7F1-4F59-B0BE-3037B1BEB524}" destId="{5BD3F046-43C7-4318-8292-AC6FA2D33C72}" srcOrd="0" destOrd="0" presId="urn:microsoft.com/office/officeart/2005/8/layout/vList2"/>
    <dgm:cxn modelId="{D40980BF-7E04-4389-B5D9-9E0A9894B886}" type="presParOf" srcId="{98B1158A-C56B-497E-BEA8-20136C36D6AC}" destId="{5BD3F046-43C7-4318-8292-AC6FA2D33C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791513-64C9-4626-A14D-5177501D7997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9D3D07-4515-4845-BD32-570750F0BA4D}">
      <dgm:prSet phldrT="[Text]"/>
      <dgm:spPr/>
      <dgm:t>
        <a:bodyPr/>
        <a:lstStyle/>
        <a:p>
          <a:pPr algn="ctr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Multicast Routing Strategies in DTN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5888E81-62C0-4A01-9CAD-38F7BBBEF160}" type="parTrans" cxnId="{00868892-328A-4C46-B004-D0AB2AD551BF}">
      <dgm:prSet/>
      <dgm:spPr/>
      <dgm:t>
        <a:bodyPr/>
        <a:lstStyle/>
        <a:p>
          <a:pPr algn="ctr"/>
          <a:endParaRPr lang="en-US"/>
        </a:p>
      </dgm:t>
    </dgm:pt>
    <dgm:pt modelId="{D5B4E82F-DC6B-4250-9969-D7DB08979A28}" type="sibTrans" cxnId="{00868892-328A-4C46-B004-D0AB2AD551BF}">
      <dgm:prSet/>
      <dgm:spPr/>
      <dgm:t>
        <a:bodyPr/>
        <a:lstStyle/>
        <a:p>
          <a:pPr algn="ctr"/>
          <a:endParaRPr lang="en-US"/>
        </a:p>
      </dgm:t>
    </dgm:pt>
    <dgm:pt modelId="{F5C6FE41-55CB-4596-8DB6-88DD5BDB12C3}">
      <dgm:prSet phldrT="[Text]"/>
      <dgm:spPr/>
      <dgm:t>
        <a:bodyPr/>
        <a:lstStyle/>
        <a:p>
          <a:pPr algn="ctr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Multicast               Flooding		</a:t>
          </a:r>
          <a:r>
            <a:rPr lang="en-US" dirty="0" smtClean="0"/>
            <a:t>	</a:t>
          </a:r>
          <a:endParaRPr lang="en-US" dirty="0"/>
        </a:p>
      </dgm:t>
    </dgm:pt>
    <dgm:pt modelId="{A83F84BA-6131-4058-A40A-519F4DBE04A5}" type="parTrans" cxnId="{C03A81F0-2C58-48BD-935C-FE60778C7784}">
      <dgm:prSet/>
      <dgm:spPr/>
      <dgm:t>
        <a:bodyPr/>
        <a:lstStyle/>
        <a:p>
          <a:pPr algn="ctr"/>
          <a:endParaRPr lang="en-US"/>
        </a:p>
      </dgm:t>
    </dgm:pt>
    <dgm:pt modelId="{6F9E3C0B-89AF-407E-9615-5B35FF20AB93}" type="sibTrans" cxnId="{C03A81F0-2C58-48BD-935C-FE60778C7784}">
      <dgm:prSet/>
      <dgm:spPr/>
      <dgm:t>
        <a:bodyPr/>
        <a:lstStyle/>
        <a:p>
          <a:pPr algn="ctr"/>
          <a:endParaRPr lang="en-US"/>
        </a:p>
      </dgm:t>
    </dgm:pt>
    <dgm:pt modelId="{20237F95-1367-4261-A6F8-E014F1A17950}">
      <dgm:prSet phldrT="[Text]"/>
      <dgm:spPr/>
      <dgm:t>
        <a:bodyPr/>
        <a:lstStyle/>
        <a:p>
          <a:pPr algn="ctr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Tree Based Multicast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ACE231F-020A-40F4-A521-AA73D7B511DE}" type="parTrans" cxnId="{C2020E3A-7912-463C-835C-DFC50407FF91}">
      <dgm:prSet/>
      <dgm:spPr/>
      <dgm:t>
        <a:bodyPr/>
        <a:lstStyle/>
        <a:p>
          <a:pPr algn="ctr"/>
          <a:endParaRPr lang="en-US"/>
        </a:p>
      </dgm:t>
    </dgm:pt>
    <dgm:pt modelId="{FF5461BD-5965-4AE4-814A-E06268A5F039}" type="sibTrans" cxnId="{C2020E3A-7912-463C-835C-DFC50407FF91}">
      <dgm:prSet/>
      <dgm:spPr/>
      <dgm:t>
        <a:bodyPr/>
        <a:lstStyle/>
        <a:p>
          <a:pPr algn="ctr"/>
          <a:endParaRPr lang="en-US"/>
        </a:p>
      </dgm:t>
    </dgm:pt>
    <dgm:pt modelId="{2BB63B95-EE3C-40C2-84B5-A988A7A19274}">
      <dgm:prSet phldrT="[Text]"/>
      <dgm:spPr/>
      <dgm:t>
        <a:bodyPr/>
        <a:lstStyle/>
        <a:p>
          <a:pPr algn="ctr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Probability Based Multicast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A5245D5-C8E2-45E9-BFBA-4D6B193E9C7E}" type="parTrans" cxnId="{C678FF8E-547E-4CC9-81C6-C3CE25714EFB}">
      <dgm:prSet/>
      <dgm:spPr/>
      <dgm:t>
        <a:bodyPr/>
        <a:lstStyle/>
        <a:p>
          <a:pPr algn="ctr"/>
          <a:endParaRPr lang="en-US"/>
        </a:p>
      </dgm:t>
    </dgm:pt>
    <dgm:pt modelId="{D7719238-482F-4479-BDF2-68B0EED81816}" type="sibTrans" cxnId="{C678FF8E-547E-4CC9-81C6-C3CE25714EFB}">
      <dgm:prSet/>
      <dgm:spPr/>
      <dgm:t>
        <a:bodyPr/>
        <a:lstStyle/>
        <a:p>
          <a:pPr algn="ctr"/>
          <a:endParaRPr lang="en-US"/>
        </a:p>
      </dgm:t>
    </dgm:pt>
    <dgm:pt modelId="{3491C899-F252-4AE9-9AE8-D4C1A7EEC4A4}">
      <dgm:prSet phldrT="[Text]"/>
      <dgm:spPr/>
      <dgm:t>
        <a:bodyPr/>
        <a:lstStyle/>
        <a:p>
          <a:pPr algn="ctr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Intelligent Multicast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037B70-DA46-4075-9E80-19718934E037}" type="parTrans" cxnId="{539F7E39-60F5-4DE8-AC79-90015276A651}">
      <dgm:prSet/>
      <dgm:spPr/>
      <dgm:t>
        <a:bodyPr/>
        <a:lstStyle/>
        <a:p>
          <a:pPr algn="ctr"/>
          <a:endParaRPr lang="en-US"/>
        </a:p>
      </dgm:t>
    </dgm:pt>
    <dgm:pt modelId="{ACDE28DA-CAAE-49AC-85EE-3C99F522841C}" type="sibTrans" cxnId="{539F7E39-60F5-4DE8-AC79-90015276A651}">
      <dgm:prSet/>
      <dgm:spPr/>
      <dgm:t>
        <a:bodyPr/>
        <a:lstStyle/>
        <a:p>
          <a:pPr algn="ctr"/>
          <a:endParaRPr lang="en-US"/>
        </a:p>
      </dgm:t>
    </dgm:pt>
    <dgm:pt modelId="{29DC09A6-7C32-4914-AC18-A6C5496075A7}" type="pres">
      <dgm:prSet presAssocID="{3D791513-64C9-4626-A14D-5177501D799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F1FFC3-03CB-4697-93C4-4D9B121DD0BA}" type="pres">
      <dgm:prSet presAssocID="{FC9D3D07-4515-4845-BD32-570750F0BA4D}" presName="hierRoot1" presStyleCnt="0"/>
      <dgm:spPr/>
    </dgm:pt>
    <dgm:pt modelId="{59585346-1F11-4065-A646-B71F13E869BD}" type="pres">
      <dgm:prSet presAssocID="{FC9D3D07-4515-4845-BD32-570750F0BA4D}" presName="composite" presStyleCnt="0"/>
      <dgm:spPr/>
    </dgm:pt>
    <dgm:pt modelId="{ED079679-0132-4CE6-8B08-E343E5746143}" type="pres">
      <dgm:prSet presAssocID="{FC9D3D07-4515-4845-BD32-570750F0BA4D}" presName="background" presStyleLbl="node0" presStyleIdx="0" presStyleCnt="1"/>
      <dgm:spPr/>
    </dgm:pt>
    <dgm:pt modelId="{5333A99D-4F3D-401E-BC6A-DBD3D3AA52EB}" type="pres">
      <dgm:prSet presAssocID="{FC9D3D07-4515-4845-BD32-570750F0BA4D}" presName="text" presStyleLbl="fgAcc0" presStyleIdx="0" presStyleCnt="1" custLinFactNeighborX="-12632" custLinFactNeighborY="-191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097C01-CBDF-414C-80B9-7D77497D60A9}" type="pres">
      <dgm:prSet presAssocID="{FC9D3D07-4515-4845-BD32-570750F0BA4D}" presName="hierChild2" presStyleCnt="0"/>
      <dgm:spPr/>
    </dgm:pt>
    <dgm:pt modelId="{65DF1BEA-799E-4475-B0CB-B75DE60D85E1}" type="pres">
      <dgm:prSet presAssocID="{A83F84BA-6131-4058-A40A-519F4DBE04A5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4440165-CBCF-47F2-94CA-F27D19507253}" type="pres">
      <dgm:prSet presAssocID="{F5C6FE41-55CB-4596-8DB6-88DD5BDB12C3}" presName="hierRoot2" presStyleCnt="0"/>
      <dgm:spPr/>
    </dgm:pt>
    <dgm:pt modelId="{4208D6E2-F530-4402-A51E-92C0ED0BE150}" type="pres">
      <dgm:prSet presAssocID="{F5C6FE41-55CB-4596-8DB6-88DD5BDB12C3}" presName="composite2" presStyleCnt="0"/>
      <dgm:spPr/>
    </dgm:pt>
    <dgm:pt modelId="{505C6EF7-2533-445A-8035-6ACCC8DA26A1}" type="pres">
      <dgm:prSet presAssocID="{F5C6FE41-55CB-4596-8DB6-88DD5BDB12C3}" presName="background2" presStyleLbl="node2" presStyleIdx="0" presStyleCnt="4"/>
      <dgm:spPr/>
    </dgm:pt>
    <dgm:pt modelId="{FC977EF1-B570-4359-AD88-ABB79AFF1E44}" type="pres">
      <dgm:prSet presAssocID="{F5C6FE41-55CB-4596-8DB6-88DD5BDB12C3}" presName="text2" presStyleLbl="fgAcc2" presStyleIdx="0" presStyleCnt="4" custScaleX="98904" custLinFactNeighborX="-9328" custLinFactNeighborY="212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B44F29-B075-4D13-8FC3-E5E956264B81}" type="pres">
      <dgm:prSet presAssocID="{F5C6FE41-55CB-4596-8DB6-88DD5BDB12C3}" presName="hierChild3" presStyleCnt="0"/>
      <dgm:spPr/>
    </dgm:pt>
    <dgm:pt modelId="{5BF49F1E-A023-406B-9352-823DCD0FC27F}" type="pres">
      <dgm:prSet presAssocID="{4ACE231F-020A-40F4-A521-AA73D7B511DE}" presName="Name10" presStyleLbl="parChTrans1D2" presStyleIdx="1" presStyleCnt="4"/>
      <dgm:spPr/>
      <dgm:t>
        <a:bodyPr/>
        <a:lstStyle/>
        <a:p>
          <a:endParaRPr lang="en-US"/>
        </a:p>
      </dgm:t>
    </dgm:pt>
    <dgm:pt modelId="{C0BEC39F-9917-4936-B74D-D0A76BF7E263}" type="pres">
      <dgm:prSet presAssocID="{20237F95-1367-4261-A6F8-E014F1A17950}" presName="hierRoot2" presStyleCnt="0"/>
      <dgm:spPr/>
    </dgm:pt>
    <dgm:pt modelId="{15622C47-BA79-4886-B4A7-823F530C4501}" type="pres">
      <dgm:prSet presAssocID="{20237F95-1367-4261-A6F8-E014F1A17950}" presName="composite2" presStyleCnt="0"/>
      <dgm:spPr/>
    </dgm:pt>
    <dgm:pt modelId="{DEC5328E-8C0C-4962-9051-C8ECAF832541}" type="pres">
      <dgm:prSet presAssocID="{20237F95-1367-4261-A6F8-E014F1A17950}" presName="background2" presStyleLbl="node2" presStyleIdx="1" presStyleCnt="4"/>
      <dgm:spPr/>
    </dgm:pt>
    <dgm:pt modelId="{74795D4E-E79F-4679-B4D8-B06D6BBD6B90}" type="pres">
      <dgm:prSet presAssocID="{20237F95-1367-4261-A6F8-E014F1A17950}" presName="text2" presStyleLbl="fgAcc2" presStyleIdx="1" presStyleCnt="4" custLinFactNeighborX="-7875" custLinFactNeighborY="569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3D7FEC-4A04-4E23-AC29-4E22B7EE58F7}" type="pres">
      <dgm:prSet presAssocID="{20237F95-1367-4261-A6F8-E014F1A17950}" presName="hierChild3" presStyleCnt="0"/>
      <dgm:spPr/>
    </dgm:pt>
    <dgm:pt modelId="{DDD0CE42-E715-44FB-A8A8-E3DCDDC22F2F}" type="pres">
      <dgm:prSet presAssocID="{9A5245D5-C8E2-45E9-BFBA-4D6B193E9C7E}" presName="Name10" presStyleLbl="parChTrans1D2" presStyleIdx="2" presStyleCnt="4"/>
      <dgm:spPr/>
      <dgm:t>
        <a:bodyPr/>
        <a:lstStyle/>
        <a:p>
          <a:endParaRPr lang="en-US"/>
        </a:p>
      </dgm:t>
    </dgm:pt>
    <dgm:pt modelId="{770AD6FE-CBA9-4667-97BC-E8E2BB3E327D}" type="pres">
      <dgm:prSet presAssocID="{2BB63B95-EE3C-40C2-84B5-A988A7A19274}" presName="hierRoot2" presStyleCnt="0"/>
      <dgm:spPr/>
    </dgm:pt>
    <dgm:pt modelId="{DC15D5DE-54A2-4D8D-A28D-7F5CC9AAF9F8}" type="pres">
      <dgm:prSet presAssocID="{2BB63B95-EE3C-40C2-84B5-A988A7A19274}" presName="composite2" presStyleCnt="0"/>
      <dgm:spPr/>
    </dgm:pt>
    <dgm:pt modelId="{2722D243-258F-4436-95DA-324C532D1287}" type="pres">
      <dgm:prSet presAssocID="{2BB63B95-EE3C-40C2-84B5-A988A7A19274}" presName="background2" presStyleLbl="node2" presStyleIdx="2" presStyleCnt="4"/>
      <dgm:spPr/>
    </dgm:pt>
    <dgm:pt modelId="{1B1BB05F-8B2E-49FD-9C85-FDDA71DEF0F6}" type="pres">
      <dgm:prSet presAssocID="{2BB63B95-EE3C-40C2-84B5-A988A7A19274}" presName="text2" presStyleLbl="fgAcc2" presStyleIdx="2" presStyleCnt="4" custLinFactNeighborX="-7360" custLinFactNeighborY="569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E648BF-5530-48E8-938F-2F7AF79D1F95}" type="pres">
      <dgm:prSet presAssocID="{2BB63B95-EE3C-40C2-84B5-A988A7A19274}" presName="hierChild3" presStyleCnt="0"/>
      <dgm:spPr/>
    </dgm:pt>
    <dgm:pt modelId="{0A5E2052-CCD7-4A70-972B-AF190219CE5C}" type="pres">
      <dgm:prSet presAssocID="{40037B70-DA46-4075-9E80-19718934E037}" presName="Name10" presStyleLbl="parChTrans1D2" presStyleIdx="3" presStyleCnt="4"/>
      <dgm:spPr/>
      <dgm:t>
        <a:bodyPr/>
        <a:lstStyle/>
        <a:p>
          <a:endParaRPr lang="en-US"/>
        </a:p>
      </dgm:t>
    </dgm:pt>
    <dgm:pt modelId="{9FC445DF-E2C3-4F33-8B4D-2E1CEB78BB64}" type="pres">
      <dgm:prSet presAssocID="{3491C899-F252-4AE9-9AE8-D4C1A7EEC4A4}" presName="hierRoot2" presStyleCnt="0"/>
      <dgm:spPr/>
    </dgm:pt>
    <dgm:pt modelId="{A0C289CA-0C6C-4228-AFC1-6ABA7E6C6F48}" type="pres">
      <dgm:prSet presAssocID="{3491C899-F252-4AE9-9AE8-D4C1A7EEC4A4}" presName="composite2" presStyleCnt="0"/>
      <dgm:spPr/>
    </dgm:pt>
    <dgm:pt modelId="{9323201B-F32A-48D8-91A2-93C13A287ACC}" type="pres">
      <dgm:prSet presAssocID="{3491C899-F252-4AE9-9AE8-D4C1A7EEC4A4}" presName="background2" presStyleLbl="node2" presStyleIdx="3" presStyleCnt="4"/>
      <dgm:spPr/>
    </dgm:pt>
    <dgm:pt modelId="{91D28B16-0E6D-4EE7-94F3-D938D2263D4A}" type="pres">
      <dgm:prSet presAssocID="{3491C899-F252-4AE9-9AE8-D4C1A7EEC4A4}" presName="text2" presStyleLbl="fgAcc2" presStyleIdx="3" presStyleCnt="4" custLinFactNeighborX="-2298" custLinFactNeighborY="212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064413-F608-412E-949F-4D94DA6E65BB}" type="pres">
      <dgm:prSet presAssocID="{3491C899-F252-4AE9-9AE8-D4C1A7EEC4A4}" presName="hierChild3" presStyleCnt="0"/>
      <dgm:spPr/>
    </dgm:pt>
  </dgm:ptLst>
  <dgm:cxnLst>
    <dgm:cxn modelId="{8C6ECD40-1D58-4BF9-8A75-394ADE82CCC7}" type="presOf" srcId="{A83F84BA-6131-4058-A40A-519F4DBE04A5}" destId="{65DF1BEA-799E-4475-B0CB-B75DE60D85E1}" srcOrd="0" destOrd="0" presId="urn:microsoft.com/office/officeart/2005/8/layout/hierarchy1"/>
    <dgm:cxn modelId="{00868892-328A-4C46-B004-D0AB2AD551BF}" srcId="{3D791513-64C9-4626-A14D-5177501D7997}" destId="{FC9D3D07-4515-4845-BD32-570750F0BA4D}" srcOrd="0" destOrd="0" parTransId="{95888E81-62C0-4A01-9CAD-38F7BBBEF160}" sibTransId="{D5B4E82F-DC6B-4250-9969-D7DB08979A28}"/>
    <dgm:cxn modelId="{C678FF8E-547E-4CC9-81C6-C3CE25714EFB}" srcId="{FC9D3D07-4515-4845-BD32-570750F0BA4D}" destId="{2BB63B95-EE3C-40C2-84B5-A988A7A19274}" srcOrd="2" destOrd="0" parTransId="{9A5245D5-C8E2-45E9-BFBA-4D6B193E9C7E}" sibTransId="{D7719238-482F-4479-BDF2-68B0EED81816}"/>
    <dgm:cxn modelId="{7AF122CC-50DB-43FE-A675-B778CF792C74}" type="presOf" srcId="{40037B70-DA46-4075-9E80-19718934E037}" destId="{0A5E2052-CCD7-4A70-972B-AF190219CE5C}" srcOrd="0" destOrd="0" presId="urn:microsoft.com/office/officeart/2005/8/layout/hierarchy1"/>
    <dgm:cxn modelId="{242D8D74-4A40-4F2D-83A8-CACE3C13683C}" type="presOf" srcId="{3491C899-F252-4AE9-9AE8-D4C1A7EEC4A4}" destId="{91D28B16-0E6D-4EE7-94F3-D938D2263D4A}" srcOrd="0" destOrd="0" presId="urn:microsoft.com/office/officeart/2005/8/layout/hierarchy1"/>
    <dgm:cxn modelId="{24CCE0C3-7790-4982-B56A-FB59E4BFC994}" type="presOf" srcId="{20237F95-1367-4261-A6F8-E014F1A17950}" destId="{74795D4E-E79F-4679-B4D8-B06D6BBD6B90}" srcOrd="0" destOrd="0" presId="urn:microsoft.com/office/officeart/2005/8/layout/hierarchy1"/>
    <dgm:cxn modelId="{3B710FAC-CFE5-4600-B6A9-942F5020C5F0}" type="presOf" srcId="{9A5245D5-C8E2-45E9-BFBA-4D6B193E9C7E}" destId="{DDD0CE42-E715-44FB-A8A8-E3DCDDC22F2F}" srcOrd="0" destOrd="0" presId="urn:microsoft.com/office/officeart/2005/8/layout/hierarchy1"/>
    <dgm:cxn modelId="{C59ACC6D-5AEC-47E4-B93A-0ABCA8EEA320}" type="presOf" srcId="{FC9D3D07-4515-4845-BD32-570750F0BA4D}" destId="{5333A99D-4F3D-401E-BC6A-DBD3D3AA52EB}" srcOrd="0" destOrd="0" presId="urn:microsoft.com/office/officeart/2005/8/layout/hierarchy1"/>
    <dgm:cxn modelId="{539F7E39-60F5-4DE8-AC79-90015276A651}" srcId="{FC9D3D07-4515-4845-BD32-570750F0BA4D}" destId="{3491C899-F252-4AE9-9AE8-D4C1A7EEC4A4}" srcOrd="3" destOrd="0" parTransId="{40037B70-DA46-4075-9E80-19718934E037}" sibTransId="{ACDE28DA-CAAE-49AC-85EE-3C99F522841C}"/>
    <dgm:cxn modelId="{FE36A237-281C-4E48-BB93-810C27F60B35}" type="presOf" srcId="{3D791513-64C9-4626-A14D-5177501D7997}" destId="{29DC09A6-7C32-4914-AC18-A6C5496075A7}" srcOrd="0" destOrd="0" presId="urn:microsoft.com/office/officeart/2005/8/layout/hierarchy1"/>
    <dgm:cxn modelId="{C03A81F0-2C58-48BD-935C-FE60778C7784}" srcId="{FC9D3D07-4515-4845-BD32-570750F0BA4D}" destId="{F5C6FE41-55CB-4596-8DB6-88DD5BDB12C3}" srcOrd="0" destOrd="0" parTransId="{A83F84BA-6131-4058-A40A-519F4DBE04A5}" sibTransId="{6F9E3C0B-89AF-407E-9615-5B35FF20AB93}"/>
    <dgm:cxn modelId="{E2C24F98-A5DC-488A-820E-BE6CD7C9E308}" type="presOf" srcId="{2BB63B95-EE3C-40C2-84B5-A988A7A19274}" destId="{1B1BB05F-8B2E-49FD-9C85-FDDA71DEF0F6}" srcOrd="0" destOrd="0" presId="urn:microsoft.com/office/officeart/2005/8/layout/hierarchy1"/>
    <dgm:cxn modelId="{C2020E3A-7912-463C-835C-DFC50407FF91}" srcId="{FC9D3D07-4515-4845-BD32-570750F0BA4D}" destId="{20237F95-1367-4261-A6F8-E014F1A17950}" srcOrd="1" destOrd="0" parTransId="{4ACE231F-020A-40F4-A521-AA73D7B511DE}" sibTransId="{FF5461BD-5965-4AE4-814A-E06268A5F039}"/>
    <dgm:cxn modelId="{46B4C272-2258-4A6A-87A6-C450D09445CD}" type="presOf" srcId="{F5C6FE41-55CB-4596-8DB6-88DD5BDB12C3}" destId="{FC977EF1-B570-4359-AD88-ABB79AFF1E44}" srcOrd="0" destOrd="0" presId="urn:microsoft.com/office/officeart/2005/8/layout/hierarchy1"/>
    <dgm:cxn modelId="{FD8C6DEA-E2C1-4573-9F4A-230707581D30}" type="presOf" srcId="{4ACE231F-020A-40F4-A521-AA73D7B511DE}" destId="{5BF49F1E-A023-406B-9352-823DCD0FC27F}" srcOrd="0" destOrd="0" presId="urn:microsoft.com/office/officeart/2005/8/layout/hierarchy1"/>
    <dgm:cxn modelId="{204A436E-4D77-4ECB-9640-20E711D82DEE}" type="presParOf" srcId="{29DC09A6-7C32-4914-AC18-A6C5496075A7}" destId="{46F1FFC3-03CB-4697-93C4-4D9B121DD0BA}" srcOrd="0" destOrd="0" presId="urn:microsoft.com/office/officeart/2005/8/layout/hierarchy1"/>
    <dgm:cxn modelId="{D32DAC89-AFFC-4319-9C9C-F110BD4BD4C0}" type="presParOf" srcId="{46F1FFC3-03CB-4697-93C4-4D9B121DD0BA}" destId="{59585346-1F11-4065-A646-B71F13E869BD}" srcOrd="0" destOrd="0" presId="urn:microsoft.com/office/officeart/2005/8/layout/hierarchy1"/>
    <dgm:cxn modelId="{1BBE4859-8FE2-456D-84B5-6D1A8C3DAA5C}" type="presParOf" srcId="{59585346-1F11-4065-A646-B71F13E869BD}" destId="{ED079679-0132-4CE6-8B08-E343E5746143}" srcOrd="0" destOrd="0" presId="urn:microsoft.com/office/officeart/2005/8/layout/hierarchy1"/>
    <dgm:cxn modelId="{C69E4C95-67F8-42DE-AFB0-4155B1C76228}" type="presParOf" srcId="{59585346-1F11-4065-A646-B71F13E869BD}" destId="{5333A99D-4F3D-401E-BC6A-DBD3D3AA52EB}" srcOrd="1" destOrd="0" presId="urn:microsoft.com/office/officeart/2005/8/layout/hierarchy1"/>
    <dgm:cxn modelId="{EDAC9D9D-F379-420F-A0EF-BC20F8CA68D4}" type="presParOf" srcId="{46F1FFC3-03CB-4697-93C4-4D9B121DD0BA}" destId="{BB097C01-CBDF-414C-80B9-7D77497D60A9}" srcOrd="1" destOrd="0" presId="urn:microsoft.com/office/officeart/2005/8/layout/hierarchy1"/>
    <dgm:cxn modelId="{8121F1C4-C308-4D3E-9686-C90C6F20314A}" type="presParOf" srcId="{BB097C01-CBDF-414C-80B9-7D77497D60A9}" destId="{65DF1BEA-799E-4475-B0CB-B75DE60D85E1}" srcOrd="0" destOrd="0" presId="urn:microsoft.com/office/officeart/2005/8/layout/hierarchy1"/>
    <dgm:cxn modelId="{9EF6D6C4-69AA-4249-AB10-0A6E1E19397E}" type="presParOf" srcId="{BB097C01-CBDF-414C-80B9-7D77497D60A9}" destId="{54440165-CBCF-47F2-94CA-F27D19507253}" srcOrd="1" destOrd="0" presId="urn:microsoft.com/office/officeart/2005/8/layout/hierarchy1"/>
    <dgm:cxn modelId="{B45347DC-4DD8-4B62-837E-B239F4CF0AE1}" type="presParOf" srcId="{54440165-CBCF-47F2-94CA-F27D19507253}" destId="{4208D6E2-F530-4402-A51E-92C0ED0BE150}" srcOrd="0" destOrd="0" presId="urn:microsoft.com/office/officeart/2005/8/layout/hierarchy1"/>
    <dgm:cxn modelId="{1F91E3A4-FEAD-4A0C-A044-AB8FC0C80C68}" type="presParOf" srcId="{4208D6E2-F530-4402-A51E-92C0ED0BE150}" destId="{505C6EF7-2533-445A-8035-6ACCC8DA26A1}" srcOrd="0" destOrd="0" presId="urn:microsoft.com/office/officeart/2005/8/layout/hierarchy1"/>
    <dgm:cxn modelId="{68B88F8E-17F2-4DDA-BAC4-F9CB37E07F69}" type="presParOf" srcId="{4208D6E2-F530-4402-A51E-92C0ED0BE150}" destId="{FC977EF1-B570-4359-AD88-ABB79AFF1E44}" srcOrd="1" destOrd="0" presId="urn:microsoft.com/office/officeart/2005/8/layout/hierarchy1"/>
    <dgm:cxn modelId="{DD1FCC89-66E4-4D63-9E7D-0A21BD7D8D7A}" type="presParOf" srcId="{54440165-CBCF-47F2-94CA-F27D19507253}" destId="{F0B44F29-B075-4D13-8FC3-E5E956264B81}" srcOrd="1" destOrd="0" presId="urn:microsoft.com/office/officeart/2005/8/layout/hierarchy1"/>
    <dgm:cxn modelId="{5FA425C8-CA16-45E7-9B1F-FCE4819482E3}" type="presParOf" srcId="{BB097C01-CBDF-414C-80B9-7D77497D60A9}" destId="{5BF49F1E-A023-406B-9352-823DCD0FC27F}" srcOrd="2" destOrd="0" presId="urn:microsoft.com/office/officeart/2005/8/layout/hierarchy1"/>
    <dgm:cxn modelId="{D75A36D8-AE6F-4CB5-9941-2B90E9416C58}" type="presParOf" srcId="{BB097C01-CBDF-414C-80B9-7D77497D60A9}" destId="{C0BEC39F-9917-4936-B74D-D0A76BF7E263}" srcOrd="3" destOrd="0" presId="urn:microsoft.com/office/officeart/2005/8/layout/hierarchy1"/>
    <dgm:cxn modelId="{472E3713-BE38-45E7-BC63-11837F832659}" type="presParOf" srcId="{C0BEC39F-9917-4936-B74D-D0A76BF7E263}" destId="{15622C47-BA79-4886-B4A7-823F530C4501}" srcOrd="0" destOrd="0" presId="urn:microsoft.com/office/officeart/2005/8/layout/hierarchy1"/>
    <dgm:cxn modelId="{8EBFC398-0C28-43B3-A6CA-1CCD29506423}" type="presParOf" srcId="{15622C47-BA79-4886-B4A7-823F530C4501}" destId="{DEC5328E-8C0C-4962-9051-C8ECAF832541}" srcOrd="0" destOrd="0" presId="urn:microsoft.com/office/officeart/2005/8/layout/hierarchy1"/>
    <dgm:cxn modelId="{5B6E216F-BC5A-4B56-9F34-6F632FC78696}" type="presParOf" srcId="{15622C47-BA79-4886-B4A7-823F530C4501}" destId="{74795D4E-E79F-4679-B4D8-B06D6BBD6B90}" srcOrd="1" destOrd="0" presId="urn:microsoft.com/office/officeart/2005/8/layout/hierarchy1"/>
    <dgm:cxn modelId="{9FA9DFD2-57D2-487F-A03E-401CF4268C31}" type="presParOf" srcId="{C0BEC39F-9917-4936-B74D-D0A76BF7E263}" destId="{0C3D7FEC-4A04-4E23-AC29-4E22B7EE58F7}" srcOrd="1" destOrd="0" presId="urn:microsoft.com/office/officeart/2005/8/layout/hierarchy1"/>
    <dgm:cxn modelId="{9F380DF7-185D-4327-AA1D-2FA55342BCFD}" type="presParOf" srcId="{BB097C01-CBDF-414C-80B9-7D77497D60A9}" destId="{DDD0CE42-E715-44FB-A8A8-E3DCDDC22F2F}" srcOrd="4" destOrd="0" presId="urn:microsoft.com/office/officeart/2005/8/layout/hierarchy1"/>
    <dgm:cxn modelId="{6F23CF40-BC71-48D1-8DE7-78B970FAE8AD}" type="presParOf" srcId="{BB097C01-CBDF-414C-80B9-7D77497D60A9}" destId="{770AD6FE-CBA9-4667-97BC-E8E2BB3E327D}" srcOrd="5" destOrd="0" presId="urn:microsoft.com/office/officeart/2005/8/layout/hierarchy1"/>
    <dgm:cxn modelId="{A7E6C5DF-999D-4A1A-B83D-10F4542228C9}" type="presParOf" srcId="{770AD6FE-CBA9-4667-97BC-E8E2BB3E327D}" destId="{DC15D5DE-54A2-4D8D-A28D-7F5CC9AAF9F8}" srcOrd="0" destOrd="0" presId="urn:microsoft.com/office/officeart/2005/8/layout/hierarchy1"/>
    <dgm:cxn modelId="{CE11329C-79A6-43D8-98CB-F5B56D0262FC}" type="presParOf" srcId="{DC15D5DE-54A2-4D8D-A28D-7F5CC9AAF9F8}" destId="{2722D243-258F-4436-95DA-324C532D1287}" srcOrd="0" destOrd="0" presId="urn:microsoft.com/office/officeart/2005/8/layout/hierarchy1"/>
    <dgm:cxn modelId="{587F4382-D9D5-43C3-A784-4A1882EF00A3}" type="presParOf" srcId="{DC15D5DE-54A2-4D8D-A28D-7F5CC9AAF9F8}" destId="{1B1BB05F-8B2E-49FD-9C85-FDDA71DEF0F6}" srcOrd="1" destOrd="0" presId="urn:microsoft.com/office/officeart/2005/8/layout/hierarchy1"/>
    <dgm:cxn modelId="{A17A2717-006E-4743-8301-A7D064464395}" type="presParOf" srcId="{770AD6FE-CBA9-4667-97BC-E8E2BB3E327D}" destId="{B3E648BF-5530-48E8-938F-2F7AF79D1F95}" srcOrd="1" destOrd="0" presId="urn:microsoft.com/office/officeart/2005/8/layout/hierarchy1"/>
    <dgm:cxn modelId="{18E222BF-E1F5-476C-BF35-EF300CB1470B}" type="presParOf" srcId="{BB097C01-CBDF-414C-80B9-7D77497D60A9}" destId="{0A5E2052-CCD7-4A70-972B-AF190219CE5C}" srcOrd="6" destOrd="0" presId="urn:microsoft.com/office/officeart/2005/8/layout/hierarchy1"/>
    <dgm:cxn modelId="{4953B5F0-0042-4D5D-856F-BA68A0EE50E4}" type="presParOf" srcId="{BB097C01-CBDF-414C-80B9-7D77497D60A9}" destId="{9FC445DF-E2C3-4F33-8B4D-2E1CEB78BB64}" srcOrd="7" destOrd="0" presId="urn:microsoft.com/office/officeart/2005/8/layout/hierarchy1"/>
    <dgm:cxn modelId="{4EE731B9-6BA3-4215-9AE2-CAD1F18C7024}" type="presParOf" srcId="{9FC445DF-E2C3-4F33-8B4D-2E1CEB78BB64}" destId="{A0C289CA-0C6C-4228-AFC1-6ABA7E6C6F48}" srcOrd="0" destOrd="0" presId="urn:microsoft.com/office/officeart/2005/8/layout/hierarchy1"/>
    <dgm:cxn modelId="{5812D457-9789-461E-AA30-21518A1EFD1C}" type="presParOf" srcId="{A0C289CA-0C6C-4228-AFC1-6ABA7E6C6F48}" destId="{9323201B-F32A-48D8-91A2-93C13A287ACC}" srcOrd="0" destOrd="0" presId="urn:microsoft.com/office/officeart/2005/8/layout/hierarchy1"/>
    <dgm:cxn modelId="{C4561673-7C97-4A98-89F7-5E866D855D64}" type="presParOf" srcId="{A0C289CA-0C6C-4228-AFC1-6ABA7E6C6F48}" destId="{91D28B16-0E6D-4EE7-94F3-D938D2263D4A}" srcOrd="1" destOrd="0" presId="urn:microsoft.com/office/officeart/2005/8/layout/hierarchy1"/>
    <dgm:cxn modelId="{0EF5F928-E4D5-4F78-8786-BD516BBA44DF}" type="presParOf" srcId="{9FC445DF-E2C3-4F33-8B4D-2E1CEB78BB64}" destId="{EF064413-F608-412E-949F-4D94DA6E65B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1E6FAB-6E4E-47A4-B4D6-CC2EBA79CD5B}" type="doc">
      <dgm:prSet loTypeId="urn:microsoft.com/office/officeart/2005/8/layout/orgChart1" loCatId="hierarchy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2BB949B2-283F-4E0E-ADDF-B586B9B0D067}">
      <dgm:prSet phldrT="[Text]" custT="1"/>
      <dgm:spPr/>
      <dgm:t>
        <a:bodyPr/>
        <a:lstStyle/>
        <a:p>
          <a:r>
            <a: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Multicast Flooding</a:t>
          </a:r>
          <a:endParaRPr lang="en-IN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32D12C4-BC6F-41A7-9DF6-0F06F909B976}" type="parTrans" cxnId="{8124F68E-9297-47E4-B516-AA17BCCC239D}">
      <dgm:prSet/>
      <dgm:spPr/>
      <dgm:t>
        <a:bodyPr/>
        <a:lstStyle/>
        <a:p>
          <a:endParaRPr lang="en-IN"/>
        </a:p>
      </dgm:t>
    </dgm:pt>
    <dgm:pt modelId="{98C26BC9-7A85-48C3-BCC6-BCB890052E7A}" type="sibTrans" cxnId="{8124F68E-9297-47E4-B516-AA17BCCC239D}">
      <dgm:prSet/>
      <dgm:spPr/>
      <dgm:t>
        <a:bodyPr/>
        <a:lstStyle/>
        <a:p>
          <a:endParaRPr lang="en-IN"/>
        </a:p>
      </dgm:t>
    </dgm:pt>
    <dgm:pt modelId="{E9188F06-D1D8-438B-8A79-BDB531E072EC}">
      <dgm:prSet phldrT="[Text]" custT="1"/>
      <dgm:spPr/>
      <dgm:t>
        <a:bodyPr/>
        <a:lstStyle/>
        <a:p>
          <a:r>
            <a: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Unicast Based </a:t>
          </a:r>
        </a:p>
        <a:p>
          <a:r>
            <a: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Routing (UBR)</a:t>
          </a:r>
          <a:endParaRPr lang="en-IN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C7E3CC8-83C2-4008-A167-5529FC5606FE}" type="parTrans" cxnId="{2C79FB30-02FE-429C-A564-8A153F323120}">
      <dgm:prSet/>
      <dgm:spPr/>
      <dgm:t>
        <a:bodyPr/>
        <a:lstStyle/>
        <a:p>
          <a:endParaRPr lang="en-IN"/>
        </a:p>
      </dgm:t>
    </dgm:pt>
    <dgm:pt modelId="{F92A7CCC-BE80-4EF9-BD09-0CA5E1846A82}" type="sibTrans" cxnId="{2C79FB30-02FE-429C-A564-8A153F323120}">
      <dgm:prSet/>
      <dgm:spPr/>
      <dgm:t>
        <a:bodyPr/>
        <a:lstStyle/>
        <a:p>
          <a:endParaRPr lang="en-IN"/>
        </a:p>
      </dgm:t>
    </dgm:pt>
    <dgm:pt modelId="{AC1546DB-E9E5-4D9E-8F8A-BB94E25D64AD}">
      <dgm:prSet phldrT="[Text]" custT="1"/>
      <dgm:spPr/>
      <dgm:t>
        <a:bodyPr/>
        <a:lstStyle/>
        <a:p>
          <a:r>
            <a: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Broadcast Based Routing (BBR)</a:t>
          </a:r>
          <a:endParaRPr lang="en-IN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0ECE08F-BE88-48C8-A2F2-68C939E3960D}" type="parTrans" cxnId="{CC4E2A5A-D686-4E84-A59E-A0006BE85096}">
      <dgm:prSet/>
      <dgm:spPr/>
      <dgm:t>
        <a:bodyPr/>
        <a:lstStyle/>
        <a:p>
          <a:endParaRPr lang="en-IN"/>
        </a:p>
      </dgm:t>
    </dgm:pt>
    <dgm:pt modelId="{20B9AD15-97FD-4AE9-A2C5-C4D8884673B5}" type="sibTrans" cxnId="{CC4E2A5A-D686-4E84-A59E-A0006BE85096}">
      <dgm:prSet/>
      <dgm:spPr/>
      <dgm:t>
        <a:bodyPr/>
        <a:lstStyle/>
        <a:p>
          <a:endParaRPr lang="en-IN"/>
        </a:p>
      </dgm:t>
    </dgm:pt>
    <dgm:pt modelId="{96494E53-1C8D-407E-97ED-3399B59F6021}" type="pres">
      <dgm:prSet presAssocID="{D21E6FAB-6E4E-47A4-B4D6-CC2EBA79CD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DD03A42A-8148-4EA7-9E73-5B2B2F19344D}" type="pres">
      <dgm:prSet presAssocID="{2BB949B2-283F-4E0E-ADDF-B586B9B0D067}" presName="hierRoot1" presStyleCnt="0">
        <dgm:presLayoutVars>
          <dgm:hierBranch val="init"/>
        </dgm:presLayoutVars>
      </dgm:prSet>
      <dgm:spPr/>
    </dgm:pt>
    <dgm:pt modelId="{BC204FE4-B5EF-4E8E-B40C-0AB726638B64}" type="pres">
      <dgm:prSet presAssocID="{2BB949B2-283F-4E0E-ADDF-B586B9B0D067}" presName="rootComposite1" presStyleCnt="0"/>
      <dgm:spPr/>
    </dgm:pt>
    <dgm:pt modelId="{7F04F7F5-04D6-42EB-9261-070A2727A61C}" type="pres">
      <dgm:prSet presAssocID="{2BB949B2-283F-4E0E-ADDF-B586B9B0D067}" presName="rootText1" presStyleLbl="node0" presStyleIdx="0" presStyleCnt="1" custScaleX="91595" custScaleY="6376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1D99DA0-3427-41D1-A9AE-3DD419F3AE6C}" type="pres">
      <dgm:prSet presAssocID="{2BB949B2-283F-4E0E-ADDF-B586B9B0D067}" presName="rootConnector1" presStyleLbl="node1" presStyleIdx="0" presStyleCnt="0"/>
      <dgm:spPr/>
      <dgm:t>
        <a:bodyPr/>
        <a:lstStyle/>
        <a:p>
          <a:endParaRPr lang="en-IN"/>
        </a:p>
      </dgm:t>
    </dgm:pt>
    <dgm:pt modelId="{C9C27D85-E781-46BE-90A5-65A25DE556E3}" type="pres">
      <dgm:prSet presAssocID="{2BB949B2-283F-4E0E-ADDF-B586B9B0D067}" presName="hierChild2" presStyleCnt="0"/>
      <dgm:spPr/>
    </dgm:pt>
    <dgm:pt modelId="{8841D984-7D17-41AE-B978-52E1FE6A6262}" type="pres">
      <dgm:prSet presAssocID="{6C7E3CC8-83C2-4008-A167-5529FC5606FE}" presName="Name37" presStyleLbl="parChTrans1D2" presStyleIdx="0" presStyleCnt="2"/>
      <dgm:spPr/>
      <dgm:t>
        <a:bodyPr/>
        <a:lstStyle/>
        <a:p>
          <a:endParaRPr lang="en-IN"/>
        </a:p>
      </dgm:t>
    </dgm:pt>
    <dgm:pt modelId="{B9C81CCA-1345-472B-A691-8E18393D6154}" type="pres">
      <dgm:prSet presAssocID="{E9188F06-D1D8-438B-8A79-BDB531E072EC}" presName="hierRoot2" presStyleCnt="0">
        <dgm:presLayoutVars>
          <dgm:hierBranch val="init"/>
        </dgm:presLayoutVars>
      </dgm:prSet>
      <dgm:spPr/>
    </dgm:pt>
    <dgm:pt modelId="{46076A48-D426-480E-98CD-4152F370DB34}" type="pres">
      <dgm:prSet presAssocID="{E9188F06-D1D8-438B-8A79-BDB531E072EC}" presName="rootComposite" presStyleCnt="0"/>
      <dgm:spPr/>
    </dgm:pt>
    <dgm:pt modelId="{9B189BF8-72A8-4F4B-9373-A7E8003E3394}" type="pres">
      <dgm:prSet presAssocID="{E9188F06-D1D8-438B-8A79-BDB531E072EC}" presName="rootText" presStyleLbl="node2" presStyleIdx="0" presStyleCnt="2" custScaleX="87669" custScaleY="73336" custLinFactNeighborX="-6962" custLinFactNeighborY="-287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016E1AE-2959-46A6-8465-A9F678C10FA0}" type="pres">
      <dgm:prSet presAssocID="{E9188F06-D1D8-438B-8A79-BDB531E072EC}" presName="rootConnector" presStyleLbl="node2" presStyleIdx="0" presStyleCnt="2"/>
      <dgm:spPr/>
      <dgm:t>
        <a:bodyPr/>
        <a:lstStyle/>
        <a:p>
          <a:endParaRPr lang="en-IN"/>
        </a:p>
      </dgm:t>
    </dgm:pt>
    <dgm:pt modelId="{19F4FB5B-F9BB-4681-9E34-71B637BE14BA}" type="pres">
      <dgm:prSet presAssocID="{E9188F06-D1D8-438B-8A79-BDB531E072EC}" presName="hierChild4" presStyleCnt="0"/>
      <dgm:spPr/>
    </dgm:pt>
    <dgm:pt modelId="{0A1E4EF7-4720-4AD2-8491-B51DE585E0C3}" type="pres">
      <dgm:prSet presAssocID="{E9188F06-D1D8-438B-8A79-BDB531E072EC}" presName="hierChild5" presStyleCnt="0"/>
      <dgm:spPr/>
    </dgm:pt>
    <dgm:pt modelId="{1B213AAE-0908-4ABC-BF83-81188AB4410E}" type="pres">
      <dgm:prSet presAssocID="{70ECE08F-BE88-48C8-A2F2-68C939E3960D}" presName="Name37" presStyleLbl="parChTrans1D2" presStyleIdx="1" presStyleCnt="2"/>
      <dgm:spPr/>
      <dgm:t>
        <a:bodyPr/>
        <a:lstStyle/>
        <a:p>
          <a:endParaRPr lang="en-IN"/>
        </a:p>
      </dgm:t>
    </dgm:pt>
    <dgm:pt modelId="{1714C2BA-45C2-4F96-BB55-9E53E210C1A9}" type="pres">
      <dgm:prSet presAssocID="{AC1546DB-E9E5-4D9E-8F8A-BB94E25D64AD}" presName="hierRoot2" presStyleCnt="0">
        <dgm:presLayoutVars>
          <dgm:hierBranch val="init"/>
        </dgm:presLayoutVars>
      </dgm:prSet>
      <dgm:spPr/>
    </dgm:pt>
    <dgm:pt modelId="{6EF287B9-D579-44EC-9839-09F40300426B}" type="pres">
      <dgm:prSet presAssocID="{AC1546DB-E9E5-4D9E-8F8A-BB94E25D64AD}" presName="rootComposite" presStyleCnt="0"/>
      <dgm:spPr/>
    </dgm:pt>
    <dgm:pt modelId="{2AC34D29-93A2-4D35-92BA-0D826A5980EC}" type="pres">
      <dgm:prSet presAssocID="{AC1546DB-E9E5-4D9E-8F8A-BB94E25D64AD}" presName="rootText" presStyleLbl="node2" presStyleIdx="1" presStyleCnt="2" custScaleX="83496" custScaleY="74396" custLinFactNeighborX="771" custLinFactNeighborY="-287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7A8EF9B-8AB7-4671-9E7C-4143B5106088}" type="pres">
      <dgm:prSet presAssocID="{AC1546DB-E9E5-4D9E-8F8A-BB94E25D64AD}" presName="rootConnector" presStyleLbl="node2" presStyleIdx="1" presStyleCnt="2"/>
      <dgm:spPr/>
      <dgm:t>
        <a:bodyPr/>
        <a:lstStyle/>
        <a:p>
          <a:endParaRPr lang="en-IN"/>
        </a:p>
      </dgm:t>
    </dgm:pt>
    <dgm:pt modelId="{F52E4AAD-6701-483B-BF90-67660C87D646}" type="pres">
      <dgm:prSet presAssocID="{AC1546DB-E9E5-4D9E-8F8A-BB94E25D64AD}" presName="hierChild4" presStyleCnt="0"/>
      <dgm:spPr/>
    </dgm:pt>
    <dgm:pt modelId="{C793EA1F-CFA4-4EC9-A021-6251E5DFCA52}" type="pres">
      <dgm:prSet presAssocID="{AC1546DB-E9E5-4D9E-8F8A-BB94E25D64AD}" presName="hierChild5" presStyleCnt="0"/>
      <dgm:spPr/>
    </dgm:pt>
    <dgm:pt modelId="{44411351-B8FA-4BAC-9388-0B490C8950B1}" type="pres">
      <dgm:prSet presAssocID="{2BB949B2-283F-4E0E-ADDF-B586B9B0D067}" presName="hierChild3" presStyleCnt="0"/>
      <dgm:spPr/>
    </dgm:pt>
  </dgm:ptLst>
  <dgm:cxnLst>
    <dgm:cxn modelId="{058489D9-CD84-4F63-9CB0-17901277D252}" type="presOf" srcId="{2BB949B2-283F-4E0E-ADDF-B586B9B0D067}" destId="{B1D99DA0-3427-41D1-A9AE-3DD419F3AE6C}" srcOrd="1" destOrd="0" presId="urn:microsoft.com/office/officeart/2005/8/layout/orgChart1"/>
    <dgm:cxn modelId="{0738C6BF-7362-4B9A-9110-8FA89B1D6DD0}" type="presOf" srcId="{6C7E3CC8-83C2-4008-A167-5529FC5606FE}" destId="{8841D984-7D17-41AE-B978-52E1FE6A6262}" srcOrd="0" destOrd="0" presId="urn:microsoft.com/office/officeart/2005/8/layout/orgChart1"/>
    <dgm:cxn modelId="{8124F68E-9297-47E4-B516-AA17BCCC239D}" srcId="{D21E6FAB-6E4E-47A4-B4D6-CC2EBA79CD5B}" destId="{2BB949B2-283F-4E0E-ADDF-B586B9B0D067}" srcOrd="0" destOrd="0" parTransId="{B32D12C4-BC6F-41A7-9DF6-0F06F909B976}" sibTransId="{98C26BC9-7A85-48C3-BCC6-BCB890052E7A}"/>
    <dgm:cxn modelId="{BEC0E031-E782-41FB-B51F-89D84A5B4EE9}" type="presOf" srcId="{D21E6FAB-6E4E-47A4-B4D6-CC2EBA79CD5B}" destId="{96494E53-1C8D-407E-97ED-3399B59F6021}" srcOrd="0" destOrd="0" presId="urn:microsoft.com/office/officeart/2005/8/layout/orgChart1"/>
    <dgm:cxn modelId="{BB0D1077-86D5-4224-974A-0B2D64219BD7}" type="presOf" srcId="{AC1546DB-E9E5-4D9E-8F8A-BB94E25D64AD}" destId="{27A8EF9B-8AB7-4671-9E7C-4143B5106088}" srcOrd="1" destOrd="0" presId="urn:microsoft.com/office/officeart/2005/8/layout/orgChart1"/>
    <dgm:cxn modelId="{CCFCEF03-36E2-4146-9767-48262E4CADCD}" type="presOf" srcId="{70ECE08F-BE88-48C8-A2F2-68C939E3960D}" destId="{1B213AAE-0908-4ABC-BF83-81188AB4410E}" srcOrd="0" destOrd="0" presId="urn:microsoft.com/office/officeart/2005/8/layout/orgChart1"/>
    <dgm:cxn modelId="{CC4E2A5A-D686-4E84-A59E-A0006BE85096}" srcId="{2BB949B2-283F-4E0E-ADDF-B586B9B0D067}" destId="{AC1546DB-E9E5-4D9E-8F8A-BB94E25D64AD}" srcOrd="1" destOrd="0" parTransId="{70ECE08F-BE88-48C8-A2F2-68C939E3960D}" sibTransId="{20B9AD15-97FD-4AE9-A2C5-C4D8884673B5}"/>
    <dgm:cxn modelId="{2C79FB30-02FE-429C-A564-8A153F323120}" srcId="{2BB949B2-283F-4E0E-ADDF-B586B9B0D067}" destId="{E9188F06-D1D8-438B-8A79-BDB531E072EC}" srcOrd="0" destOrd="0" parTransId="{6C7E3CC8-83C2-4008-A167-5529FC5606FE}" sibTransId="{F92A7CCC-BE80-4EF9-BD09-0CA5E1846A82}"/>
    <dgm:cxn modelId="{79B2F805-AFBD-4A78-88DF-30DEA3D6C591}" type="presOf" srcId="{E9188F06-D1D8-438B-8A79-BDB531E072EC}" destId="{7016E1AE-2959-46A6-8465-A9F678C10FA0}" srcOrd="1" destOrd="0" presId="urn:microsoft.com/office/officeart/2005/8/layout/orgChart1"/>
    <dgm:cxn modelId="{964F4E24-D1DA-4AC2-BDE1-B4EF7AD84602}" type="presOf" srcId="{E9188F06-D1D8-438B-8A79-BDB531E072EC}" destId="{9B189BF8-72A8-4F4B-9373-A7E8003E3394}" srcOrd="0" destOrd="0" presId="urn:microsoft.com/office/officeart/2005/8/layout/orgChart1"/>
    <dgm:cxn modelId="{BBBC4360-1930-425F-A23C-5BDCE647E4A9}" type="presOf" srcId="{2BB949B2-283F-4E0E-ADDF-B586B9B0D067}" destId="{7F04F7F5-04D6-42EB-9261-070A2727A61C}" srcOrd="0" destOrd="0" presId="urn:microsoft.com/office/officeart/2005/8/layout/orgChart1"/>
    <dgm:cxn modelId="{4388D620-ECE7-4DDF-904B-F296441C6762}" type="presOf" srcId="{AC1546DB-E9E5-4D9E-8F8A-BB94E25D64AD}" destId="{2AC34D29-93A2-4D35-92BA-0D826A5980EC}" srcOrd="0" destOrd="0" presId="urn:microsoft.com/office/officeart/2005/8/layout/orgChart1"/>
    <dgm:cxn modelId="{7E3016D0-1B67-49F0-AC4B-F52CE4AB7357}" type="presParOf" srcId="{96494E53-1C8D-407E-97ED-3399B59F6021}" destId="{DD03A42A-8148-4EA7-9E73-5B2B2F19344D}" srcOrd="0" destOrd="0" presId="urn:microsoft.com/office/officeart/2005/8/layout/orgChart1"/>
    <dgm:cxn modelId="{5981EC76-A5F4-4B59-8877-C07F0E70E261}" type="presParOf" srcId="{DD03A42A-8148-4EA7-9E73-5B2B2F19344D}" destId="{BC204FE4-B5EF-4E8E-B40C-0AB726638B64}" srcOrd="0" destOrd="0" presId="urn:microsoft.com/office/officeart/2005/8/layout/orgChart1"/>
    <dgm:cxn modelId="{23CE6E79-A963-4842-AD77-4481EE19E3D9}" type="presParOf" srcId="{BC204FE4-B5EF-4E8E-B40C-0AB726638B64}" destId="{7F04F7F5-04D6-42EB-9261-070A2727A61C}" srcOrd="0" destOrd="0" presId="urn:microsoft.com/office/officeart/2005/8/layout/orgChart1"/>
    <dgm:cxn modelId="{417960C0-CFED-4916-BE08-7145812DB0BC}" type="presParOf" srcId="{BC204FE4-B5EF-4E8E-B40C-0AB726638B64}" destId="{B1D99DA0-3427-41D1-A9AE-3DD419F3AE6C}" srcOrd="1" destOrd="0" presId="urn:microsoft.com/office/officeart/2005/8/layout/orgChart1"/>
    <dgm:cxn modelId="{9721D391-F790-40EA-A35E-9C0685E051BA}" type="presParOf" srcId="{DD03A42A-8148-4EA7-9E73-5B2B2F19344D}" destId="{C9C27D85-E781-46BE-90A5-65A25DE556E3}" srcOrd="1" destOrd="0" presId="urn:microsoft.com/office/officeart/2005/8/layout/orgChart1"/>
    <dgm:cxn modelId="{59F280E3-DD8B-41C5-A434-3988F6B0EA0F}" type="presParOf" srcId="{C9C27D85-E781-46BE-90A5-65A25DE556E3}" destId="{8841D984-7D17-41AE-B978-52E1FE6A6262}" srcOrd="0" destOrd="0" presId="urn:microsoft.com/office/officeart/2005/8/layout/orgChart1"/>
    <dgm:cxn modelId="{F121DE67-C3E8-4073-B298-CE977D04E9EB}" type="presParOf" srcId="{C9C27D85-E781-46BE-90A5-65A25DE556E3}" destId="{B9C81CCA-1345-472B-A691-8E18393D6154}" srcOrd="1" destOrd="0" presId="urn:microsoft.com/office/officeart/2005/8/layout/orgChart1"/>
    <dgm:cxn modelId="{FA4E8FE0-A4C8-40D3-B4BB-24FC103A6EF0}" type="presParOf" srcId="{B9C81CCA-1345-472B-A691-8E18393D6154}" destId="{46076A48-D426-480E-98CD-4152F370DB34}" srcOrd="0" destOrd="0" presId="urn:microsoft.com/office/officeart/2005/8/layout/orgChart1"/>
    <dgm:cxn modelId="{D84DC50D-4002-4084-AA5E-C62EFEDBF41E}" type="presParOf" srcId="{46076A48-D426-480E-98CD-4152F370DB34}" destId="{9B189BF8-72A8-4F4B-9373-A7E8003E3394}" srcOrd="0" destOrd="0" presId="urn:microsoft.com/office/officeart/2005/8/layout/orgChart1"/>
    <dgm:cxn modelId="{51CBE3DE-E04E-449E-AABE-60E0A5565FFC}" type="presParOf" srcId="{46076A48-D426-480E-98CD-4152F370DB34}" destId="{7016E1AE-2959-46A6-8465-A9F678C10FA0}" srcOrd="1" destOrd="0" presId="urn:microsoft.com/office/officeart/2005/8/layout/orgChart1"/>
    <dgm:cxn modelId="{BEF9B9B2-B624-490B-B3ED-5153587E8467}" type="presParOf" srcId="{B9C81CCA-1345-472B-A691-8E18393D6154}" destId="{19F4FB5B-F9BB-4681-9E34-71B637BE14BA}" srcOrd="1" destOrd="0" presId="urn:microsoft.com/office/officeart/2005/8/layout/orgChart1"/>
    <dgm:cxn modelId="{2214B91E-C29B-4C37-8816-81EFD357D57E}" type="presParOf" srcId="{B9C81CCA-1345-472B-A691-8E18393D6154}" destId="{0A1E4EF7-4720-4AD2-8491-B51DE585E0C3}" srcOrd="2" destOrd="0" presId="urn:microsoft.com/office/officeart/2005/8/layout/orgChart1"/>
    <dgm:cxn modelId="{2C4DAEB0-1B74-4958-B354-EB24DE54D501}" type="presParOf" srcId="{C9C27D85-E781-46BE-90A5-65A25DE556E3}" destId="{1B213AAE-0908-4ABC-BF83-81188AB4410E}" srcOrd="2" destOrd="0" presId="urn:microsoft.com/office/officeart/2005/8/layout/orgChart1"/>
    <dgm:cxn modelId="{06D87E6B-A07B-496F-8C6A-E9DF8106DCF5}" type="presParOf" srcId="{C9C27D85-E781-46BE-90A5-65A25DE556E3}" destId="{1714C2BA-45C2-4F96-BB55-9E53E210C1A9}" srcOrd="3" destOrd="0" presId="urn:microsoft.com/office/officeart/2005/8/layout/orgChart1"/>
    <dgm:cxn modelId="{C3D487E3-1CEA-45D7-9179-2732B1A680C1}" type="presParOf" srcId="{1714C2BA-45C2-4F96-BB55-9E53E210C1A9}" destId="{6EF287B9-D579-44EC-9839-09F40300426B}" srcOrd="0" destOrd="0" presId="urn:microsoft.com/office/officeart/2005/8/layout/orgChart1"/>
    <dgm:cxn modelId="{272BBB76-B720-4210-87B5-1816C748A23A}" type="presParOf" srcId="{6EF287B9-D579-44EC-9839-09F40300426B}" destId="{2AC34D29-93A2-4D35-92BA-0D826A5980EC}" srcOrd="0" destOrd="0" presId="urn:microsoft.com/office/officeart/2005/8/layout/orgChart1"/>
    <dgm:cxn modelId="{8A57DE0F-C797-4BC9-87D4-956CD3BB8553}" type="presParOf" srcId="{6EF287B9-D579-44EC-9839-09F40300426B}" destId="{27A8EF9B-8AB7-4671-9E7C-4143B5106088}" srcOrd="1" destOrd="0" presId="urn:microsoft.com/office/officeart/2005/8/layout/orgChart1"/>
    <dgm:cxn modelId="{00BB1356-FE81-46D7-A275-5081D1666B4C}" type="presParOf" srcId="{1714C2BA-45C2-4F96-BB55-9E53E210C1A9}" destId="{F52E4AAD-6701-483B-BF90-67660C87D646}" srcOrd="1" destOrd="0" presId="urn:microsoft.com/office/officeart/2005/8/layout/orgChart1"/>
    <dgm:cxn modelId="{96F39AD5-EF45-4404-B038-FA183754BDAD}" type="presParOf" srcId="{1714C2BA-45C2-4F96-BB55-9E53E210C1A9}" destId="{C793EA1F-CFA4-4EC9-A021-6251E5DFCA52}" srcOrd="2" destOrd="0" presId="urn:microsoft.com/office/officeart/2005/8/layout/orgChart1"/>
    <dgm:cxn modelId="{BEF8FFCD-49E9-4A0C-AC62-378175F926CF}" type="presParOf" srcId="{DD03A42A-8148-4EA7-9E73-5B2B2F19344D}" destId="{44411351-B8FA-4BAC-9388-0B490C8950B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1E6FAB-6E4E-47A4-B4D6-CC2EBA79CD5B}" type="doc">
      <dgm:prSet loTypeId="urn:microsoft.com/office/officeart/2005/8/layout/orgChart1" loCatId="hierarchy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2BB949B2-283F-4E0E-ADDF-B586B9B0D067}">
      <dgm:prSet phldrT="[Text]" custT="1"/>
      <dgm:spPr/>
      <dgm:t>
        <a:bodyPr/>
        <a:lstStyle/>
        <a:p>
          <a:r>
            <a: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Tree Based Multicast</a:t>
          </a:r>
          <a:endParaRPr lang="en-IN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32D12C4-BC6F-41A7-9DF6-0F06F909B976}" type="parTrans" cxnId="{8124F68E-9297-47E4-B516-AA17BCCC239D}">
      <dgm:prSet/>
      <dgm:spPr/>
      <dgm:t>
        <a:bodyPr/>
        <a:lstStyle/>
        <a:p>
          <a:endParaRPr lang="en-IN"/>
        </a:p>
      </dgm:t>
    </dgm:pt>
    <dgm:pt modelId="{98C26BC9-7A85-48C3-BCC6-BCB890052E7A}" type="sibTrans" cxnId="{8124F68E-9297-47E4-B516-AA17BCCC239D}">
      <dgm:prSet/>
      <dgm:spPr/>
      <dgm:t>
        <a:bodyPr/>
        <a:lstStyle/>
        <a:p>
          <a:endParaRPr lang="en-IN"/>
        </a:p>
      </dgm:t>
    </dgm:pt>
    <dgm:pt modelId="{E9188F06-D1D8-438B-8A79-BDB531E072EC}">
      <dgm:prSet phldrT="[Text]" custT="1"/>
      <dgm:spPr/>
      <dgm:t>
        <a:bodyPr/>
        <a:lstStyle/>
        <a:p>
          <a:r>
            <a: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Static Tree Based Routing (STBR)</a:t>
          </a:r>
          <a:endParaRPr lang="en-IN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C7E3CC8-83C2-4008-A167-5529FC5606FE}" type="parTrans" cxnId="{2C79FB30-02FE-429C-A564-8A153F323120}">
      <dgm:prSet/>
      <dgm:spPr/>
      <dgm:t>
        <a:bodyPr/>
        <a:lstStyle/>
        <a:p>
          <a:endParaRPr lang="en-IN"/>
        </a:p>
      </dgm:t>
    </dgm:pt>
    <dgm:pt modelId="{F92A7CCC-BE80-4EF9-BD09-0CA5E1846A82}" type="sibTrans" cxnId="{2C79FB30-02FE-429C-A564-8A153F323120}">
      <dgm:prSet/>
      <dgm:spPr/>
      <dgm:t>
        <a:bodyPr/>
        <a:lstStyle/>
        <a:p>
          <a:endParaRPr lang="en-IN"/>
        </a:p>
      </dgm:t>
    </dgm:pt>
    <dgm:pt modelId="{AC1546DB-E9E5-4D9E-8F8A-BB94E25D64AD}">
      <dgm:prSet phldrT="[Text]" custT="1"/>
      <dgm:spPr/>
      <dgm:t>
        <a:bodyPr/>
        <a:lstStyle/>
        <a:p>
          <a:r>
            <a: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On-demand Situation-aware Multicast </a:t>
          </a:r>
        </a:p>
        <a:p>
          <a:r>
            <a: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(OS Multicast)</a:t>
          </a:r>
          <a:endParaRPr lang="en-IN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0ECE08F-BE88-48C8-A2F2-68C939E3960D}" type="parTrans" cxnId="{CC4E2A5A-D686-4E84-A59E-A0006BE85096}">
      <dgm:prSet/>
      <dgm:spPr/>
      <dgm:t>
        <a:bodyPr/>
        <a:lstStyle/>
        <a:p>
          <a:endParaRPr lang="en-IN"/>
        </a:p>
      </dgm:t>
    </dgm:pt>
    <dgm:pt modelId="{20B9AD15-97FD-4AE9-A2C5-C4D8884673B5}" type="sibTrans" cxnId="{CC4E2A5A-D686-4E84-A59E-A0006BE85096}">
      <dgm:prSet/>
      <dgm:spPr/>
      <dgm:t>
        <a:bodyPr/>
        <a:lstStyle/>
        <a:p>
          <a:endParaRPr lang="en-IN"/>
        </a:p>
      </dgm:t>
    </dgm:pt>
    <dgm:pt modelId="{C52CFD1D-3A29-4393-B0D5-DEA849999B71}">
      <dgm:prSet custT="1"/>
      <dgm:spPr/>
      <dgm:t>
        <a:bodyPr/>
        <a:lstStyle/>
        <a:p>
          <a:r>
            <a: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Dynamic Tree Based Routing (DTBR)</a:t>
          </a:r>
          <a:endParaRPr lang="en-IN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AA0D26D-D0B1-44CD-81BA-FA3183795F07}" type="parTrans" cxnId="{41E84FD3-49D9-4C57-9EDA-E391964C4E89}">
      <dgm:prSet/>
      <dgm:spPr/>
      <dgm:t>
        <a:bodyPr/>
        <a:lstStyle/>
        <a:p>
          <a:endParaRPr lang="en-IN"/>
        </a:p>
      </dgm:t>
    </dgm:pt>
    <dgm:pt modelId="{89C8C08C-1088-458E-8C9F-44E13C244017}" type="sibTrans" cxnId="{41E84FD3-49D9-4C57-9EDA-E391964C4E89}">
      <dgm:prSet/>
      <dgm:spPr/>
      <dgm:t>
        <a:bodyPr/>
        <a:lstStyle/>
        <a:p>
          <a:endParaRPr lang="en-IN"/>
        </a:p>
      </dgm:t>
    </dgm:pt>
    <dgm:pt modelId="{96494E53-1C8D-407E-97ED-3399B59F6021}" type="pres">
      <dgm:prSet presAssocID="{D21E6FAB-6E4E-47A4-B4D6-CC2EBA79CD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DD03A42A-8148-4EA7-9E73-5B2B2F19344D}" type="pres">
      <dgm:prSet presAssocID="{2BB949B2-283F-4E0E-ADDF-B586B9B0D067}" presName="hierRoot1" presStyleCnt="0">
        <dgm:presLayoutVars>
          <dgm:hierBranch val="init"/>
        </dgm:presLayoutVars>
      </dgm:prSet>
      <dgm:spPr/>
    </dgm:pt>
    <dgm:pt modelId="{BC204FE4-B5EF-4E8E-B40C-0AB726638B64}" type="pres">
      <dgm:prSet presAssocID="{2BB949B2-283F-4E0E-ADDF-B586B9B0D067}" presName="rootComposite1" presStyleCnt="0"/>
      <dgm:spPr/>
    </dgm:pt>
    <dgm:pt modelId="{7F04F7F5-04D6-42EB-9261-070A2727A61C}" type="pres">
      <dgm:prSet presAssocID="{2BB949B2-283F-4E0E-ADDF-B586B9B0D067}" presName="rootText1" presStyleLbl="node0" presStyleIdx="0" presStyleCnt="1" custScaleX="153545" custScaleY="99726" custLinFactNeighborX="-497" custLinFactNeighborY="-1638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1D99DA0-3427-41D1-A9AE-3DD419F3AE6C}" type="pres">
      <dgm:prSet presAssocID="{2BB949B2-283F-4E0E-ADDF-B586B9B0D067}" presName="rootConnector1" presStyleLbl="node1" presStyleIdx="0" presStyleCnt="0"/>
      <dgm:spPr/>
      <dgm:t>
        <a:bodyPr/>
        <a:lstStyle/>
        <a:p>
          <a:endParaRPr lang="en-IN"/>
        </a:p>
      </dgm:t>
    </dgm:pt>
    <dgm:pt modelId="{C9C27D85-E781-46BE-90A5-65A25DE556E3}" type="pres">
      <dgm:prSet presAssocID="{2BB949B2-283F-4E0E-ADDF-B586B9B0D067}" presName="hierChild2" presStyleCnt="0"/>
      <dgm:spPr/>
    </dgm:pt>
    <dgm:pt modelId="{8841D984-7D17-41AE-B978-52E1FE6A6262}" type="pres">
      <dgm:prSet presAssocID="{6C7E3CC8-83C2-4008-A167-5529FC5606FE}" presName="Name37" presStyleLbl="parChTrans1D2" presStyleIdx="0" presStyleCnt="3"/>
      <dgm:spPr/>
      <dgm:t>
        <a:bodyPr/>
        <a:lstStyle/>
        <a:p>
          <a:endParaRPr lang="en-IN"/>
        </a:p>
      </dgm:t>
    </dgm:pt>
    <dgm:pt modelId="{B9C81CCA-1345-472B-A691-8E18393D6154}" type="pres">
      <dgm:prSet presAssocID="{E9188F06-D1D8-438B-8A79-BDB531E072EC}" presName="hierRoot2" presStyleCnt="0">
        <dgm:presLayoutVars>
          <dgm:hierBranch val="init"/>
        </dgm:presLayoutVars>
      </dgm:prSet>
      <dgm:spPr/>
    </dgm:pt>
    <dgm:pt modelId="{46076A48-D426-480E-98CD-4152F370DB34}" type="pres">
      <dgm:prSet presAssocID="{E9188F06-D1D8-438B-8A79-BDB531E072EC}" presName="rootComposite" presStyleCnt="0"/>
      <dgm:spPr/>
    </dgm:pt>
    <dgm:pt modelId="{9B189BF8-72A8-4F4B-9373-A7E8003E3394}" type="pres">
      <dgm:prSet presAssocID="{E9188F06-D1D8-438B-8A79-BDB531E072EC}" presName="rootText" presStyleLbl="node2" presStyleIdx="0" presStyleCnt="3" custScaleX="83678" custScaleY="104357" custLinFactNeighborX="-6962" custLinFactNeighborY="-287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016E1AE-2959-46A6-8465-A9F678C10FA0}" type="pres">
      <dgm:prSet presAssocID="{E9188F06-D1D8-438B-8A79-BDB531E072EC}" presName="rootConnector" presStyleLbl="node2" presStyleIdx="0" presStyleCnt="3"/>
      <dgm:spPr/>
      <dgm:t>
        <a:bodyPr/>
        <a:lstStyle/>
        <a:p>
          <a:endParaRPr lang="en-IN"/>
        </a:p>
      </dgm:t>
    </dgm:pt>
    <dgm:pt modelId="{19F4FB5B-F9BB-4681-9E34-71B637BE14BA}" type="pres">
      <dgm:prSet presAssocID="{E9188F06-D1D8-438B-8A79-BDB531E072EC}" presName="hierChild4" presStyleCnt="0"/>
      <dgm:spPr/>
    </dgm:pt>
    <dgm:pt modelId="{0A1E4EF7-4720-4AD2-8491-B51DE585E0C3}" type="pres">
      <dgm:prSet presAssocID="{E9188F06-D1D8-438B-8A79-BDB531E072EC}" presName="hierChild5" presStyleCnt="0"/>
      <dgm:spPr/>
    </dgm:pt>
    <dgm:pt modelId="{B4C5E323-CA4D-411C-A1DC-057E9A655FBF}" type="pres">
      <dgm:prSet presAssocID="{1AA0D26D-D0B1-44CD-81BA-FA3183795F07}" presName="Name37" presStyleLbl="parChTrans1D2" presStyleIdx="1" presStyleCnt="3"/>
      <dgm:spPr/>
      <dgm:t>
        <a:bodyPr/>
        <a:lstStyle/>
        <a:p>
          <a:endParaRPr lang="en-IN"/>
        </a:p>
      </dgm:t>
    </dgm:pt>
    <dgm:pt modelId="{9261AC07-818E-4DE6-9E83-223D54B2487F}" type="pres">
      <dgm:prSet presAssocID="{C52CFD1D-3A29-4393-B0D5-DEA849999B71}" presName="hierRoot2" presStyleCnt="0">
        <dgm:presLayoutVars>
          <dgm:hierBranch val="init"/>
        </dgm:presLayoutVars>
      </dgm:prSet>
      <dgm:spPr/>
    </dgm:pt>
    <dgm:pt modelId="{D40E35D2-A267-4272-A136-97E0C246F27D}" type="pres">
      <dgm:prSet presAssocID="{C52CFD1D-3A29-4393-B0D5-DEA849999B71}" presName="rootComposite" presStyleCnt="0"/>
      <dgm:spPr/>
    </dgm:pt>
    <dgm:pt modelId="{5CEBA829-06A8-472B-8486-B0C08353A116}" type="pres">
      <dgm:prSet presAssocID="{C52CFD1D-3A29-4393-B0D5-DEA849999B71}" presName="rootText" presStyleLbl="node2" presStyleIdx="1" presStyleCnt="3" custScaleX="88996" custScaleY="101363" custLinFactNeighborX="-1566" custLinFactNeighborY="-39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6A46160-4F56-4319-BCDA-C12FEA0C9C04}" type="pres">
      <dgm:prSet presAssocID="{C52CFD1D-3A29-4393-B0D5-DEA849999B71}" presName="rootConnector" presStyleLbl="node2" presStyleIdx="1" presStyleCnt="3"/>
      <dgm:spPr/>
      <dgm:t>
        <a:bodyPr/>
        <a:lstStyle/>
        <a:p>
          <a:endParaRPr lang="en-IN"/>
        </a:p>
      </dgm:t>
    </dgm:pt>
    <dgm:pt modelId="{4A62A15C-37C9-4043-A4BD-AF32BA973200}" type="pres">
      <dgm:prSet presAssocID="{C52CFD1D-3A29-4393-B0D5-DEA849999B71}" presName="hierChild4" presStyleCnt="0"/>
      <dgm:spPr/>
    </dgm:pt>
    <dgm:pt modelId="{A2CE8B5D-420F-45FE-BF9E-B6AF14AFA1AD}" type="pres">
      <dgm:prSet presAssocID="{C52CFD1D-3A29-4393-B0D5-DEA849999B71}" presName="hierChild5" presStyleCnt="0"/>
      <dgm:spPr/>
    </dgm:pt>
    <dgm:pt modelId="{1B213AAE-0908-4ABC-BF83-81188AB4410E}" type="pres">
      <dgm:prSet presAssocID="{70ECE08F-BE88-48C8-A2F2-68C939E3960D}" presName="Name37" presStyleLbl="parChTrans1D2" presStyleIdx="2" presStyleCnt="3"/>
      <dgm:spPr/>
      <dgm:t>
        <a:bodyPr/>
        <a:lstStyle/>
        <a:p>
          <a:endParaRPr lang="en-IN"/>
        </a:p>
      </dgm:t>
    </dgm:pt>
    <dgm:pt modelId="{1714C2BA-45C2-4F96-BB55-9E53E210C1A9}" type="pres">
      <dgm:prSet presAssocID="{AC1546DB-E9E5-4D9E-8F8A-BB94E25D64AD}" presName="hierRoot2" presStyleCnt="0">
        <dgm:presLayoutVars>
          <dgm:hierBranch val="init"/>
        </dgm:presLayoutVars>
      </dgm:prSet>
      <dgm:spPr/>
    </dgm:pt>
    <dgm:pt modelId="{6EF287B9-D579-44EC-9839-09F40300426B}" type="pres">
      <dgm:prSet presAssocID="{AC1546DB-E9E5-4D9E-8F8A-BB94E25D64AD}" presName="rootComposite" presStyleCnt="0"/>
      <dgm:spPr/>
    </dgm:pt>
    <dgm:pt modelId="{2AC34D29-93A2-4D35-92BA-0D826A5980EC}" type="pres">
      <dgm:prSet presAssocID="{AC1546DB-E9E5-4D9E-8F8A-BB94E25D64AD}" presName="rootText" presStyleLbl="node2" presStyleIdx="2" presStyleCnt="3" custScaleX="81244" custScaleY="97576" custLinFactNeighborX="771" custLinFactNeighborY="-287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7A8EF9B-8AB7-4671-9E7C-4143B5106088}" type="pres">
      <dgm:prSet presAssocID="{AC1546DB-E9E5-4D9E-8F8A-BB94E25D64AD}" presName="rootConnector" presStyleLbl="node2" presStyleIdx="2" presStyleCnt="3"/>
      <dgm:spPr/>
      <dgm:t>
        <a:bodyPr/>
        <a:lstStyle/>
        <a:p>
          <a:endParaRPr lang="en-IN"/>
        </a:p>
      </dgm:t>
    </dgm:pt>
    <dgm:pt modelId="{F52E4AAD-6701-483B-BF90-67660C87D646}" type="pres">
      <dgm:prSet presAssocID="{AC1546DB-E9E5-4D9E-8F8A-BB94E25D64AD}" presName="hierChild4" presStyleCnt="0"/>
      <dgm:spPr/>
    </dgm:pt>
    <dgm:pt modelId="{C793EA1F-CFA4-4EC9-A021-6251E5DFCA52}" type="pres">
      <dgm:prSet presAssocID="{AC1546DB-E9E5-4D9E-8F8A-BB94E25D64AD}" presName="hierChild5" presStyleCnt="0"/>
      <dgm:spPr/>
    </dgm:pt>
    <dgm:pt modelId="{44411351-B8FA-4BAC-9388-0B490C8950B1}" type="pres">
      <dgm:prSet presAssocID="{2BB949B2-283F-4E0E-ADDF-B586B9B0D067}" presName="hierChild3" presStyleCnt="0"/>
      <dgm:spPr/>
    </dgm:pt>
  </dgm:ptLst>
  <dgm:cxnLst>
    <dgm:cxn modelId="{D28B7C14-DB90-442A-B7A4-F7746FD6D63D}" type="presOf" srcId="{E9188F06-D1D8-438B-8A79-BDB531E072EC}" destId="{9B189BF8-72A8-4F4B-9373-A7E8003E3394}" srcOrd="0" destOrd="0" presId="urn:microsoft.com/office/officeart/2005/8/layout/orgChart1"/>
    <dgm:cxn modelId="{2C79FB30-02FE-429C-A564-8A153F323120}" srcId="{2BB949B2-283F-4E0E-ADDF-B586B9B0D067}" destId="{E9188F06-D1D8-438B-8A79-BDB531E072EC}" srcOrd="0" destOrd="0" parTransId="{6C7E3CC8-83C2-4008-A167-5529FC5606FE}" sibTransId="{F92A7CCC-BE80-4EF9-BD09-0CA5E1846A82}"/>
    <dgm:cxn modelId="{A979146E-1647-4493-8EC5-D0242DB77846}" type="presOf" srcId="{2BB949B2-283F-4E0E-ADDF-B586B9B0D067}" destId="{B1D99DA0-3427-41D1-A9AE-3DD419F3AE6C}" srcOrd="1" destOrd="0" presId="urn:microsoft.com/office/officeart/2005/8/layout/orgChart1"/>
    <dgm:cxn modelId="{1B517BB4-4274-4695-A076-FAAC069C730F}" type="presOf" srcId="{AC1546DB-E9E5-4D9E-8F8A-BB94E25D64AD}" destId="{2AC34D29-93A2-4D35-92BA-0D826A5980EC}" srcOrd="0" destOrd="0" presId="urn:microsoft.com/office/officeart/2005/8/layout/orgChart1"/>
    <dgm:cxn modelId="{B8317B69-725D-4F45-AC4E-1221F6FF3591}" type="presOf" srcId="{6C7E3CC8-83C2-4008-A167-5529FC5606FE}" destId="{8841D984-7D17-41AE-B978-52E1FE6A6262}" srcOrd="0" destOrd="0" presId="urn:microsoft.com/office/officeart/2005/8/layout/orgChart1"/>
    <dgm:cxn modelId="{E2A770B3-FDA6-4649-9FD7-52D0D48EF4D7}" type="presOf" srcId="{C52CFD1D-3A29-4393-B0D5-DEA849999B71}" destId="{D6A46160-4F56-4319-BCDA-C12FEA0C9C04}" srcOrd="1" destOrd="0" presId="urn:microsoft.com/office/officeart/2005/8/layout/orgChart1"/>
    <dgm:cxn modelId="{84D7CF70-0BB3-4FFD-960E-22DCBDEA9BE3}" type="presOf" srcId="{E9188F06-D1D8-438B-8A79-BDB531E072EC}" destId="{7016E1AE-2959-46A6-8465-A9F678C10FA0}" srcOrd="1" destOrd="0" presId="urn:microsoft.com/office/officeart/2005/8/layout/orgChart1"/>
    <dgm:cxn modelId="{41E84FD3-49D9-4C57-9EDA-E391964C4E89}" srcId="{2BB949B2-283F-4E0E-ADDF-B586B9B0D067}" destId="{C52CFD1D-3A29-4393-B0D5-DEA849999B71}" srcOrd="1" destOrd="0" parTransId="{1AA0D26D-D0B1-44CD-81BA-FA3183795F07}" sibTransId="{89C8C08C-1088-458E-8C9F-44E13C244017}"/>
    <dgm:cxn modelId="{25C21FE7-D331-4FCE-9A32-CF7CCDCCB571}" type="presOf" srcId="{D21E6FAB-6E4E-47A4-B4D6-CC2EBA79CD5B}" destId="{96494E53-1C8D-407E-97ED-3399B59F6021}" srcOrd="0" destOrd="0" presId="urn:microsoft.com/office/officeart/2005/8/layout/orgChart1"/>
    <dgm:cxn modelId="{0BF85981-213C-4826-B011-3D4958691B7B}" type="presOf" srcId="{AC1546DB-E9E5-4D9E-8F8A-BB94E25D64AD}" destId="{27A8EF9B-8AB7-4671-9E7C-4143B5106088}" srcOrd="1" destOrd="0" presId="urn:microsoft.com/office/officeart/2005/8/layout/orgChart1"/>
    <dgm:cxn modelId="{E9BC8B63-C8F8-448F-8518-435BD39F217F}" type="presOf" srcId="{2BB949B2-283F-4E0E-ADDF-B586B9B0D067}" destId="{7F04F7F5-04D6-42EB-9261-070A2727A61C}" srcOrd="0" destOrd="0" presId="urn:microsoft.com/office/officeart/2005/8/layout/orgChart1"/>
    <dgm:cxn modelId="{CC4E2A5A-D686-4E84-A59E-A0006BE85096}" srcId="{2BB949B2-283F-4E0E-ADDF-B586B9B0D067}" destId="{AC1546DB-E9E5-4D9E-8F8A-BB94E25D64AD}" srcOrd="2" destOrd="0" parTransId="{70ECE08F-BE88-48C8-A2F2-68C939E3960D}" sibTransId="{20B9AD15-97FD-4AE9-A2C5-C4D8884673B5}"/>
    <dgm:cxn modelId="{D1E69277-85AE-4A0C-97F6-1CA13B5C2361}" type="presOf" srcId="{1AA0D26D-D0B1-44CD-81BA-FA3183795F07}" destId="{B4C5E323-CA4D-411C-A1DC-057E9A655FBF}" srcOrd="0" destOrd="0" presId="urn:microsoft.com/office/officeart/2005/8/layout/orgChart1"/>
    <dgm:cxn modelId="{8124F68E-9297-47E4-B516-AA17BCCC239D}" srcId="{D21E6FAB-6E4E-47A4-B4D6-CC2EBA79CD5B}" destId="{2BB949B2-283F-4E0E-ADDF-B586B9B0D067}" srcOrd="0" destOrd="0" parTransId="{B32D12C4-BC6F-41A7-9DF6-0F06F909B976}" sibTransId="{98C26BC9-7A85-48C3-BCC6-BCB890052E7A}"/>
    <dgm:cxn modelId="{7FD47E0A-BD0C-4DA9-9216-766231760705}" type="presOf" srcId="{C52CFD1D-3A29-4393-B0D5-DEA849999B71}" destId="{5CEBA829-06A8-472B-8486-B0C08353A116}" srcOrd="0" destOrd="0" presId="urn:microsoft.com/office/officeart/2005/8/layout/orgChart1"/>
    <dgm:cxn modelId="{489445D1-61F0-43A8-A8C5-4F206987088A}" type="presOf" srcId="{70ECE08F-BE88-48C8-A2F2-68C939E3960D}" destId="{1B213AAE-0908-4ABC-BF83-81188AB4410E}" srcOrd="0" destOrd="0" presId="urn:microsoft.com/office/officeart/2005/8/layout/orgChart1"/>
    <dgm:cxn modelId="{9702CC5B-E678-4FBA-99D2-F053566FBF18}" type="presParOf" srcId="{96494E53-1C8D-407E-97ED-3399B59F6021}" destId="{DD03A42A-8148-4EA7-9E73-5B2B2F19344D}" srcOrd="0" destOrd="0" presId="urn:microsoft.com/office/officeart/2005/8/layout/orgChart1"/>
    <dgm:cxn modelId="{CF7B6F0B-494D-4DDF-B67E-B26075541E0C}" type="presParOf" srcId="{DD03A42A-8148-4EA7-9E73-5B2B2F19344D}" destId="{BC204FE4-B5EF-4E8E-B40C-0AB726638B64}" srcOrd="0" destOrd="0" presId="urn:microsoft.com/office/officeart/2005/8/layout/orgChart1"/>
    <dgm:cxn modelId="{938ECC72-EA94-4E46-9DF7-6A47CEC27F1A}" type="presParOf" srcId="{BC204FE4-B5EF-4E8E-B40C-0AB726638B64}" destId="{7F04F7F5-04D6-42EB-9261-070A2727A61C}" srcOrd="0" destOrd="0" presId="urn:microsoft.com/office/officeart/2005/8/layout/orgChart1"/>
    <dgm:cxn modelId="{625121B7-46BD-4EDE-842B-5073F0F2E7AD}" type="presParOf" srcId="{BC204FE4-B5EF-4E8E-B40C-0AB726638B64}" destId="{B1D99DA0-3427-41D1-A9AE-3DD419F3AE6C}" srcOrd="1" destOrd="0" presId="urn:microsoft.com/office/officeart/2005/8/layout/orgChart1"/>
    <dgm:cxn modelId="{E5590D40-CF9A-4749-A3E7-D2B1FA66F6F9}" type="presParOf" srcId="{DD03A42A-8148-4EA7-9E73-5B2B2F19344D}" destId="{C9C27D85-E781-46BE-90A5-65A25DE556E3}" srcOrd="1" destOrd="0" presId="urn:microsoft.com/office/officeart/2005/8/layout/orgChart1"/>
    <dgm:cxn modelId="{EB995856-798E-44D3-AC54-2CFF7F815B11}" type="presParOf" srcId="{C9C27D85-E781-46BE-90A5-65A25DE556E3}" destId="{8841D984-7D17-41AE-B978-52E1FE6A6262}" srcOrd="0" destOrd="0" presId="urn:microsoft.com/office/officeart/2005/8/layout/orgChart1"/>
    <dgm:cxn modelId="{42E8C047-BC88-436E-A560-04C7D409DFB2}" type="presParOf" srcId="{C9C27D85-E781-46BE-90A5-65A25DE556E3}" destId="{B9C81CCA-1345-472B-A691-8E18393D6154}" srcOrd="1" destOrd="0" presId="urn:microsoft.com/office/officeart/2005/8/layout/orgChart1"/>
    <dgm:cxn modelId="{71715205-346F-4DC8-B396-8B41F6E144FF}" type="presParOf" srcId="{B9C81CCA-1345-472B-A691-8E18393D6154}" destId="{46076A48-D426-480E-98CD-4152F370DB34}" srcOrd="0" destOrd="0" presId="urn:microsoft.com/office/officeart/2005/8/layout/orgChart1"/>
    <dgm:cxn modelId="{20C0A5A4-B12D-46FA-91A8-0243960A88DE}" type="presParOf" srcId="{46076A48-D426-480E-98CD-4152F370DB34}" destId="{9B189BF8-72A8-4F4B-9373-A7E8003E3394}" srcOrd="0" destOrd="0" presId="urn:microsoft.com/office/officeart/2005/8/layout/orgChart1"/>
    <dgm:cxn modelId="{551F00D8-C827-4AB1-ABC1-53452F3DF4B8}" type="presParOf" srcId="{46076A48-D426-480E-98CD-4152F370DB34}" destId="{7016E1AE-2959-46A6-8465-A9F678C10FA0}" srcOrd="1" destOrd="0" presId="urn:microsoft.com/office/officeart/2005/8/layout/orgChart1"/>
    <dgm:cxn modelId="{586CB3E2-E5C4-47C2-ABCB-5EA111E2908E}" type="presParOf" srcId="{B9C81CCA-1345-472B-A691-8E18393D6154}" destId="{19F4FB5B-F9BB-4681-9E34-71B637BE14BA}" srcOrd="1" destOrd="0" presId="urn:microsoft.com/office/officeart/2005/8/layout/orgChart1"/>
    <dgm:cxn modelId="{D486FA36-DDBD-4826-A494-BCF020B5FEDF}" type="presParOf" srcId="{B9C81CCA-1345-472B-A691-8E18393D6154}" destId="{0A1E4EF7-4720-4AD2-8491-B51DE585E0C3}" srcOrd="2" destOrd="0" presId="urn:microsoft.com/office/officeart/2005/8/layout/orgChart1"/>
    <dgm:cxn modelId="{DD545157-14B5-4D0B-BFEB-AB43570CD773}" type="presParOf" srcId="{C9C27D85-E781-46BE-90A5-65A25DE556E3}" destId="{B4C5E323-CA4D-411C-A1DC-057E9A655FBF}" srcOrd="2" destOrd="0" presId="urn:microsoft.com/office/officeart/2005/8/layout/orgChart1"/>
    <dgm:cxn modelId="{B638DBE8-F16F-486B-AD68-17BA163D0864}" type="presParOf" srcId="{C9C27D85-E781-46BE-90A5-65A25DE556E3}" destId="{9261AC07-818E-4DE6-9E83-223D54B2487F}" srcOrd="3" destOrd="0" presId="urn:microsoft.com/office/officeart/2005/8/layout/orgChart1"/>
    <dgm:cxn modelId="{453DBB7E-13A1-4801-94DC-37BA6D38BFDE}" type="presParOf" srcId="{9261AC07-818E-4DE6-9E83-223D54B2487F}" destId="{D40E35D2-A267-4272-A136-97E0C246F27D}" srcOrd="0" destOrd="0" presId="urn:microsoft.com/office/officeart/2005/8/layout/orgChart1"/>
    <dgm:cxn modelId="{8164D161-5E26-400C-BE50-EB89C29E014C}" type="presParOf" srcId="{D40E35D2-A267-4272-A136-97E0C246F27D}" destId="{5CEBA829-06A8-472B-8486-B0C08353A116}" srcOrd="0" destOrd="0" presId="urn:microsoft.com/office/officeart/2005/8/layout/orgChart1"/>
    <dgm:cxn modelId="{754F14D1-C38E-4A86-AD7A-6ED5DFE5681F}" type="presParOf" srcId="{D40E35D2-A267-4272-A136-97E0C246F27D}" destId="{D6A46160-4F56-4319-BCDA-C12FEA0C9C04}" srcOrd="1" destOrd="0" presId="urn:microsoft.com/office/officeart/2005/8/layout/orgChart1"/>
    <dgm:cxn modelId="{D31209E3-3315-47E4-8907-749CFBFD7AD3}" type="presParOf" srcId="{9261AC07-818E-4DE6-9E83-223D54B2487F}" destId="{4A62A15C-37C9-4043-A4BD-AF32BA973200}" srcOrd="1" destOrd="0" presId="urn:microsoft.com/office/officeart/2005/8/layout/orgChart1"/>
    <dgm:cxn modelId="{31019B82-DF50-4C6F-BE3E-44E0CE31217D}" type="presParOf" srcId="{9261AC07-818E-4DE6-9E83-223D54B2487F}" destId="{A2CE8B5D-420F-45FE-BF9E-B6AF14AFA1AD}" srcOrd="2" destOrd="0" presId="urn:microsoft.com/office/officeart/2005/8/layout/orgChart1"/>
    <dgm:cxn modelId="{3F5CC0EF-F566-4E71-A25C-C2259AC0B7A2}" type="presParOf" srcId="{C9C27D85-E781-46BE-90A5-65A25DE556E3}" destId="{1B213AAE-0908-4ABC-BF83-81188AB4410E}" srcOrd="4" destOrd="0" presId="urn:microsoft.com/office/officeart/2005/8/layout/orgChart1"/>
    <dgm:cxn modelId="{7A0C2D37-7D19-41AF-ACAC-9B34E164CC6D}" type="presParOf" srcId="{C9C27D85-E781-46BE-90A5-65A25DE556E3}" destId="{1714C2BA-45C2-4F96-BB55-9E53E210C1A9}" srcOrd="5" destOrd="0" presId="urn:microsoft.com/office/officeart/2005/8/layout/orgChart1"/>
    <dgm:cxn modelId="{8A43649F-C3F5-47D7-B179-4FDDF9A180D8}" type="presParOf" srcId="{1714C2BA-45C2-4F96-BB55-9E53E210C1A9}" destId="{6EF287B9-D579-44EC-9839-09F40300426B}" srcOrd="0" destOrd="0" presId="urn:microsoft.com/office/officeart/2005/8/layout/orgChart1"/>
    <dgm:cxn modelId="{E511E9FA-DFE8-4477-9F21-3E68CC00FF3F}" type="presParOf" srcId="{6EF287B9-D579-44EC-9839-09F40300426B}" destId="{2AC34D29-93A2-4D35-92BA-0D826A5980EC}" srcOrd="0" destOrd="0" presId="urn:microsoft.com/office/officeart/2005/8/layout/orgChart1"/>
    <dgm:cxn modelId="{33C5B1C3-A708-48C9-9C20-453A8A731259}" type="presParOf" srcId="{6EF287B9-D579-44EC-9839-09F40300426B}" destId="{27A8EF9B-8AB7-4671-9E7C-4143B5106088}" srcOrd="1" destOrd="0" presId="urn:microsoft.com/office/officeart/2005/8/layout/orgChart1"/>
    <dgm:cxn modelId="{162994CE-457A-4A08-9035-37755EA0D8F4}" type="presParOf" srcId="{1714C2BA-45C2-4F96-BB55-9E53E210C1A9}" destId="{F52E4AAD-6701-483B-BF90-67660C87D646}" srcOrd="1" destOrd="0" presId="urn:microsoft.com/office/officeart/2005/8/layout/orgChart1"/>
    <dgm:cxn modelId="{C6EA9F06-1779-4FCC-A50F-CC65E28D343D}" type="presParOf" srcId="{1714C2BA-45C2-4F96-BB55-9E53E210C1A9}" destId="{C793EA1F-CFA4-4EC9-A021-6251E5DFCA52}" srcOrd="2" destOrd="0" presId="urn:microsoft.com/office/officeart/2005/8/layout/orgChart1"/>
    <dgm:cxn modelId="{F6734345-D4F9-46D6-BE09-1A7EBD74A566}" type="presParOf" srcId="{DD03A42A-8148-4EA7-9E73-5B2B2F19344D}" destId="{44411351-B8FA-4BAC-9388-0B490C8950B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1E6FAB-6E4E-47A4-B4D6-CC2EBA79CD5B}" type="doc">
      <dgm:prSet loTypeId="urn:microsoft.com/office/officeart/2005/8/layout/orgChart1" loCatId="hierarchy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2BB949B2-283F-4E0E-ADDF-B586B9B0D067}">
      <dgm:prSet phldrT="[Text]" custT="1"/>
      <dgm:spPr/>
      <dgm:t>
        <a:bodyPr/>
        <a:lstStyle/>
        <a:p>
          <a:r>
            <a: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Probability Based Multicast</a:t>
          </a:r>
          <a:endParaRPr lang="en-IN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32D12C4-BC6F-41A7-9DF6-0F06F909B976}" type="parTrans" cxnId="{8124F68E-9297-47E4-B516-AA17BCCC239D}">
      <dgm:prSet/>
      <dgm:spPr/>
      <dgm:t>
        <a:bodyPr/>
        <a:lstStyle/>
        <a:p>
          <a:endParaRPr lang="en-IN"/>
        </a:p>
      </dgm:t>
    </dgm:pt>
    <dgm:pt modelId="{98C26BC9-7A85-48C3-BCC6-BCB890052E7A}" type="sibTrans" cxnId="{8124F68E-9297-47E4-B516-AA17BCCC239D}">
      <dgm:prSet/>
      <dgm:spPr/>
      <dgm:t>
        <a:bodyPr/>
        <a:lstStyle/>
        <a:p>
          <a:endParaRPr lang="en-IN"/>
        </a:p>
      </dgm:t>
    </dgm:pt>
    <dgm:pt modelId="{E9188F06-D1D8-438B-8A79-BDB531E072EC}">
      <dgm:prSet phldrT="[Text]" custT="1"/>
      <dgm:spPr/>
      <dgm:t>
        <a:bodyPr/>
        <a:lstStyle/>
        <a:p>
          <a:r>
            <a: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Encounter Based Multicast Routing (EBMR)</a:t>
          </a:r>
          <a:endParaRPr lang="en-IN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C7E3CC8-83C2-4008-A167-5529FC5606FE}" type="parTrans" cxnId="{2C79FB30-02FE-429C-A564-8A153F323120}">
      <dgm:prSet/>
      <dgm:spPr/>
      <dgm:t>
        <a:bodyPr/>
        <a:lstStyle/>
        <a:p>
          <a:endParaRPr lang="en-IN"/>
        </a:p>
      </dgm:t>
    </dgm:pt>
    <dgm:pt modelId="{F92A7CCC-BE80-4EF9-BD09-0CA5E1846A82}" type="sibTrans" cxnId="{2C79FB30-02FE-429C-A564-8A153F323120}">
      <dgm:prSet/>
      <dgm:spPr/>
      <dgm:t>
        <a:bodyPr/>
        <a:lstStyle/>
        <a:p>
          <a:endParaRPr lang="en-IN"/>
        </a:p>
      </dgm:t>
    </dgm:pt>
    <dgm:pt modelId="{AC1546DB-E9E5-4D9E-8F8A-BB94E25D64AD}">
      <dgm:prSet phldrT="[Text]" custT="1"/>
      <dgm:spPr/>
      <dgm:t>
        <a:bodyPr/>
        <a:lstStyle/>
        <a:p>
          <a:r>
            <a: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Context Aware Multicast Routing (CAMR)</a:t>
          </a:r>
          <a:endParaRPr lang="en-IN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0ECE08F-BE88-48C8-A2F2-68C939E3960D}" type="parTrans" cxnId="{CC4E2A5A-D686-4E84-A59E-A0006BE85096}">
      <dgm:prSet/>
      <dgm:spPr/>
      <dgm:t>
        <a:bodyPr/>
        <a:lstStyle/>
        <a:p>
          <a:endParaRPr lang="en-IN"/>
        </a:p>
      </dgm:t>
    </dgm:pt>
    <dgm:pt modelId="{20B9AD15-97FD-4AE9-A2C5-C4D8884673B5}" type="sibTrans" cxnId="{CC4E2A5A-D686-4E84-A59E-A0006BE85096}">
      <dgm:prSet/>
      <dgm:spPr/>
      <dgm:t>
        <a:bodyPr/>
        <a:lstStyle/>
        <a:p>
          <a:endParaRPr lang="en-IN"/>
        </a:p>
      </dgm:t>
    </dgm:pt>
    <dgm:pt modelId="{96494E53-1C8D-407E-97ED-3399B59F6021}" type="pres">
      <dgm:prSet presAssocID="{D21E6FAB-6E4E-47A4-B4D6-CC2EBA79CD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DD03A42A-8148-4EA7-9E73-5B2B2F19344D}" type="pres">
      <dgm:prSet presAssocID="{2BB949B2-283F-4E0E-ADDF-B586B9B0D067}" presName="hierRoot1" presStyleCnt="0">
        <dgm:presLayoutVars>
          <dgm:hierBranch val="init"/>
        </dgm:presLayoutVars>
      </dgm:prSet>
      <dgm:spPr/>
    </dgm:pt>
    <dgm:pt modelId="{BC204FE4-B5EF-4E8E-B40C-0AB726638B64}" type="pres">
      <dgm:prSet presAssocID="{2BB949B2-283F-4E0E-ADDF-B586B9B0D067}" presName="rootComposite1" presStyleCnt="0"/>
      <dgm:spPr/>
    </dgm:pt>
    <dgm:pt modelId="{7F04F7F5-04D6-42EB-9261-070A2727A61C}" type="pres">
      <dgm:prSet presAssocID="{2BB949B2-283F-4E0E-ADDF-B586B9B0D067}" presName="rootText1" presStyleLbl="node0" presStyleIdx="0" presStyleCnt="1" custScaleX="65164" custScaleY="5425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1D99DA0-3427-41D1-A9AE-3DD419F3AE6C}" type="pres">
      <dgm:prSet presAssocID="{2BB949B2-283F-4E0E-ADDF-B586B9B0D067}" presName="rootConnector1" presStyleLbl="node1" presStyleIdx="0" presStyleCnt="0"/>
      <dgm:spPr/>
      <dgm:t>
        <a:bodyPr/>
        <a:lstStyle/>
        <a:p>
          <a:endParaRPr lang="en-IN"/>
        </a:p>
      </dgm:t>
    </dgm:pt>
    <dgm:pt modelId="{C9C27D85-E781-46BE-90A5-65A25DE556E3}" type="pres">
      <dgm:prSet presAssocID="{2BB949B2-283F-4E0E-ADDF-B586B9B0D067}" presName="hierChild2" presStyleCnt="0"/>
      <dgm:spPr/>
    </dgm:pt>
    <dgm:pt modelId="{8841D984-7D17-41AE-B978-52E1FE6A6262}" type="pres">
      <dgm:prSet presAssocID="{6C7E3CC8-83C2-4008-A167-5529FC5606FE}" presName="Name37" presStyleLbl="parChTrans1D2" presStyleIdx="0" presStyleCnt="2"/>
      <dgm:spPr/>
      <dgm:t>
        <a:bodyPr/>
        <a:lstStyle/>
        <a:p>
          <a:endParaRPr lang="en-IN"/>
        </a:p>
      </dgm:t>
    </dgm:pt>
    <dgm:pt modelId="{B9C81CCA-1345-472B-A691-8E18393D6154}" type="pres">
      <dgm:prSet presAssocID="{E9188F06-D1D8-438B-8A79-BDB531E072EC}" presName="hierRoot2" presStyleCnt="0">
        <dgm:presLayoutVars>
          <dgm:hierBranch val="init"/>
        </dgm:presLayoutVars>
      </dgm:prSet>
      <dgm:spPr/>
    </dgm:pt>
    <dgm:pt modelId="{46076A48-D426-480E-98CD-4152F370DB34}" type="pres">
      <dgm:prSet presAssocID="{E9188F06-D1D8-438B-8A79-BDB531E072EC}" presName="rootComposite" presStyleCnt="0"/>
      <dgm:spPr/>
    </dgm:pt>
    <dgm:pt modelId="{9B189BF8-72A8-4F4B-9373-A7E8003E3394}" type="pres">
      <dgm:prSet presAssocID="{E9188F06-D1D8-438B-8A79-BDB531E072EC}" presName="rootText" presStyleLbl="node2" presStyleIdx="0" presStyleCnt="2" custScaleX="66703" custScaleY="56420" custLinFactNeighborX="-6962" custLinFactNeighborY="-287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016E1AE-2959-46A6-8465-A9F678C10FA0}" type="pres">
      <dgm:prSet presAssocID="{E9188F06-D1D8-438B-8A79-BDB531E072EC}" presName="rootConnector" presStyleLbl="node2" presStyleIdx="0" presStyleCnt="2"/>
      <dgm:spPr/>
      <dgm:t>
        <a:bodyPr/>
        <a:lstStyle/>
        <a:p>
          <a:endParaRPr lang="en-IN"/>
        </a:p>
      </dgm:t>
    </dgm:pt>
    <dgm:pt modelId="{19F4FB5B-F9BB-4681-9E34-71B637BE14BA}" type="pres">
      <dgm:prSet presAssocID="{E9188F06-D1D8-438B-8A79-BDB531E072EC}" presName="hierChild4" presStyleCnt="0"/>
      <dgm:spPr/>
    </dgm:pt>
    <dgm:pt modelId="{0A1E4EF7-4720-4AD2-8491-B51DE585E0C3}" type="pres">
      <dgm:prSet presAssocID="{E9188F06-D1D8-438B-8A79-BDB531E072EC}" presName="hierChild5" presStyleCnt="0"/>
      <dgm:spPr/>
    </dgm:pt>
    <dgm:pt modelId="{1B213AAE-0908-4ABC-BF83-81188AB4410E}" type="pres">
      <dgm:prSet presAssocID="{70ECE08F-BE88-48C8-A2F2-68C939E3960D}" presName="Name37" presStyleLbl="parChTrans1D2" presStyleIdx="1" presStyleCnt="2"/>
      <dgm:spPr/>
      <dgm:t>
        <a:bodyPr/>
        <a:lstStyle/>
        <a:p>
          <a:endParaRPr lang="en-IN"/>
        </a:p>
      </dgm:t>
    </dgm:pt>
    <dgm:pt modelId="{1714C2BA-45C2-4F96-BB55-9E53E210C1A9}" type="pres">
      <dgm:prSet presAssocID="{AC1546DB-E9E5-4D9E-8F8A-BB94E25D64AD}" presName="hierRoot2" presStyleCnt="0">
        <dgm:presLayoutVars>
          <dgm:hierBranch val="init"/>
        </dgm:presLayoutVars>
      </dgm:prSet>
      <dgm:spPr/>
    </dgm:pt>
    <dgm:pt modelId="{6EF287B9-D579-44EC-9839-09F40300426B}" type="pres">
      <dgm:prSet presAssocID="{AC1546DB-E9E5-4D9E-8F8A-BB94E25D64AD}" presName="rootComposite" presStyleCnt="0"/>
      <dgm:spPr/>
    </dgm:pt>
    <dgm:pt modelId="{2AC34D29-93A2-4D35-92BA-0D826A5980EC}" type="pres">
      <dgm:prSet presAssocID="{AC1546DB-E9E5-4D9E-8F8A-BB94E25D64AD}" presName="rootText" presStyleLbl="node2" presStyleIdx="1" presStyleCnt="2" custScaleX="64130" custScaleY="54390" custLinFactNeighborX="771" custLinFactNeighborY="-287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7A8EF9B-8AB7-4671-9E7C-4143B5106088}" type="pres">
      <dgm:prSet presAssocID="{AC1546DB-E9E5-4D9E-8F8A-BB94E25D64AD}" presName="rootConnector" presStyleLbl="node2" presStyleIdx="1" presStyleCnt="2"/>
      <dgm:spPr/>
      <dgm:t>
        <a:bodyPr/>
        <a:lstStyle/>
        <a:p>
          <a:endParaRPr lang="en-IN"/>
        </a:p>
      </dgm:t>
    </dgm:pt>
    <dgm:pt modelId="{F52E4AAD-6701-483B-BF90-67660C87D646}" type="pres">
      <dgm:prSet presAssocID="{AC1546DB-E9E5-4D9E-8F8A-BB94E25D64AD}" presName="hierChild4" presStyleCnt="0"/>
      <dgm:spPr/>
    </dgm:pt>
    <dgm:pt modelId="{C793EA1F-CFA4-4EC9-A021-6251E5DFCA52}" type="pres">
      <dgm:prSet presAssocID="{AC1546DB-E9E5-4D9E-8F8A-BB94E25D64AD}" presName="hierChild5" presStyleCnt="0"/>
      <dgm:spPr/>
    </dgm:pt>
    <dgm:pt modelId="{44411351-B8FA-4BAC-9388-0B490C8950B1}" type="pres">
      <dgm:prSet presAssocID="{2BB949B2-283F-4E0E-ADDF-B586B9B0D067}" presName="hierChild3" presStyleCnt="0"/>
      <dgm:spPr/>
    </dgm:pt>
  </dgm:ptLst>
  <dgm:cxnLst>
    <dgm:cxn modelId="{2C79FB30-02FE-429C-A564-8A153F323120}" srcId="{2BB949B2-283F-4E0E-ADDF-B586B9B0D067}" destId="{E9188F06-D1D8-438B-8A79-BDB531E072EC}" srcOrd="0" destOrd="0" parTransId="{6C7E3CC8-83C2-4008-A167-5529FC5606FE}" sibTransId="{F92A7CCC-BE80-4EF9-BD09-0CA5E1846A82}"/>
    <dgm:cxn modelId="{17EA8941-FAEC-4A67-A883-265DDCCE56D3}" type="presOf" srcId="{D21E6FAB-6E4E-47A4-B4D6-CC2EBA79CD5B}" destId="{96494E53-1C8D-407E-97ED-3399B59F6021}" srcOrd="0" destOrd="0" presId="urn:microsoft.com/office/officeart/2005/8/layout/orgChart1"/>
    <dgm:cxn modelId="{3BB4ACD1-7572-460C-B9C7-D2F9742952EB}" type="presOf" srcId="{AC1546DB-E9E5-4D9E-8F8A-BB94E25D64AD}" destId="{2AC34D29-93A2-4D35-92BA-0D826A5980EC}" srcOrd="0" destOrd="0" presId="urn:microsoft.com/office/officeart/2005/8/layout/orgChart1"/>
    <dgm:cxn modelId="{1E1394A5-53F6-4752-AD0F-14841C10F871}" type="presOf" srcId="{2BB949B2-283F-4E0E-ADDF-B586B9B0D067}" destId="{7F04F7F5-04D6-42EB-9261-070A2727A61C}" srcOrd="0" destOrd="0" presId="urn:microsoft.com/office/officeart/2005/8/layout/orgChart1"/>
    <dgm:cxn modelId="{8124F68E-9297-47E4-B516-AA17BCCC239D}" srcId="{D21E6FAB-6E4E-47A4-B4D6-CC2EBA79CD5B}" destId="{2BB949B2-283F-4E0E-ADDF-B586B9B0D067}" srcOrd="0" destOrd="0" parTransId="{B32D12C4-BC6F-41A7-9DF6-0F06F909B976}" sibTransId="{98C26BC9-7A85-48C3-BCC6-BCB890052E7A}"/>
    <dgm:cxn modelId="{81B7CD6F-A6EE-4CD9-A9E7-5979CE6188BB}" type="presOf" srcId="{AC1546DB-E9E5-4D9E-8F8A-BB94E25D64AD}" destId="{27A8EF9B-8AB7-4671-9E7C-4143B5106088}" srcOrd="1" destOrd="0" presId="urn:microsoft.com/office/officeart/2005/8/layout/orgChart1"/>
    <dgm:cxn modelId="{FC59EC98-7073-4E4F-BC70-90331E694185}" type="presOf" srcId="{E9188F06-D1D8-438B-8A79-BDB531E072EC}" destId="{7016E1AE-2959-46A6-8465-A9F678C10FA0}" srcOrd="1" destOrd="0" presId="urn:microsoft.com/office/officeart/2005/8/layout/orgChart1"/>
    <dgm:cxn modelId="{F581237C-8586-4005-A078-01BB6FC44878}" type="presOf" srcId="{E9188F06-D1D8-438B-8A79-BDB531E072EC}" destId="{9B189BF8-72A8-4F4B-9373-A7E8003E3394}" srcOrd="0" destOrd="0" presId="urn:microsoft.com/office/officeart/2005/8/layout/orgChart1"/>
    <dgm:cxn modelId="{CC4E2A5A-D686-4E84-A59E-A0006BE85096}" srcId="{2BB949B2-283F-4E0E-ADDF-B586B9B0D067}" destId="{AC1546DB-E9E5-4D9E-8F8A-BB94E25D64AD}" srcOrd="1" destOrd="0" parTransId="{70ECE08F-BE88-48C8-A2F2-68C939E3960D}" sibTransId="{20B9AD15-97FD-4AE9-A2C5-C4D8884673B5}"/>
    <dgm:cxn modelId="{38702CE9-AAAA-4F35-A3AB-490B1477982E}" type="presOf" srcId="{2BB949B2-283F-4E0E-ADDF-B586B9B0D067}" destId="{B1D99DA0-3427-41D1-A9AE-3DD419F3AE6C}" srcOrd="1" destOrd="0" presId="urn:microsoft.com/office/officeart/2005/8/layout/orgChart1"/>
    <dgm:cxn modelId="{7C7AEAFD-080B-478D-9892-D77D82A838EB}" type="presOf" srcId="{6C7E3CC8-83C2-4008-A167-5529FC5606FE}" destId="{8841D984-7D17-41AE-B978-52E1FE6A6262}" srcOrd="0" destOrd="0" presId="urn:microsoft.com/office/officeart/2005/8/layout/orgChart1"/>
    <dgm:cxn modelId="{97BF4062-B97C-4266-9B7A-ED2C292CD585}" type="presOf" srcId="{70ECE08F-BE88-48C8-A2F2-68C939E3960D}" destId="{1B213AAE-0908-4ABC-BF83-81188AB4410E}" srcOrd="0" destOrd="0" presId="urn:microsoft.com/office/officeart/2005/8/layout/orgChart1"/>
    <dgm:cxn modelId="{8310D595-CBC9-4107-88FD-B6FE75D7EADE}" type="presParOf" srcId="{96494E53-1C8D-407E-97ED-3399B59F6021}" destId="{DD03A42A-8148-4EA7-9E73-5B2B2F19344D}" srcOrd="0" destOrd="0" presId="urn:microsoft.com/office/officeart/2005/8/layout/orgChart1"/>
    <dgm:cxn modelId="{9F8993BC-8CB6-4001-9ED2-4DBD12FDED02}" type="presParOf" srcId="{DD03A42A-8148-4EA7-9E73-5B2B2F19344D}" destId="{BC204FE4-B5EF-4E8E-B40C-0AB726638B64}" srcOrd="0" destOrd="0" presId="urn:microsoft.com/office/officeart/2005/8/layout/orgChart1"/>
    <dgm:cxn modelId="{64EFEE71-545F-43BD-81BE-391340E8C6E4}" type="presParOf" srcId="{BC204FE4-B5EF-4E8E-B40C-0AB726638B64}" destId="{7F04F7F5-04D6-42EB-9261-070A2727A61C}" srcOrd="0" destOrd="0" presId="urn:microsoft.com/office/officeart/2005/8/layout/orgChart1"/>
    <dgm:cxn modelId="{255EE392-76AF-492A-962C-2BD824A32DAC}" type="presParOf" srcId="{BC204FE4-B5EF-4E8E-B40C-0AB726638B64}" destId="{B1D99DA0-3427-41D1-A9AE-3DD419F3AE6C}" srcOrd="1" destOrd="0" presId="urn:microsoft.com/office/officeart/2005/8/layout/orgChart1"/>
    <dgm:cxn modelId="{87BCEC83-2ED9-4C93-8E41-1D20BD35686D}" type="presParOf" srcId="{DD03A42A-8148-4EA7-9E73-5B2B2F19344D}" destId="{C9C27D85-E781-46BE-90A5-65A25DE556E3}" srcOrd="1" destOrd="0" presId="urn:microsoft.com/office/officeart/2005/8/layout/orgChart1"/>
    <dgm:cxn modelId="{F462BDA5-040A-4438-8FDA-9E42646CE16B}" type="presParOf" srcId="{C9C27D85-E781-46BE-90A5-65A25DE556E3}" destId="{8841D984-7D17-41AE-B978-52E1FE6A6262}" srcOrd="0" destOrd="0" presId="urn:microsoft.com/office/officeart/2005/8/layout/orgChart1"/>
    <dgm:cxn modelId="{A72DD09A-83BC-433C-B254-4C0FF91FBF4B}" type="presParOf" srcId="{C9C27D85-E781-46BE-90A5-65A25DE556E3}" destId="{B9C81CCA-1345-472B-A691-8E18393D6154}" srcOrd="1" destOrd="0" presId="urn:microsoft.com/office/officeart/2005/8/layout/orgChart1"/>
    <dgm:cxn modelId="{40A3789A-8F9E-4128-8A65-592F90D299B6}" type="presParOf" srcId="{B9C81CCA-1345-472B-A691-8E18393D6154}" destId="{46076A48-D426-480E-98CD-4152F370DB34}" srcOrd="0" destOrd="0" presId="urn:microsoft.com/office/officeart/2005/8/layout/orgChart1"/>
    <dgm:cxn modelId="{8A051917-5392-4E8C-89FA-682588A02DFE}" type="presParOf" srcId="{46076A48-D426-480E-98CD-4152F370DB34}" destId="{9B189BF8-72A8-4F4B-9373-A7E8003E3394}" srcOrd="0" destOrd="0" presId="urn:microsoft.com/office/officeart/2005/8/layout/orgChart1"/>
    <dgm:cxn modelId="{8606D8E3-9EAC-4203-A018-EA7A09D65CAF}" type="presParOf" srcId="{46076A48-D426-480E-98CD-4152F370DB34}" destId="{7016E1AE-2959-46A6-8465-A9F678C10FA0}" srcOrd="1" destOrd="0" presId="urn:microsoft.com/office/officeart/2005/8/layout/orgChart1"/>
    <dgm:cxn modelId="{FA12EC61-FC7E-4736-B1C8-73EB5DDC582F}" type="presParOf" srcId="{B9C81CCA-1345-472B-A691-8E18393D6154}" destId="{19F4FB5B-F9BB-4681-9E34-71B637BE14BA}" srcOrd="1" destOrd="0" presId="urn:microsoft.com/office/officeart/2005/8/layout/orgChart1"/>
    <dgm:cxn modelId="{DD73EA51-B341-4FB3-9401-7D8202234629}" type="presParOf" srcId="{B9C81CCA-1345-472B-A691-8E18393D6154}" destId="{0A1E4EF7-4720-4AD2-8491-B51DE585E0C3}" srcOrd="2" destOrd="0" presId="urn:microsoft.com/office/officeart/2005/8/layout/orgChart1"/>
    <dgm:cxn modelId="{E185A327-ACFC-4615-B140-177BAC10B233}" type="presParOf" srcId="{C9C27D85-E781-46BE-90A5-65A25DE556E3}" destId="{1B213AAE-0908-4ABC-BF83-81188AB4410E}" srcOrd="2" destOrd="0" presId="urn:microsoft.com/office/officeart/2005/8/layout/orgChart1"/>
    <dgm:cxn modelId="{EFE697BF-9A0F-430D-822F-2169888F477A}" type="presParOf" srcId="{C9C27D85-E781-46BE-90A5-65A25DE556E3}" destId="{1714C2BA-45C2-4F96-BB55-9E53E210C1A9}" srcOrd="3" destOrd="0" presId="urn:microsoft.com/office/officeart/2005/8/layout/orgChart1"/>
    <dgm:cxn modelId="{E83595FD-8266-419B-A643-ABB41BA51391}" type="presParOf" srcId="{1714C2BA-45C2-4F96-BB55-9E53E210C1A9}" destId="{6EF287B9-D579-44EC-9839-09F40300426B}" srcOrd="0" destOrd="0" presId="urn:microsoft.com/office/officeart/2005/8/layout/orgChart1"/>
    <dgm:cxn modelId="{550467D0-A8C3-4561-9453-A08F95DDF3AC}" type="presParOf" srcId="{6EF287B9-D579-44EC-9839-09F40300426B}" destId="{2AC34D29-93A2-4D35-92BA-0D826A5980EC}" srcOrd="0" destOrd="0" presId="urn:microsoft.com/office/officeart/2005/8/layout/orgChart1"/>
    <dgm:cxn modelId="{C7A27B45-02A5-472B-A1CD-9482BFC1B284}" type="presParOf" srcId="{6EF287B9-D579-44EC-9839-09F40300426B}" destId="{27A8EF9B-8AB7-4671-9E7C-4143B5106088}" srcOrd="1" destOrd="0" presId="urn:microsoft.com/office/officeart/2005/8/layout/orgChart1"/>
    <dgm:cxn modelId="{6FB2E2C6-A9F4-4287-B959-A13FC66413D1}" type="presParOf" srcId="{1714C2BA-45C2-4F96-BB55-9E53E210C1A9}" destId="{F52E4AAD-6701-483B-BF90-67660C87D646}" srcOrd="1" destOrd="0" presId="urn:microsoft.com/office/officeart/2005/8/layout/orgChart1"/>
    <dgm:cxn modelId="{78A01E5C-39B2-4CAD-8722-21D82122EBA2}" type="presParOf" srcId="{1714C2BA-45C2-4F96-BB55-9E53E210C1A9}" destId="{C793EA1F-CFA4-4EC9-A021-6251E5DFCA52}" srcOrd="2" destOrd="0" presId="urn:microsoft.com/office/officeart/2005/8/layout/orgChart1"/>
    <dgm:cxn modelId="{06A315EE-DD94-43A7-9DE0-2CEEFD4AF529}" type="presParOf" srcId="{DD03A42A-8148-4EA7-9E73-5B2B2F19344D}" destId="{44411351-B8FA-4BAC-9388-0B490C8950B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21E6FAB-6E4E-47A4-B4D6-CC2EBA79CD5B}" type="doc">
      <dgm:prSet loTypeId="urn:microsoft.com/office/officeart/2005/8/layout/orgChart1" loCatId="hierarchy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2BB949B2-283F-4E0E-ADDF-B586B9B0D067}">
      <dgm:prSet phldrT="[Text]" custT="1"/>
      <dgm:spPr/>
      <dgm:t>
        <a:bodyPr/>
        <a:lstStyle/>
        <a:p>
          <a:r>
            <a: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Intelligent Multicast</a:t>
          </a:r>
          <a:endParaRPr lang="en-IN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32D12C4-BC6F-41A7-9DF6-0F06F909B976}" type="parTrans" cxnId="{8124F68E-9297-47E4-B516-AA17BCCC239D}">
      <dgm:prSet/>
      <dgm:spPr/>
      <dgm:t>
        <a:bodyPr/>
        <a:lstStyle/>
        <a:p>
          <a:endParaRPr lang="en-IN"/>
        </a:p>
      </dgm:t>
    </dgm:pt>
    <dgm:pt modelId="{98C26BC9-7A85-48C3-BCC6-BCB890052E7A}" type="sibTrans" cxnId="{8124F68E-9297-47E4-B516-AA17BCCC239D}">
      <dgm:prSet/>
      <dgm:spPr/>
      <dgm:t>
        <a:bodyPr/>
        <a:lstStyle/>
        <a:p>
          <a:endParaRPr lang="en-IN"/>
        </a:p>
      </dgm:t>
    </dgm:pt>
    <dgm:pt modelId="{E9188F06-D1D8-438B-8A79-BDB531E072EC}">
      <dgm:prSet phldrT="[Text]" custT="1"/>
      <dgm:spPr/>
      <dgm:t>
        <a:bodyPr/>
        <a:lstStyle/>
        <a:p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Forwarding Group Based Routing (FGBR)</a:t>
          </a:r>
          <a:endParaRPr lang="en-IN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C7E3CC8-83C2-4008-A167-5529FC5606FE}" type="parTrans" cxnId="{2C79FB30-02FE-429C-A564-8A153F323120}">
      <dgm:prSet/>
      <dgm:spPr/>
      <dgm:t>
        <a:bodyPr/>
        <a:lstStyle/>
        <a:p>
          <a:endParaRPr lang="en-IN"/>
        </a:p>
      </dgm:t>
    </dgm:pt>
    <dgm:pt modelId="{F92A7CCC-BE80-4EF9-BD09-0CA5E1846A82}" type="sibTrans" cxnId="{2C79FB30-02FE-429C-A564-8A153F323120}">
      <dgm:prSet/>
      <dgm:spPr/>
      <dgm:t>
        <a:bodyPr/>
        <a:lstStyle/>
        <a:p>
          <a:endParaRPr lang="en-IN"/>
        </a:p>
      </dgm:t>
    </dgm:pt>
    <dgm:pt modelId="{AC1546DB-E9E5-4D9E-8F8A-BB94E25D64AD}">
      <dgm:prSet phldrT="[Text]" custT="1"/>
      <dgm:spPr/>
      <dgm:t>
        <a:bodyPr/>
        <a:lstStyle/>
        <a:p>
          <a:r>
            <a: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A-SMART</a:t>
          </a:r>
          <a:endParaRPr lang="en-IN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0ECE08F-BE88-48C8-A2F2-68C939E3960D}" type="parTrans" cxnId="{CC4E2A5A-D686-4E84-A59E-A0006BE85096}">
      <dgm:prSet/>
      <dgm:spPr/>
      <dgm:t>
        <a:bodyPr/>
        <a:lstStyle/>
        <a:p>
          <a:endParaRPr lang="en-IN"/>
        </a:p>
      </dgm:t>
    </dgm:pt>
    <dgm:pt modelId="{20B9AD15-97FD-4AE9-A2C5-C4D8884673B5}" type="sibTrans" cxnId="{CC4E2A5A-D686-4E84-A59E-A0006BE85096}">
      <dgm:prSet/>
      <dgm:spPr/>
      <dgm:t>
        <a:bodyPr/>
        <a:lstStyle/>
        <a:p>
          <a:endParaRPr lang="en-IN"/>
        </a:p>
      </dgm:t>
    </dgm:pt>
    <dgm:pt modelId="{C52CFD1D-3A29-4393-B0D5-DEA849999B71}">
      <dgm:prSet custT="1"/>
      <dgm:spPr/>
      <dgm:t>
        <a:bodyPr/>
        <a:lstStyle/>
        <a:p>
          <a:r>
            <a: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SMART</a:t>
          </a:r>
          <a:endParaRPr lang="en-IN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AA0D26D-D0B1-44CD-81BA-FA3183795F07}" type="parTrans" cxnId="{41E84FD3-49D9-4C57-9EDA-E391964C4E89}">
      <dgm:prSet/>
      <dgm:spPr/>
      <dgm:t>
        <a:bodyPr/>
        <a:lstStyle/>
        <a:p>
          <a:endParaRPr lang="en-IN"/>
        </a:p>
      </dgm:t>
    </dgm:pt>
    <dgm:pt modelId="{89C8C08C-1088-458E-8C9F-44E13C244017}" type="sibTrans" cxnId="{41E84FD3-49D9-4C57-9EDA-E391964C4E89}">
      <dgm:prSet/>
      <dgm:spPr/>
      <dgm:t>
        <a:bodyPr/>
        <a:lstStyle/>
        <a:p>
          <a:endParaRPr lang="en-IN"/>
        </a:p>
      </dgm:t>
    </dgm:pt>
    <dgm:pt modelId="{C74ED2C8-FE58-43DD-93A2-62C810B70334}">
      <dgm:prSet custT="1"/>
      <dgm:spPr/>
      <dgm:t>
        <a:bodyPr/>
        <a:lstStyle/>
        <a:p>
          <a:r>
            <a: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Relay Cast</a:t>
          </a:r>
          <a:endParaRPr lang="en-IN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2CAE6-77EA-4FF0-8329-5ECF0E7F5794}" type="parTrans" cxnId="{114F49F3-4208-406E-AA1E-6BEF452F0FFD}">
      <dgm:prSet/>
      <dgm:spPr/>
      <dgm:t>
        <a:bodyPr/>
        <a:lstStyle/>
        <a:p>
          <a:endParaRPr lang="en-IN"/>
        </a:p>
      </dgm:t>
    </dgm:pt>
    <dgm:pt modelId="{46C0EEE2-8CEB-4246-A156-79ED49BF3702}" type="sibTrans" cxnId="{114F49F3-4208-406E-AA1E-6BEF452F0FFD}">
      <dgm:prSet/>
      <dgm:spPr/>
      <dgm:t>
        <a:bodyPr/>
        <a:lstStyle/>
        <a:p>
          <a:endParaRPr lang="en-IN"/>
        </a:p>
      </dgm:t>
    </dgm:pt>
    <dgm:pt modelId="{96494E53-1C8D-407E-97ED-3399B59F6021}" type="pres">
      <dgm:prSet presAssocID="{D21E6FAB-6E4E-47A4-B4D6-CC2EBA79CD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DD03A42A-8148-4EA7-9E73-5B2B2F19344D}" type="pres">
      <dgm:prSet presAssocID="{2BB949B2-283F-4E0E-ADDF-B586B9B0D067}" presName="hierRoot1" presStyleCnt="0">
        <dgm:presLayoutVars>
          <dgm:hierBranch val="init"/>
        </dgm:presLayoutVars>
      </dgm:prSet>
      <dgm:spPr/>
    </dgm:pt>
    <dgm:pt modelId="{BC204FE4-B5EF-4E8E-B40C-0AB726638B64}" type="pres">
      <dgm:prSet presAssocID="{2BB949B2-283F-4E0E-ADDF-B586B9B0D067}" presName="rootComposite1" presStyleCnt="0"/>
      <dgm:spPr/>
    </dgm:pt>
    <dgm:pt modelId="{7F04F7F5-04D6-42EB-9261-070A2727A61C}" type="pres">
      <dgm:prSet presAssocID="{2BB949B2-283F-4E0E-ADDF-B586B9B0D067}" presName="rootText1" presStyleLbl="node0" presStyleIdx="0" presStyleCnt="1" custScaleX="153098" custScaleY="126732" custLinFactNeighborX="-497" custLinFactNeighborY="-1638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1D99DA0-3427-41D1-A9AE-3DD419F3AE6C}" type="pres">
      <dgm:prSet presAssocID="{2BB949B2-283F-4E0E-ADDF-B586B9B0D067}" presName="rootConnector1" presStyleLbl="node1" presStyleIdx="0" presStyleCnt="0"/>
      <dgm:spPr/>
      <dgm:t>
        <a:bodyPr/>
        <a:lstStyle/>
        <a:p>
          <a:endParaRPr lang="en-IN"/>
        </a:p>
      </dgm:t>
    </dgm:pt>
    <dgm:pt modelId="{C9C27D85-E781-46BE-90A5-65A25DE556E3}" type="pres">
      <dgm:prSet presAssocID="{2BB949B2-283F-4E0E-ADDF-B586B9B0D067}" presName="hierChild2" presStyleCnt="0"/>
      <dgm:spPr/>
    </dgm:pt>
    <dgm:pt modelId="{8841D984-7D17-41AE-B978-52E1FE6A6262}" type="pres">
      <dgm:prSet presAssocID="{6C7E3CC8-83C2-4008-A167-5529FC5606FE}" presName="Name37" presStyleLbl="parChTrans1D2" presStyleIdx="0" presStyleCnt="4"/>
      <dgm:spPr/>
      <dgm:t>
        <a:bodyPr/>
        <a:lstStyle/>
        <a:p>
          <a:endParaRPr lang="en-IN"/>
        </a:p>
      </dgm:t>
    </dgm:pt>
    <dgm:pt modelId="{B9C81CCA-1345-472B-A691-8E18393D6154}" type="pres">
      <dgm:prSet presAssocID="{E9188F06-D1D8-438B-8A79-BDB531E072EC}" presName="hierRoot2" presStyleCnt="0">
        <dgm:presLayoutVars>
          <dgm:hierBranch val="init"/>
        </dgm:presLayoutVars>
      </dgm:prSet>
      <dgm:spPr/>
    </dgm:pt>
    <dgm:pt modelId="{46076A48-D426-480E-98CD-4152F370DB34}" type="pres">
      <dgm:prSet presAssocID="{E9188F06-D1D8-438B-8A79-BDB531E072EC}" presName="rootComposite" presStyleCnt="0"/>
      <dgm:spPr/>
    </dgm:pt>
    <dgm:pt modelId="{9B189BF8-72A8-4F4B-9373-A7E8003E3394}" type="pres">
      <dgm:prSet presAssocID="{E9188F06-D1D8-438B-8A79-BDB531E072EC}" presName="rootText" presStyleLbl="node2" presStyleIdx="0" presStyleCnt="4" custScaleX="98610" custScaleY="104876" custLinFactNeighborX="-223" custLinFactNeighborY="-349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016E1AE-2959-46A6-8465-A9F678C10FA0}" type="pres">
      <dgm:prSet presAssocID="{E9188F06-D1D8-438B-8A79-BDB531E072EC}" presName="rootConnector" presStyleLbl="node2" presStyleIdx="0" presStyleCnt="4"/>
      <dgm:spPr/>
      <dgm:t>
        <a:bodyPr/>
        <a:lstStyle/>
        <a:p>
          <a:endParaRPr lang="en-IN"/>
        </a:p>
      </dgm:t>
    </dgm:pt>
    <dgm:pt modelId="{19F4FB5B-F9BB-4681-9E34-71B637BE14BA}" type="pres">
      <dgm:prSet presAssocID="{E9188F06-D1D8-438B-8A79-BDB531E072EC}" presName="hierChild4" presStyleCnt="0"/>
      <dgm:spPr/>
    </dgm:pt>
    <dgm:pt modelId="{0A1E4EF7-4720-4AD2-8491-B51DE585E0C3}" type="pres">
      <dgm:prSet presAssocID="{E9188F06-D1D8-438B-8A79-BDB531E072EC}" presName="hierChild5" presStyleCnt="0"/>
      <dgm:spPr/>
    </dgm:pt>
    <dgm:pt modelId="{B4C5E323-CA4D-411C-A1DC-057E9A655FBF}" type="pres">
      <dgm:prSet presAssocID="{1AA0D26D-D0B1-44CD-81BA-FA3183795F07}" presName="Name37" presStyleLbl="parChTrans1D2" presStyleIdx="1" presStyleCnt="4"/>
      <dgm:spPr/>
      <dgm:t>
        <a:bodyPr/>
        <a:lstStyle/>
        <a:p>
          <a:endParaRPr lang="en-IN"/>
        </a:p>
      </dgm:t>
    </dgm:pt>
    <dgm:pt modelId="{9261AC07-818E-4DE6-9E83-223D54B2487F}" type="pres">
      <dgm:prSet presAssocID="{C52CFD1D-3A29-4393-B0D5-DEA849999B71}" presName="hierRoot2" presStyleCnt="0">
        <dgm:presLayoutVars>
          <dgm:hierBranch val="init"/>
        </dgm:presLayoutVars>
      </dgm:prSet>
      <dgm:spPr/>
    </dgm:pt>
    <dgm:pt modelId="{D40E35D2-A267-4272-A136-97E0C246F27D}" type="pres">
      <dgm:prSet presAssocID="{C52CFD1D-3A29-4393-B0D5-DEA849999B71}" presName="rootComposite" presStyleCnt="0"/>
      <dgm:spPr/>
    </dgm:pt>
    <dgm:pt modelId="{5CEBA829-06A8-472B-8486-B0C08353A116}" type="pres">
      <dgm:prSet presAssocID="{C52CFD1D-3A29-4393-B0D5-DEA849999B71}" presName="rootText" presStyleLbl="node2" presStyleIdx="1" presStyleCnt="4" custScaleX="88996" custScaleY="101363" custLinFactNeighborX="249" custLinFactNeighborY="2852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6A46160-4F56-4319-BCDA-C12FEA0C9C04}" type="pres">
      <dgm:prSet presAssocID="{C52CFD1D-3A29-4393-B0D5-DEA849999B71}" presName="rootConnector" presStyleLbl="node2" presStyleIdx="1" presStyleCnt="4"/>
      <dgm:spPr/>
      <dgm:t>
        <a:bodyPr/>
        <a:lstStyle/>
        <a:p>
          <a:endParaRPr lang="en-IN"/>
        </a:p>
      </dgm:t>
    </dgm:pt>
    <dgm:pt modelId="{4A62A15C-37C9-4043-A4BD-AF32BA973200}" type="pres">
      <dgm:prSet presAssocID="{C52CFD1D-3A29-4393-B0D5-DEA849999B71}" presName="hierChild4" presStyleCnt="0"/>
      <dgm:spPr/>
    </dgm:pt>
    <dgm:pt modelId="{A2CE8B5D-420F-45FE-BF9E-B6AF14AFA1AD}" type="pres">
      <dgm:prSet presAssocID="{C52CFD1D-3A29-4393-B0D5-DEA849999B71}" presName="hierChild5" presStyleCnt="0"/>
      <dgm:spPr/>
    </dgm:pt>
    <dgm:pt modelId="{1B213AAE-0908-4ABC-BF83-81188AB4410E}" type="pres">
      <dgm:prSet presAssocID="{70ECE08F-BE88-48C8-A2F2-68C939E3960D}" presName="Name37" presStyleLbl="parChTrans1D2" presStyleIdx="2" presStyleCnt="4"/>
      <dgm:spPr/>
      <dgm:t>
        <a:bodyPr/>
        <a:lstStyle/>
        <a:p>
          <a:endParaRPr lang="en-IN"/>
        </a:p>
      </dgm:t>
    </dgm:pt>
    <dgm:pt modelId="{1714C2BA-45C2-4F96-BB55-9E53E210C1A9}" type="pres">
      <dgm:prSet presAssocID="{AC1546DB-E9E5-4D9E-8F8A-BB94E25D64AD}" presName="hierRoot2" presStyleCnt="0">
        <dgm:presLayoutVars>
          <dgm:hierBranch val="init"/>
        </dgm:presLayoutVars>
      </dgm:prSet>
      <dgm:spPr/>
    </dgm:pt>
    <dgm:pt modelId="{6EF287B9-D579-44EC-9839-09F40300426B}" type="pres">
      <dgm:prSet presAssocID="{AC1546DB-E9E5-4D9E-8F8A-BB94E25D64AD}" presName="rootComposite" presStyleCnt="0"/>
      <dgm:spPr/>
    </dgm:pt>
    <dgm:pt modelId="{2AC34D29-93A2-4D35-92BA-0D826A5980EC}" type="pres">
      <dgm:prSet presAssocID="{AC1546DB-E9E5-4D9E-8F8A-BB94E25D64AD}" presName="rootText" presStyleLbl="node2" presStyleIdx="2" presStyleCnt="4" custScaleX="81244" custScaleY="97576" custLinFactNeighborX="2330" custLinFactNeighborY="2852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7A8EF9B-8AB7-4671-9E7C-4143B5106088}" type="pres">
      <dgm:prSet presAssocID="{AC1546DB-E9E5-4D9E-8F8A-BB94E25D64AD}" presName="rootConnector" presStyleLbl="node2" presStyleIdx="2" presStyleCnt="4"/>
      <dgm:spPr/>
      <dgm:t>
        <a:bodyPr/>
        <a:lstStyle/>
        <a:p>
          <a:endParaRPr lang="en-IN"/>
        </a:p>
      </dgm:t>
    </dgm:pt>
    <dgm:pt modelId="{F52E4AAD-6701-483B-BF90-67660C87D646}" type="pres">
      <dgm:prSet presAssocID="{AC1546DB-E9E5-4D9E-8F8A-BB94E25D64AD}" presName="hierChild4" presStyleCnt="0"/>
      <dgm:spPr/>
    </dgm:pt>
    <dgm:pt modelId="{C793EA1F-CFA4-4EC9-A021-6251E5DFCA52}" type="pres">
      <dgm:prSet presAssocID="{AC1546DB-E9E5-4D9E-8F8A-BB94E25D64AD}" presName="hierChild5" presStyleCnt="0"/>
      <dgm:spPr/>
    </dgm:pt>
    <dgm:pt modelId="{6406F3F4-55C5-4994-8A2B-344402604986}" type="pres">
      <dgm:prSet presAssocID="{7222CAE6-77EA-4FF0-8329-5ECF0E7F5794}" presName="Name37" presStyleLbl="parChTrans1D2" presStyleIdx="3" presStyleCnt="4"/>
      <dgm:spPr/>
      <dgm:t>
        <a:bodyPr/>
        <a:lstStyle/>
        <a:p>
          <a:endParaRPr lang="en-IN"/>
        </a:p>
      </dgm:t>
    </dgm:pt>
    <dgm:pt modelId="{4A7A719D-745F-43A4-99E0-181F8A8F2AA9}" type="pres">
      <dgm:prSet presAssocID="{C74ED2C8-FE58-43DD-93A2-62C810B70334}" presName="hierRoot2" presStyleCnt="0">
        <dgm:presLayoutVars>
          <dgm:hierBranch val="init"/>
        </dgm:presLayoutVars>
      </dgm:prSet>
      <dgm:spPr/>
    </dgm:pt>
    <dgm:pt modelId="{073CBB36-8B59-4C74-BD8D-311EE49E8C32}" type="pres">
      <dgm:prSet presAssocID="{C74ED2C8-FE58-43DD-93A2-62C810B70334}" presName="rootComposite" presStyleCnt="0"/>
      <dgm:spPr/>
    </dgm:pt>
    <dgm:pt modelId="{85CE50C0-60D6-4F5F-A87C-0ABCE13E6242}" type="pres">
      <dgm:prSet presAssocID="{C74ED2C8-FE58-43DD-93A2-62C810B70334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F3F6985-6F0E-4C1A-BB1C-BE68BBC00BA1}" type="pres">
      <dgm:prSet presAssocID="{C74ED2C8-FE58-43DD-93A2-62C810B70334}" presName="rootConnector" presStyleLbl="node2" presStyleIdx="3" presStyleCnt="4"/>
      <dgm:spPr/>
      <dgm:t>
        <a:bodyPr/>
        <a:lstStyle/>
        <a:p>
          <a:endParaRPr lang="en-IN"/>
        </a:p>
      </dgm:t>
    </dgm:pt>
    <dgm:pt modelId="{3FC14834-17A0-4346-94C9-25614453E1CA}" type="pres">
      <dgm:prSet presAssocID="{C74ED2C8-FE58-43DD-93A2-62C810B70334}" presName="hierChild4" presStyleCnt="0"/>
      <dgm:spPr/>
    </dgm:pt>
    <dgm:pt modelId="{C14ED3DE-1046-4D07-81EF-1BD0F37B8E2F}" type="pres">
      <dgm:prSet presAssocID="{C74ED2C8-FE58-43DD-93A2-62C810B70334}" presName="hierChild5" presStyleCnt="0"/>
      <dgm:spPr/>
    </dgm:pt>
    <dgm:pt modelId="{44411351-B8FA-4BAC-9388-0B490C8950B1}" type="pres">
      <dgm:prSet presAssocID="{2BB949B2-283F-4E0E-ADDF-B586B9B0D067}" presName="hierChild3" presStyleCnt="0"/>
      <dgm:spPr/>
    </dgm:pt>
  </dgm:ptLst>
  <dgm:cxnLst>
    <dgm:cxn modelId="{A1A56A63-90B5-4839-AB84-414212879FE3}" type="presOf" srcId="{E9188F06-D1D8-438B-8A79-BDB531E072EC}" destId="{7016E1AE-2959-46A6-8465-A9F678C10FA0}" srcOrd="1" destOrd="0" presId="urn:microsoft.com/office/officeart/2005/8/layout/orgChart1"/>
    <dgm:cxn modelId="{31822F97-039B-43AD-9676-DA3B9FB72261}" type="presOf" srcId="{AC1546DB-E9E5-4D9E-8F8A-BB94E25D64AD}" destId="{2AC34D29-93A2-4D35-92BA-0D826A5980EC}" srcOrd="0" destOrd="0" presId="urn:microsoft.com/office/officeart/2005/8/layout/orgChart1"/>
    <dgm:cxn modelId="{5339B43F-F1A1-4030-AFD2-5835374EE673}" type="presOf" srcId="{C74ED2C8-FE58-43DD-93A2-62C810B70334}" destId="{85CE50C0-60D6-4F5F-A87C-0ABCE13E6242}" srcOrd="0" destOrd="0" presId="urn:microsoft.com/office/officeart/2005/8/layout/orgChart1"/>
    <dgm:cxn modelId="{6A86A590-814C-4DFF-9CB3-4271B30A9BE4}" type="presOf" srcId="{D21E6FAB-6E4E-47A4-B4D6-CC2EBA79CD5B}" destId="{96494E53-1C8D-407E-97ED-3399B59F6021}" srcOrd="0" destOrd="0" presId="urn:microsoft.com/office/officeart/2005/8/layout/orgChart1"/>
    <dgm:cxn modelId="{2FF2C207-76E9-49E5-9827-B4E6CE1C5E4D}" type="presOf" srcId="{7222CAE6-77EA-4FF0-8329-5ECF0E7F5794}" destId="{6406F3F4-55C5-4994-8A2B-344402604986}" srcOrd="0" destOrd="0" presId="urn:microsoft.com/office/officeart/2005/8/layout/orgChart1"/>
    <dgm:cxn modelId="{AC214653-DD15-44D0-9EC7-3BCD89E6CDA6}" type="presOf" srcId="{C52CFD1D-3A29-4393-B0D5-DEA849999B71}" destId="{5CEBA829-06A8-472B-8486-B0C08353A116}" srcOrd="0" destOrd="0" presId="urn:microsoft.com/office/officeart/2005/8/layout/orgChart1"/>
    <dgm:cxn modelId="{87154529-DBF9-4DC3-A65E-5CDBD4B00DBB}" type="presOf" srcId="{C74ED2C8-FE58-43DD-93A2-62C810B70334}" destId="{DF3F6985-6F0E-4C1A-BB1C-BE68BBC00BA1}" srcOrd="1" destOrd="0" presId="urn:microsoft.com/office/officeart/2005/8/layout/orgChart1"/>
    <dgm:cxn modelId="{29551C27-F92F-449A-814D-AE4B1A4CED43}" type="presOf" srcId="{1AA0D26D-D0B1-44CD-81BA-FA3183795F07}" destId="{B4C5E323-CA4D-411C-A1DC-057E9A655FBF}" srcOrd="0" destOrd="0" presId="urn:microsoft.com/office/officeart/2005/8/layout/orgChart1"/>
    <dgm:cxn modelId="{CC4E2A5A-D686-4E84-A59E-A0006BE85096}" srcId="{2BB949B2-283F-4E0E-ADDF-B586B9B0D067}" destId="{AC1546DB-E9E5-4D9E-8F8A-BB94E25D64AD}" srcOrd="2" destOrd="0" parTransId="{70ECE08F-BE88-48C8-A2F2-68C939E3960D}" sibTransId="{20B9AD15-97FD-4AE9-A2C5-C4D8884673B5}"/>
    <dgm:cxn modelId="{51978CA5-066B-4F83-8C0F-CECCBA128EA5}" type="presOf" srcId="{70ECE08F-BE88-48C8-A2F2-68C939E3960D}" destId="{1B213AAE-0908-4ABC-BF83-81188AB4410E}" srcOrd="0" destOrd="0" presId="urn:microsoft.com/office/officeart/2005/8/layout/orgChart1"/>
    <dgm:cxn modelId="{6506F5B3-4A0E-4E2E-8035-FC64013E4AFC}" type="presOf" srcId="{AC1546DB-E9E5-4D9E-8F8A-BB94E25D64AD}" destId="{27A8EF9B-8AB7-4671-9E7C-4143B5106088}" srcOrd="1" destOrd="0" presId="urn:microsoft.com/office/officeart/2005/8/layout/orgChart1"/>
    <dgm:cxn modelId="{945A3EF5-7E77-464D-AEDB-FF110147E950}" type="presOf" srcId="{6C7E3CC8-83C2-4008-A167-5529FC5606FE}" destId="{8841D984-7D17-41AE-B978-52E1FE6A6262}" srcOrd="0" destOrd="0" presId="urn:microsoft.com/office/officeart/2005/8/layout/orgChart1"/>
    <dgm:cxn modelId="{41E84FD3-49D9-4C57-9EDA-E391964C4E89}" srcId="{2BB949B2-283F-4E0E-ADDF-B586B9B0D067}" destId="{C52CFD1D-3A29-4393-B0D5-DEA849999B71}" srcOrd="1" destOrd="0" parTransId="{1AA0D26D-D0B1-44CD-81BA-FA3183795F07}" sibTransId="{89C8C08C-1088-458E-8C9F-44E13C244017}"/>
    <dgm:cxn modelId="{A380BCA4-5B54-4948-94BD-D9C6BBAF9682}" type="presOf" srcId="{C52CFD1D-3A29-4393-B0D5-DEA849999B71}" destId="{D6A46160-4F56-4319-BCDA-C12FEA0C9C04}" srcOrd="1" destOrd="0" presId="urn:microsoft.com/office/officeart/2005/8/layout/orgChart1"/>
    <dgm:cxn modelId="{2C79FB30-02FE-429C-A564-8A153F323120}" srcId="{2BB949B2-283F-4E0E-ADDF-B586B9B0D067}" destId="{E9188F06-D1D8-438B-8A79-BDB531E072EC}" srcOrd="0" destOrd="0" parTransId="{6C7E3CC8-83C2-4008-A167-5529FC5606FE}" sibTransId="{F92A7CCC-BE80-4EF9-BD09-0CA5E1846A82}"/>
    <dgm:cxn modelId="{DB54393C-BFDA-4B27-8224-3C11AFAA3D06}" type="presOf" srcId="{E9188F06-D1D8-438B-8A79-BDB531E072EC}" destId="{9B189BF8-72A8-4F4B-9373-A7E8003E3394}" srcOrd="0" destOrd="0" presId="urn:microsoft.com/office/officeart/2005/8/layout/orgChart1"/>
    <dgm:cxn modelId="{515B9BD1-BC5A-4486-8704-78F9D96A5D08}" type="presOf" srcId="{2BB949B2-283F-4E0E-ADDF-B586B9B0D067}" destId="{7F04F7F5-04D6-42EB-9261-070A2727A61C}" srcOrd="0" destOrd="0" presId="urn:microsoft.com/office/officeart/2005/8/layout/orgChart1"/>
    <dgm:cxn modelId="{114F49F3-4208-406E-AA1E-6BEF452F0FFD}" srcId="{2BB949B2-283F-4E0E-ADDF-B586B9B0D067}" destId="{C74ED2C8-FE58-43DD-93A2-62C810B70334}" srcOrd="3" destOrd="0" parTransId="{7222CAE6-77EA-4FF0-8329-5ECF0E7F5794}" sibTransId="{46C0EEE2-8CEB-4246-A156-79ED49BF3702}"/>
    <dgm:cxn modelId="{8124F68E-9297-47E4-B516-AA17BCCC239D}" srcId="{D21E6FAB-6E4E-47A4-B4D6-CC2EBA79CD5B}" destId="{2BB949B2-283F-4E0E-ADDF-B586B9B0D067}" srcOrd="0" destOrd="0" parTransId="{B32D12C4-BC6F-41A7-9DF6-0F06F909B976}" sibTransId="{98C26BC9-7A85-48C3-BCC6-BCB890052E7A}"/>
    <dgm:cxn modelId="{5A3BBD68-F400-4969-ACAD-AAAF73F4EBBA}" type="presOf" srcId="{2BB949B2-283F-4E0E-ADDF-B586B9B0D067}" destId="{B1D99DA0-3427-41D1-A9AE-3DD419F3AE6C}" srcOrd="1" destOrd="0" presId="urn:microsoft.com/office/officeart/2005/8/layout/orgChart1"/>
    <dgm:cxn modelId="{193FDF75-8B5B-4FAA-A04B-F2CDECCB4869}" type="presParOf" srcId="{96494E53-1C8D-407E-97ED-3399B59F6021}" destId="{DD03A42A-8148-4EA7-9E73-5B2B2F19344D}" srcOrd="0" destOrd="0" presId="urn:microsoft.com/office/officeart/2005/8/layout/orgChart1"/>
    <dgm:cxn modelId="{33668189-001F-4C6A-89E3-055A9E926712}" type="presParOf" srcId="{DD03A42A-8148-4EA7-9E73-5B2B2F19344D}" destId="{BC204FE4-B5EF-4E8E-B40C-0AB726638B64}" srcOrd="0" destOrd="0" presId="urn:microsoft.com/office/officeart/2005/8/layout/orgChart1"/>
    <dgm:cxn modelId="{9A19EC5E-E262-48CB-BA50-7C6B34FFD7EB}" type="presParOf" srcId="{BC204FE4-B5EF-4E8E-B40C-0AB726638B64}" destId="{7F04F7F5-04D6-42EB-9261-070A2727A61C}" srcOrd="0" destOrd="0" presId="urn:microsoft.com/office/officeart/2005/8/layout/orgChart1"/>
    <dgm:cxn modelId="{0F7D6778-4B59-4E61-9B0B-C6DACE2EFA8A}" type="presParOf" srcId="{BC204FE4-B5EF-4E8E-B40C-0AB726638B64}" destId="{B1D99DA0-3427-41D1-A9AE-3DD419F3AE6C}" srcOrd="1" destOrd="0" presId="urn:microsoft.com/office/officeart/2005/8/layout/orgChart1"/>
    <dgm:cxn modelId="{F2E9821F-F36D-4707-ACFB-BA5F978FDCD4}" type="presParOf" srcId="{DD03A42A-8148-4EA7-9E73-5B2B2F19344D}" destId="{C9C27D85-E781-46BE-90A5-65A25DE556E3}" srcOrd="1" destOrd="0" presId="urn:microsoft.com/office/officeart/2005/8/layout/orgChart1"/>
    <dgm:cxn modelId="{287DE488-5DFC-4D1E-8537-D6A481A4A467}" type="presParOf" srcId="{C9C27D85-E781-46BE-90A5-65A25DE556E3}" destId="{8841D984-7D17-41AE-B978-52E1FE6A6262}" srcOrd="0" destOrd="0" presId="urn:microsoft.com/office/officeart/2005/8/layout/orgChart1"/>
    <dgm:cxn modelId="{A7F0EFA1-6C82-44EF-B441-3BB9644F3AD2}" type="presParOf" srcId="{C9C27D85-E781-46BE-90A5-65A25DE556E3}" destId="{B9C81CCA-1345-472B-A691-8E18393D6154}" srcOrd="1" destOrd="0" presId="urn:microsoft.com/office/officeart/2005/8/layout/orgChart1"/>
    <dgm:cxn modelId="{C16BEC31-DCF2-48D2-B628-B735B2D76D9F}" type="presParOf" srcId="{B9C81CCA-1345-472B-A691-8E18393D6154}" destId="{46076A48-D426-480E-98CD-4152F370DB34}" srcOrd="0" destOrd="0" presId="urn:microsoft.com/office/officeart/2005/8/layout/orgChart1"/>
    <dgm:cxn modelId="{E519DD4C-F5A4-404D-9768-AC94CD1D554A}" type="presParOf" srcId="{46076A48-D426-480E-98CD-4152F370DB34}" destId="{9B189BF8-72A8-4F4B-9373-A7E8003E3394}" srcOrd="0" destOrd="0" presId="urn:microsoft.com/office/officeart/2005/8/layout/orgChart1"/>
    <dgm:cxn modelId="{9A6312BE-9833-409D-BC69-A3B9AC9655D2}" type="presParOf" srcId="{46076A48-D426-480E-98CD-4152F370DB34}" destId="{7016E1AE-2959-46A6-8465-A9F678C10FA0}" srcOrd="1" destOrd="0" presId="urn:microsoft.com/office/officeart/2005/8/layout/orgChart1"/>
    <dgm:cxn modelId="{087D118C-0054-45E7-8858-57EDA394EF08}" type="presParOf" srcId="{B9C81CCA-1345-472B-A691-8E18393D6154}" destId="{19F4FB5B-F9BB-4681-9E34-71B637BE14BA}" srcOrd="1" destOrd="0" presId="urn:microsoft.com/office/officeart/2005/8/layout/orgChart1"/>
    <dgm:cxn modelId="{9A9FA827-2ACB-4F95-ACC6-268BB25508B9}" type="presParOf" srcId="{B9C81CCA-1345-472B-A691-8E18393D6154}" destId="{0A1E4EF7-4720-4AD2-8491-B51DE585E0C3}" srcOrd="2" destOrd="0" presId="urn:microsoft.com/office/officeart/2005/8/layout/orgChart1"/>
    <dgm:cxn modelId="{E7141359-BCC8-4C00-8784-5E2848B531D8}" type="presParOf" srcId="{C9C27D85-E781-46BE-90A5-65A25DE556E3}" destId="{B4C5E323-CA4D-411C-A1DC-057E9A655FBF}" srcOrd="2" destOrd="0" presId="urn:microsoft.com/office/officeart/2005/8/layout/orgChart1"/>
    <dgm:cxn modelId="{D5AC43C5-94C8-4B7F-B079-89E1CE8A3037}" type="presParOf" srcId="{C9C27D85-E781-46BE-90A5-65A25DE556E3}" destId="{9261AC07-818E-4DE6-9E83-223D54B2487F}" srcOrd="3" destOrd="0" presId="urn:microsoft.com/office/officeart/2005/8/layout/orgChart1"/>
    <dgm:cxn modelId="{9052F197-EEE9-41BC-9C24-E01456D43DA4}" type="presParOf" srcId="{9261AC07-818E-4DE6-9E83-223D54B2487F}" destId="{D40E35D2-A267-4272-A136-97E0C246F27D}" srcOrd="0" destOrd="0" presId="urn:microsoft.com/office/officeart/2005/8/layout/orgChart1"/>
    <dgm:cxn modelId="{DAB53750-9C5D-40F4-8A8F-53AE8AAB794C}" type="presParOf" srcId="{D40E35D2-A267-4272-A136-97E0C246F27D}" destId="{5CEBA829-06A8-472B-8486-B0C08353A116}" srcOrd="0" destOrd="0" presId="urn:microsoft.com/office/officeart/2005/8/layout/orgChart1"/>
    <dgm:cxn modelId="{635BF811-7205-477B-BBDE-0AD0CD4F0EA0}" type="presParOf" srcId="{D40E35D2-A267-4272-A136-97E0C246F27D}" destId="{D6A46160-4F56-4319-BCDA-C12FEA0C9C04}" srcOrd="1" destOrd="0" presId="urn:microsoft.com/office/officeart/2005/8/layout/orgChart1"/>
    <dgm:cxn modelId="{DDD0E5FB-01DB-4B9C-8260-7E267EAE480E}" type="presParOf" srcId="{9261AC07-818E-4DE6-9E83-223D54B2487F}" destId="{4A62A15C-37C9-4043-A4BD-AF32BA973200}" srcOrd="1" destOrd="0" presId="urn:microsoft.com/office/officeart/2005/8/layout/orgChart1"/>
    <dgm:cxn modelId="{732196BD-B1DE-4DFB-B4F1-F829843ED884}" type="presParOf" srcId="{9261AC07-818E-4DE6-9E83-223D54B2487F}" destId="{A2CE8B5D-420F-45FE-BF9E-B6AF14AFA1AD}" srcOrd="2" destOrd="0" presId="urn:microsoft.com/office/officeart/2005/8/layout/orgChart1"/>
    <dgm:cxn modelId="{6ED04555-45A8-4F94-9E0D-AD10923D0433}" type="presParOf" srcId="{C9C27D85-E781-46BE-90A5-65A25DE556E3}" destId="{1B213AAE-0908-4ABC-BF83-81188AB4410E}" srcOrd="4" destOrd="0" presId="urn:microsoft.com/office/officeart/2005/8/layout/orgChart1"/>
    <dgm:cxn modelId="{69D47A2F-CD61-48F0-A524-46F106D0689B}" type="presParOf" srcId="{C9C27D85-E781-46BE-90A5-65A25DE556E3}" destId="{1714C2BA-45C2-4F96-BB55-9E53E210C1A9}" srcOrd="5" destOrd="0" presId="urn:microsoft.com/office/officeart/2005/8/layout/orgChart1"/>
    <dgm:cxn modelId="{B4D0B9BA-606C-458C-A6EF-4608F7DB0589}" type="presParOf" srcId="{1714C2BA-45C2-4F96-BB55-9E53E210C1A9}" destId="{6EF287B9-D579-44EC-9839-09F40300426B}" srcOrd="0" destOrd="0" presId="urn:microsoft.com/office/officeart/2005/8/layout/orgChart1"/>
    <dgm:cxn modelId="{2BD97829-A51B-481B-B312-81BB460E582F}" type="presParOf" srcId="{6EF287B9-D579-44EC-9839-09F40300426B}" destId="{2AC34D29-93A2-4D35-92BA-0D826A5980EC}" srcOrd="0" destOrd="0" presId="urn:microsoft.com/office/officeart/2005/8/layout/orgChart1"/>
    <dgm:cxn modelId="{FF06A385-6CBC-4AF0-B7B4-C8A43B0ED621}" type="presParOf" srcId="{6EF287B9-D579-44EC-9839-09F40300426B}" destId="{27A8EF9B-8AB7-4671-9E7C-4143B5106088}" srcOrd="1" destOrd="0" presId="urn:microsoft.com/office/officeart/2005/8/layout/orgChart1"/>
    <dgm:cxn modelId="{D3F535C1-A5F7-4E1D-A92D-4FD896E04AD0}" type="presParOf" srcId="{1714C2BA-45C2-4F96-BB55-9E53E210C1A9}" destId="{F52E4AAD-6701-483B-BF90-67660C87D646}" srcOrd="1" destOrd="0" presId="urn:microsoft.com/office/officeart/2005/8/layout/orgChart1"/>
    <dgm:cxn modelId="{29F5D05D-26B1-4640-8380-5C868B53B3BF}" type="presParOf" srcId="{1714C2BA-45C2-4F96-BB55-9E53E210C1A9}" destId="{C793EA1F-CFA4-4EC9-A021-6251E5DFCA52}" srcOrd="2" destOrd="0" presId="urn:microsoft.com/office/officeart/2005/8/layout/orgChart1"/>
    <dgm:cxn modelId="{713D7849-FD96-4AC8-A0AC-09E1E9703DE6}" type="presParOf" srcId="{C9C27D85-E781-46BE-90A5-65A25DE556E3}" destId="{6406F3F4-55C5-4994-8A2B-344402604986}" srcOrd="6" destOrd="0" presId="urn:microsoft.com/office/officeart/2005/8/layout/orgChart1"/>
    <dgm:cxn modelId="{6E1CD745-A924-43E1-A65F-CE686D2B994B}" type="presParOf" srcId="{C9C27D85-E781-46BE-90A5-65A25DE556E3}" destId="{4A7A719D-745F-43A4-99E0-181F8A8F2AA9}" srcOrd="7" destOrd="0" presId="urn:microsoft.com/office/officeart/2005/8/layout/orgChart1"/>
    <dgm:cxn modelId="{A023BB99-B390-470B-AD17-FEB8A0742D7E}" type="presParOf" srcId="{4A7A719D-745F-43A4-99E0-181F8A8F2AA9}" destId="{073CBB36-8B59-4C74-BD8D-311EE49E8C32}" srcOrd="0" destOrd="0" presId="urn:microsoft.com/office/officeart/2005/8/layout/orgChart1"/>
    <dgm:cxn modelId="{38EA393A-8234-4BEC-A0D0-F80FE1D151EE}" type="presParOf" srcId="{073CBB36-8B59-4C74-BD8D-311EE49E8C32}" destId="{85CE50C0-60D6-4F5F-A87C-0ABCE13E6242}" srcOrd="0" destOrd="0" presId="urn:microsoft.com/office/officeart/2005/8/layout/orgChart1"/>
    <dgm:cxn modelId="{CDF1CDC8-A01F-45F9-9356-B3231D1941AC}" type="presParOf" srcId="{073CBB36-8B59-4C74-BD8D-311EE49E8C32}" destId="{DF3F6985-6F0E-4C1A-BB1C-BE68BBC00BA1}" srcOrd="1" destOrd="0" presId="urn:microsoft.com/office/officeart/2005/8/layout/orgChart1"/>
    <dgm:cxn modelId="{B1A315FD-D093-440D-97F7-E37AF37F2961}" type="presParOf" srcId="{4A7A719D-745F-43A4-99E0-181F8A8F2AA9}" destId="{3FC14834-17A0-4346-94C9-25614453E1CA}" srcOrd="1" destOrd="0" presId="urn:microsoft.com/office/officeart/2005/8/layout/orgChart1"/>
    <dgm:cxn modelId="{637DBFDA-F132-4200-B012-586F42F62FCF}" type="presParOf" srcId="{4A7A719D-745F-43A4-99E0-181F8A8F2AA9}" destId="{C14ED3DE-1046-4D07-81EF-1BD0F37B8E2F}" srcOrd="2" destOrd="0" presId="urn:microsoft.com/office/officeart/2005/8/layout/orgChart1"/>
    <dgm:cxn modelId="{ED0665F5-D0F9-4232-A360-5EE9C7F44154}" type="presParOf" srcId="{DD03A42A-8148-4EA7-9E73-5B2B2F19344D}" destId="{44411351-B8FA-4BAC-9388-0B490C8950B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3F046-43C7-4318-8292-AC6FA2D33C72}">
      <dsp:nvSpPr>
        <dsp:cNvPr id="0" name=""/>
        <dsp:cNvSpPr/>
      </dsp:nvSpPr>
      <dsp:spPr>
        <a:xfrm>
          <a:off x="0" y="98532"/>
          <a:ext cx="8458200" cy="1272960"/>
        </a:xfrm>
        <a:prstGeom prst="roundRect">
          <a:avLst/>
        </a:prstGeom>
        <a:solidFill>
          <a:srgbClr val="00B050">
            <a:alpha val="90000"/>
          </a:srgbClr>
        </a:solidFill>
        <a:ln>
          <a:solidFill>
            <a:schemeClr val="tx1">
              <a:lumMod val="95000"/>
              <a:lumOff val="5000"/>
            </a:schemeClr>
          </a:solidFill>
        </a:ln>
        <a:effectLst>
          <a:glow rad="228600">
            <a:schemeClr val="accent4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/>
            <a:t>A Qualitative Survey on Multicast Routing in Delay Tolerant Networks</a:t>
          </a:r>
          <a:endParaRPr lang="en-IN" sz="3400" kern="1200" dirty="0"/>
        </a:p>
      </dsp:txBody>
      <dsp:txXfrm>
        <a:off x="62141" y="160673"/>
        <a:ext cx="8333918" cy="1148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E2052-CCD7-4A70-972B-AF190219CE5C}">
      <dsp:nvSpPr>
        <dsp:cNvPr id="0" name=""/>
        <dsp:cNvSpPr/>
      </dsp:nvSpPr>
      <dsp:spPr>
        <a:xfrm>
          <a:off x="3801049" y="2191819"/>
          <a:ext cx="3331466" cy="943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3665"/>
              </a:lnTo>
              <a:lnTo>
                <a:pt x="3331466" y="783665"/>
              </a:lnTo>
              <a:lnTo>
                <a:pt x="3331466" y="943475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D0CE42-E715-44FB-A8A8-E3DCDDC22F2F}">
      <dsp:nvSpPr>
        <dsp:cNvPr id="0" name=""/>
        <dsp:cNvSpPr/>
      </dsp:nvSpPr>
      <dsp:spPr>
        <a:xfrm>
          <a:off x="3801049" y="2191819"/>
          <a:ext cx="1135709" cy="1335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5762"/>
              </a:lnTo>
              <a:lnTo>
                <a:pt x="1135709" y="1175762"/>
              </a:lnTo>
              <a:lnTo>
                <a:pt x="1135709" y="1335572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49F1E-A023-406B-9352-823DCD0FC27F}">
      <dsp:nvSpPr>
        <dsp:cNvPr id="0" name=""/>
        <dsp:cNvSpPr/>
      </dsp:nvSpPr>
      <dsp:spPr>
        <a:xfrm>
          <a:off x="2819441" y="2191819"/>
          <a:ext cx="981607" cy="1335572"/>
        </a:xfrm>
        <a:custGeom>
          <a:avLst/>
          <a:gdLst/>
          <a:ahLst/>
          <a:cxnLst/>
          <a:rect l="0" t="0" r="0" b="0"/>
          <a:pathLst>
            <a:path>
              <a:moveTo>
                <a:pt x="981607" y="0"/>
              </a:moveTo>
              <a:lnTo>
                <a:pt x="981607" y="1175762"/>
              </a:lnTo>
              <a:lnTo>
                <a:pt x="0" y="1175762"/>
              </a:lnTo>
              <a:lnTo>
                <a:pt x="0" y="1335572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F1BEA-799E-4475-B0CB-B75DE60D85E1}">
      <dsp:nvSpPr>
        <dsp:cNvPr id="0" name=""/>
        <dsp:cNvSpPr/>
      </dsp:nvSpPr>
      <dsp:spPr>
        <a:xfrm>
          <a:off x="695396" y="2191819"/>
          <a:ext cx="3105653" cy="943475"/>
        </a:xfrm>
        <a:custGeom>
          <a:avLst/>
          <a:gdLst/>
          <a:ahLst/>
          <a:cxnLst/>
          <a:rect l="0" t="0" r="0" b="0"/>
          <a:pathLst>
            <a:path>
              <a:moveTo>
                <a:pt x="3105653" y="0"/>
              </a:moveTo>
              <a:lnTo>
                <a:pt x="3105653" y="783665"/>
              </a:lnTo>
              <a:lnTo>
                <a:pt x="0" y="783665"/>
              </a:lnTo>
              <a:lnTo>
                <a:pt x="0" y="943475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079679-0132-4CE6-8B08-E343E5746143}">
      <dsp:nvSpPr>
        <dsp:cNvPr id="0" name=""/>
        <dsp:cNvSpPr/>
      </dsp:nvSpPr>
      <dsp:spPr>
        <a:xfrm>
          <a:off x="2938508" y="1096393"/>
          <a:ext cx="1725081" cy="10954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2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333A99D-4F3D-401E-BC6A-DBD3D3AA52EB}">
      <dsp:nvSpPr>
        <dsp:cNvPr id="0" name=""/>
        <dsp:cNvSpPr/>
      </dsp:nvSpPr>
      <dsp:spPr>
        <a:xfrm>
          <a:off x="3130184" y="1278485"/>
          <a:ext cx="1725081" cy="1095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Multicast Routing Strategies in DTN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62268" y="1310569"/>
        <a:ext cx="1660913" cy="1031258"/>
      </dsp:txXfrm>
    </dsp:sp>
    <dsp:sp modelId="{505C6EF7-2533-445A-8035-6ACCC8DA26A1}">
      <dsp:nvSpPr>
        <dsp:cNvPr id="0" name=""/>
        <dsp:cNvSpPr/>
      </dsp:nvSpPr>
      <dsp:spPr>
        <a:xfrm>
          <a:off x="-157690" y="3135294"/>
          <a:ext cx="1706174" cy="10954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4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C977EF1-B570-4359-AD88-ABB79AFF1E44}">
      <dsp:nvSpPr>
        <dsp:cNvPr id="0" name=""/>
        <dsp:cNvSpPr/>
      </dsp:nvSpPr>
      <dsp:spPr>
        <a:xfrm>
          <a:off x="33985" y="3317386"/>
          <a:ext cx="1706174" cy="1095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Multicast               Flooding		</a:t>
          </a:r>
          <a:r>
            <a:rPr lang="en-US" sz="1700" kern="1200" dirty="0" smtClean="0"/>
            <a:t>	</a:t>
          </a:r>
          <a:endParaRPr lang="en-US" sz="1700" kern="1200" dirty="0"/>
        </a:p>
      </dsp:txBody>
      <dsp:txXfrm>
        <a:off x="66069" y="3349470"/>
        <a:ext cx="1642006" cy="1031258"/>
      </dsp:txXfrm>
    </dsp:sp>
    <dsp:sp modelId="{DEC5328E-8C0C-4962-9051-C8ECAF832541}">
      <dsp:nvSpPr>
        <dsp:cNvPr id="0" name=""/>
        <dsp:cNvSpPr/>
      </dsp:nvSpPr>
      <dsp:spPr>
        <a:xfrm>
          <a:off x="1956901" y="3527392"/>
          <a:ext cx="1725081" cy="10954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4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4795D4E-E79F-4679-B4D8-B06D6BBD6B90}">
      <dsp:nvSpPr>
        <dsp:cNvPr id="0" name=""/>
        <dsp:cNvSpPr/>
      </dsp:nvSpPr>
      <dsp:spPr>
        <a:xfrm>
          <a:off x="2148576" y="3709483"/>
          <a:ext cx="1725081" cy="1095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Tree Based Multicast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180660" y="3741567"/>
        <a:ext cx="1660913" cy="1031258"/>
      </dsp:txXfrm>
    </dsp:sp>
    <dsp:sp modelId="{2722D243-258F-4436-95DA-324C532D1287}">
      <dsp:nvSpPr>
        <dsp:cNvPr id="0" name=""/>
        <dsp:cNvSpPr/>
      </dsp:nvSpPr>
      <dsp:spPr>
        <a:xfrm>
          <a:off x="4074218" y="3527392"/>
          <a:ext cx="1725081" cy="10954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4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B1BB05F-8B2E-49FD-9C85-FDDA71DEF0F6}">
      <dsp:nvSpPr>
        <dsp:cNvPr id="0" name=""/>
        <dsp:cNvSpPr/>
      </dsp:nvSpPr>
      <dsp:spPr>
        <a:xfrm>
          <a:off x="4265894" y="3709483"/>
          <a:ext cx="1725081" cy="1095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Probability Based Multicast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297978" y="3741567"/>
        <a:ext cx="1660913" cy="1031258"/>
      </dsp:txXfrm>
    </dsp:sp>
    <dsp:sp modelId="{9323201B-F32A-48D8-91A2-93C13A287ACC}">
      <dsp:nvSpPr>
        <dsp:cNvPr id="0" name=""/>
        <dsp:cNvSpPr/>
      </dsp:nvSpPr>
      <dsp:spPr>
        <a:xfrm>
          <a:off x="6269975" y="3135294"/>
          <a:ext cx="1725081" cy="10954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4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1D28B16-0E6D-4EE7-94F3-D938D2263D4A}">
      <dsp:nvSpPr>
        <dsp:cNvPr id="0" name=""/>
        <dsp:cNvSpPr/>
      </dsp:nvSpPr>
      <dsp:spPr>
        <a:xfrm>
          <a:off x="6461650" y="3317386"/>
          <a:ext cx="1725081" cy="1095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Intelligent Multicast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493734" y="3349470"/>
        <a:ext cx="1660913" cy="10312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13AAE-0908-4ABC-BF83-81188AB4410E}">
      <dsp:nvSpPr>
        <dsp:cNvPr id="0" name=""/>
        <dsp:cNvSpPr/>
      </dsp:nvSpPr>
      <dsp:spPr>
        <a:xfrm>
          <a:off x="4114800" y="1599039"/>
          <a:ext cx="2328172" cy="837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877"/>
              </a:lnTo>
              <a:lnTo>
                <a:pt x="2328172" y="387877"/>
              </a:lnTo>
              <a:lnTo>
                <a:pt x="2328172" y="83723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1D984-7D17-41AE-B978-52E1FE6A6262}">
      <dsp:nvSpPr>
        <dsp:cNvPr id="0" name=""/>
        <dsp:cNvSpPr/>
      </dsp:nvSpPr>
      <dsp:spPr>
        <a:xfrm>
          <a:off x="1875920" y="1599039"/>
          <a:ext cx="2238879" cy="837230"/>
        </a:xfrm>
        <a:custGeom>
          <a:avLst/>
          <a:gdLst/>
          <a:ahLst/>
          <a:cxnLst/>
          <a:rect l="0" t="0" r="0" b="0"/>
          <a:pathLst>
            <a:path>
              <a:moveTo>
                <a:pt x="2238879" y="0"/>
              </a:moveTo>
              <a:lnTo>
                <a:pt x="2238879" y="387877"/>
              </a:lnTo>
              <a:lnTo>
                <a:pt x="0" y="387877"/>
              </a:lnTo>
              <a:lnTo>
                <a:pt x="0" y="83723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F7F5-04D6-42EB-9261-070A2727A61C}">
      <dsp:nvSpPr>
        <dsp:cNvPr id="0" name=""/>
        <dsp:cNvSpPr/>
      </dsp:nvSpPr>
      <dsp:spPr>
        <a:xfrm>
          <a:off x="2154871" y="234696"/>
          <a:ext cx="3919856" cy="136434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Multicast Flooding</a:t>
          </a:r>
          <a:endParaRPr lang="en-IN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154871" y="234696"/>
        <a:ext cx="3919856" cy="1364342"/>
      </dsp:txXfrm>
    </dsp:sp>
    <dsp:sp modelId="{9B189BF8-72A8-4F4B-9373-A7E8003E3394}">
      <dsp:nvSpPr>
        <dsp:cNvPr id="0" name=""/>
        <dsp:cNvSpPr/>
      </dsp:nvSpPr>
      <dsp:spPr>
        <a:xfrm>
          <a:off x="0" y="2436269"/>
          <a:ext cx="3751841" cy="156922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Unicast Based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Routing (UBR)</a:t>
          </a:r>
          <a:endParaRPr lang="en-IN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2436269"/>
        <a:ext cx="3751841" cy="1569226"/>
      </dsp:txXfrm>
    </dsp:sp>
    <dsp:sp modelId="{2AC34D29-93A2-4D35-92BA-0D826A5980EC}">
      <dsp:nvSpPr>
        <dsp:cNvPr id="0" name=""/>
        <dsp:cNvSpPr/>
      </dsp:nvSpPr>
      <dsp:spPr>
        <a:xfrm>
          <a:off x="4656344" y="2436269"/>
          <a:ext cx="3573255" cy="159190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Broadcast Based Routing (BBR)</a:t>
          </a:r>
          <a:endParaRPr lang="en-IN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656344" y="2436269"/>
        <a:ext cx="3573255" cy="15919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13AAE-0908-4ABC-BF83-81188AB4410E}">
      <dsp:nvSpPr>
        <dsp:cNvPr id="0" name=""/>
        <dsp:cNvSpPr/>
      </dsp:nvSpPr>
      <dsp:spPr>
        <a:xfrm>
          <a:off x="4214911" y="1595494"/>
          <a:ext cx="3083591" cy="792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618"/>
              </a:lnTo>
              <a:lnTo>
                <a:pt x="3083591" y="492618"/>
              </a:lnTo>
              <a:lnTo>
                <a:pt x="3083591" y="792377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5E323-CA4D-411C-A1DC-057E9A655FBF}">
      <dsp:nvSpPr>
        <dsp:cNvPr id="0" name=""/>
        <dsp:cNvSpPr/>
      </dsp:nvSpPr>
      <dsp:spPr>
        <a:xfrm>
          <a:off x="4169191" y="1595494"/>
          <a:ext cx="91440" cy="8277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8018"/>
              </a:lnTo>
              <a:lnTo>
                <a:pt x="49945" y="528018"/>
              </a:lnTo>
              <a:lnTo>
                <a:pt x="49945" y="827777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1D984-7D17-41AE-B978-52E1FE6A6262}">
      <dsp:nvSpPr>
        <dsp:cNvPr id="0" name=""/>
        <dsp:cNvSpPr/>
      </dsp:nvSpPr>
      <dsp:spPr>
        <a:xfrm>
          <a:off x="1194440" y="1595494"/>
          <a:ext cx="3020471" cy="792377"/>
        </a:xfrm>
        <a:custGeom>
          <a:avLst/>
          <a:gdLst/>
          <a:ahLst/>
          <a:cxnLst/>
          <a:rect l="0" t="0" r="0" b="0"/>
          <a:pathLst>
            <a:path>
              <a:moveTo>
                <a:pt x="3020471" y="0"/>
              </a:moveTo>
              <a:lnTo>
                <a:pt x="3020471" y="492618"/>
              </a:lnTo>
              <a:lnTo>
                <a:pt x="0" y="492618"/>
              </a:lnTo>
              <a:lnTo>
                <a:pt x="0" y="792377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F7F5-04D6-42EB-9261-070A2727A61C}">
      <dsp:nvSpPr>
        <dsp:cNvPr id="0" name=""/>
        <dsp:cNvSpPr/>
      </dsp:nvSpPr>
      <dsp:spPr>
        <a:xfrm>
          <a:off x="2023172" y="171981"/>
          <a:ext cx="4383477" cy="142351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Tree Based Multicast</a:t>
          </a:r>
          <a:endParaRPr lang="en-IN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23172" y="171981"/>
        <a:ext cx="4383477" cy="1423513"/>
      </dsp:txXfrm>
    </dsp:sp>
    <dsp:sp modelId="{9B189BF8-72A8-4F4B-9373-A7E8003E3394}">
      <dsp:nvSpPr>
        <dsp:cNvPr id="0" name=""/>
        <dsp:cNvSpPr/>
      </dsp:nvSpPr>
      <dsp:spPr>
        <a:xfrm>
          <a:off x="0" y="2387872"/>
          <a:ext cx="2388880" cy="148961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Static Tree Based Routing (STBR)</a:t>
          </a:r>
          <a:endParaRPr lang="en-IN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2387872"/>
        <a:ext cx="2388880" cy="1489617"/>
      </dsp:txXfrm>
    </dsp:sp>
    <dsp:sp modelId="{5CEBA829-06A8-472B-8486-B0C08353A116}">
      <dsp:nvSpPr>
        <dsp:cNvPr id="0" name=""/>
        <dsp:cNvSpPr/>
      </dsp:nvSpPr>
      <dsp:spPr>
        <a:xfrm>
          <a:off x="2948785" y="2423272"/>
          <a:ext cx="2540701" cy="144688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Dynamic Tree Based Routing (DTBR)</a:t>
          </a:r>
          <a:endParaRPr lang="en-IN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948785" y="2423272"/>
        <a:ext cx="2540701" cy="1446880"/>
      </dsp:txXfrm>
    </dsp:sp>
    <dsp:sp modelId="{2AC34D29-93A2-4D35-92BA-0D826A5980EC}">
      <dsp:nvSpPr>
        <dsp:cNvPr id="0" name=""/>
        <dsp:cNvSpPr/>
      </dsp:nvSpPr>
      <dsp:spPr>
        <a:xfrm>
          <a:off x="6138806" y="2387872"/>
          <a:ext cx="2319393" cy="139282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On-demand Situation-aware Multicast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(OS Multicast)</a:t>
          </a:r>
          <a:endParaRPr lang="en-IN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138806" y="2387872"/>
        <a:ext cx="2319393" cy="13928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13AAE-0908-4ABC-BF83-81188AB4410E}">
      <dsp:nvSpPr>
        <dsp:cNvPr id="0" name=""/>
        <dsp:cNvSpPr/>
      </dsp:nvSpPr>
      <dsp:spPr>
        <a:xfrm>
          <a:off x="4229100" y="1547754"/>
          <a:ext cx="2444635" cy="1088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4397"/>
              </a:lnTo>
              <a:lnTo>
                <a:pt x="2444635" y="504397"/>
              </a:lnTo>
              <a:lnTo>
                <a:pt x="2444635" y="1088737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1D984-7D17-41AE-B978-52E1FE6A6262}">
      <dsp:nvSpPr>
        <dsp:cNvPr id="0" name=""/>
        <dsp:cNvSpPr/>
      </dsp:nvSpPr>
      <dsp:spPr>
        <a:xfrm>
          <a:off x="1856060" y="1547754"/>
          <a:ext cx="2373039" cy="1088737"/>
        </a:xfrm>
        <a:custGeom>
          <a:avLst/>
          <a:gdLst/>
          <a:ahLst/>
          <a:cxnLst/>
          <a:rect l="0" t="0" r="0" b="0"/>
          <a:pathLst>
            <a:path>
              <a:moveTo>
                <a:pt x="2373039" y="0"/>
              </a:moveTo>
              <a:lnTo>
                <a:pt x="2373039" y="504397"/>
              </a:lnTo>
              <a:lnTo>
                <a:pt x="0" y="504397"/>
              </a:lnTo>
              <a:lnTo>
                <a:pt x="0" y="1088737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F7F5-04D6-42EB-9261-070A2727A61C}">
      <dsp:nvSpPr>
        <dsp:cNvPr id="0" name=""/>
        <dsp:cNvSpPr/>
      </dsp:nvSpPr>
      <dsp:spPr>
        <a:xfrm>
          <a:off x="2415863" y="37985"/>
          <a:ext cx="3626473" cy="15097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Probability Based Multicast</a:t>
          </a:r>
          <a:endParaRPr lang="en-IN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15863" y="37985"/>
        <a:ext cx="3626473" cy="1509769"/>
      </dsp:txXfrm>
    </dsp:sp>
    <dsp:sp modelId="{9B189BF8-72A8-4F4B-9373-A7E8003E3394}">
      <dsp:nvSpPr>
        <dsp:cNvPr id="0" name=""/>
        <dsp:cNvSpPr/>
      </dsp:nvSpPr>
      <dsp:spPr>
        <a:xfrm>
          <a:off x="0" y="2636492"/>
          <a:ext cx="3712121" cy="156992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Encounter Based Multicast Routing (EBMR)</a:t>
          </a:r>
          <a:endParaRPr lang="en-IN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2636492"/>
        <a:ext cx="3712121" cy="1569928"/>
      </dsp:txXfrm>
    </dsp:sp>
    <dsp:sp modelId="{2AC34D29-93A2-4D35-92BA-0D826A5980EC}">
      <dsp:nvSpPr>
        <dsp:cNvPr id="0" name=""/>
        <dsp:cNvSpPr/>
      </dsp:nvSpPr>
      <dsp:spPr>
        <a:xfrm>
          <a:off x="4889270" y="2636492"/>
          <a:ext cx="3568929" cy="151344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Context Aware Multicast Routing (CAMR)</a:t>
          </a:r>
          <a:endParaRPr lang="en-IN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889270" y="2636492"/>
        <a:ext cx="3568929" cy="15134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6F3F4-55C5-4994-8A2B-344402604986}">
      <dsp:nvSpPr>
        <dsp:cNvPr id="0" name=""/>
        <dsp:cNvSpPr/>
      </dsp:nvSpPr>
      <dsp:spPr>
        <a:xfrm>
          <a:off x="4105338" y="2044497"/>
          <a:ext cx="3168171" cy="5557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839"/>
              </a:lnTo>
              <a:lnTo>
                <a:pt x="3168171" y="355839"/>
              </a:lnTo>
              <a:lnTo>
                <a:pt x="3168171" y="555727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13AAE-0908-4ABC-BF83-81188AB4410E}">
      <dsp:nvSpPr>
        <dsp:cNvPr id="0" name=""/>
        <dsp:cNvSpPr/>
      </dsp:nvSpPr>
      <dsp:spPr>
        <a:xfrm>
          <a:off x="4105338" y="2044497"/>
          <a:ext cx="1087582" cy="827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7344"/>
              </a:lnTo>
              <a:lnTo>
                <a:pt x="1087582" y="627344"/>
              </a:lnTo>
              <a:lnTo>
                <a:pt x="1087582" y="827232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5E323-CA4D-411C-A1DC-057E9A655FBF}">
      <dsp:nvSpPr>
        <dsp:cNvPr id="0" name=""/>
        <dsp:cNvSpPr/>
      </dsp:nvSpPr>
      <dsp:spPr>
        <a:xfrm>
          <a:off x="3133101" y="2044497"/>
          <a:ext cx="972237" cy="827232"/>
        </a:xfrm>
        <a:custGeom>
          <a:avLst/>
          <a:gdLst/>
          <a:ahLst/>
          <a:cxnLst/>
          <a:rect l="0" t="0" r="0" b="0"/>
          <a:pathLst>
            <a:path>
              <a:moveTo>
                <a:pt x="972237" y="0"/>
              </a:moveTo>
              <a:lnTo>
                <a:pt x="972237" y="627344"/>
              </a:lnTo>
              <a:lnTo>
                <a:pt x="0" y="627344"/>
              </a:lnTo>
              <a:lnTo>
                <a:pt x="0" y="827232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1D984-7D17-41AE-B978-52E1FE6A6262}">
      <dsp:nvSpPr>
        <dsp:cNvPr id="0" name=""/>
        <dsp:cNvSpPr/>
      </dsp:nvSpPr>
      <dsp:spPr>
        <a:xfrm>
          <a:off x="938618" y="2044497"/>
          <a:ext cx="3166720" cy="522431"/>
        </a:xfrm>
        <a:custGeom>
          <a:avLst/>
          <a:gdLst/>
          <a:ahLst/>
          <a:cxnLst/>
          <a:rect l="0" t="0" r="0" b="0"/>
          <a:pathLst>
            <a:path>
              <a:moveTo>
                <a:pt x="3166720" y="0"/>
              </a:moveTo>
              <a:lnTo>
                <a:pt x="3166720" y="322543"/>
              </a:lnTo>
              <a:lnTo>
                <a:pt x="0" y="322543"/>
              </a:lnTo>
              <a:lnTo>
                <a:pt x="0" y="522431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F7F5-04D6-42EB-9261-070A2727A61C}">
      <dsp:nvSpPr>
        <dsp:cNvPr id="0" name=""/>
        <dsp:cNvSpPr/>
      </dsp:nvSpPr>
      <dsp:spPr>
        <a:xfrm>
          <a:off x="2648077" y="838200"/>
          <a:ext cx="2914523" cy="120629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Intelligent Multicast</a:t>
          </a:r>
          <a:endParaRPr lang="en-IN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48077" y="838200"/>
        <a:ext cx="2914523" cy="1206297"/>
      </dsp:txXfrm>
    </dsp:sp>
    <dsp:sp modelId="{9B189BF8-72A8-4F4B-9373-A7E8003E3394}">
      <dsp:nvSpPr>
        <dsp:cNvPr id="0" name=""/>
        <dsp:cNvSpPr/>
      </dsp:nvSpPr>
      <dsp:spPr>
        <a:xfrm>
          <a:off x="0" y="2566929"/>
          <a:ext cx="1877236" cy="99826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Forwarding Group Based Routing (FGBR)</a:t>
          </a:r>
          <a:endParaRPr lang="en-IN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2566929"/>
        <a:ext cx="1877236" cy="998261"/>
      </dsp:txXfrm>
    </dsp:sp>
    <dsp:sp modelId="{5CEBA829-06A8-472B-8486-B0C08353A116}">
      <dsp:nvSpPr>
        <dsp:cNvPr id="0" name=""/>
        <dsp:cNvSpPr/>
      </dsp:nvSpPr>
      <dsp:spPr>
        <a:xfrm>
          <a:off x="2285993" y="2871730"/>
          <a:ext cx="1694214" cy="9648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SMART</a:t>
          </a:r>
          <a:endParaRPr lang="en-IN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85993" y="2871730"/>
        <a:ext cx="1694214" cy="964822"/>
      </dsp:txXfrm>
    </dsp:sp>
    <dsp:sp modelId="{2AC34D29-93A2-4D35-92BA-0D826A5980EC}">
      <dsp:nvSpPr>
        <dsp:cNvPr id="0" name=""/>
        <dsp:cNvSpPr/>
      </dsp:nvSpPr>
      <dsp:spPr>
        <a:xfrm>
          <a:off x="4419601" y="2871730"/>
          <a:ext cx="1546640" cy="92877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A-SMART</a:t>
          </a:r>
          <a:endParaRPr lang="en-IN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419601" y="2871730"/>
        <a:ext cx="1546640" cy="928776"/>
      </dsp:txXfrm>
    </dsp:sp>
    <dsp:sp modelId="{85CE50C0-60D6-4F5F-A87C-0ABCE13E6242}">
      <dsp:nvSpPr>
        <dsp:cNvPr id="0" name=""/>
        <dsp:cNvSpPr/>
      </dsp:nvSpPr>
      <dsp:spPr>
        <a:xfrm>
          <a:off x="6321661" y="2600225"/>
          <a:ext cx="1903697" cy="95184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Relay Cast</a:t>
          </a:r>
          <a:endParaRPr lang="en-IN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321661" y="2600225"/>
        <a:ext cx="1903697" cy="951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AA3C8-6F87-4276-AFE0-B6E949DCAC82}" type="datetimeFigureOut">
              <a:rPr lang="en-US"/>
              <a:pPr>
                <a:defRPr/>
              </a:pPr>
              <a:t>7/1/2017</a:t>
            </a:fld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A4AA7B6-393A-4EBA-8EDB-7050FA4D3A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4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22C63-4038-49B3-B21A-363850AC1A14}" type="datetimeFigureOut">
              <a:rPr lang="en-US"/>
              <a:pPr>
                <a:defRPr/>
              </a:pPr>
              <a:t>7/1/2017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AD71D-A321-479D-8A3F-491223F3DD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9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E6E57-4AA9-403C-B9D3-BB1A55EF27A0}" type="datetimeFigureOut">
              <a:rPr lang="en-US"/>
              <a:pPr>
                <a:defRPr/>
              </a:pPr>
              <a:t>7/1/2017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97765-34D6-43C9-82B1-84DFD695DA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9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50CD0-1120-416E-A1FA-CFB10548D0E0}" type="datetimeFigureOut">
              <a:rPr lang="en-US"/>
              <a:pPr>
                <a:defRPr/>
              </a:pPr>
              <a:t>7/1/2017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D5624-81D6-478F-B9A7-5481BEA688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3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94639-35A4-476F-95DF-29B88AA29A7E}" type="datetimeFigureOut">
              <a:rPr lang="en-US"/>
              <a:pPr>
                <a:defRPr/>
              </a:pPr>
              <a:t>7/1/2017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E375A-537F-463C-9604-1571857353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34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021E0-5CEE-48BE-96D0-E9A37630FFE5}" type="datetimeFigureOut">
              <a:rPr lang="en-US"/>
              <a:pPr>
                <a:defRPr/>
              </a:pPr>
              <a:t>7/1/2017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06F91-3B95-4667-916D-528923B9E7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2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E6F0CC5-579C-4674-9E93-06457CBBFA1A}" type="datetimeFigureOut">
              <a:rPr lang="en-US"/>
              <a:pPr>
                <a:defRPr/>
              </a:pPr>
              <a:t>7/1/2017</a:t>
            </a:fld>
            <a:endParaRPr lang="en-US" dirty="0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9736AE9-38C4-44AD-841C-8C12C24768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96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0D09F-1244-4837-A92B-95DA5FC2B941}" type="datetimeFigureOut">
              <a:rPr lang="en-US"/>
              <a:pPr>
                <a:defRPr/>
              </a:pPr>
              <a:t>7/1/2017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450E7-803A-4CAA-8910-2A7149A012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5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72082-45CC-421F-B4C7-BCF1193C40F1}" type="datetimeFigureOut">
              <a:rPr lang="en-US"/>
              <a:pPr>
                <a:defRPr/>
              </a:pPr>
              <a:t>7/1/2017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8E22F-4557-4310-A799-A144F57A1C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2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726CE-C9EC-4A02-A9CE-AE6119CD23EE}" type="datetimeFigureOut">
              <a:rPr lang="en-US"/>
              <a:pPr>
                <a:defRPr/>
              </a:pPr>
              <a:t>7/1/2017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618C6-4EB0-438B-AB07-1A5AD38F34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2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33EE6-D4A2-46C6-8440-0C189A9ECA1E}" type="datetimeFigureOut">
              <a:rPr lang="en-US"/>
              <a:pPr>
                <a:defRPr/>
              </a:pPr>
              <a:t>7/1/2017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2BF03-BC99-427A-BD88-14D6419805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05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78E3733-E547-49CD-A405-C6E0CD0BB279}" type="datetimeFigureOut">
              <a:rPr lang="en-US"/>
              <a:pPr>
                <a:defRPr/>
              </a:pPr>
              <a:t>7/1/2017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E09CF8E-9D4D-47B4-AEFA-8FEF854A19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9" r:id="rId2"/>
    <p:sldLayoutId id="2147483690" r:id="rId3"/>
    <p:sldLayoutId id="2147483691" r:id="rId4"/>
    <p:sldLayoutId id="2147483698" r:id="rId5"/>
    <p:sldLayoutId id="2147483699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37142067"/>
              </p:ext>
            </p:extLst>
          </p:nvPr>
        </p:nvGraphicFramePr>
        <p:xfrm>
          <a:off x="457200" y="1676400"/>
          <a:ext cx="84582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457200" y="4191000"/>
            <a:ext cx="8229600" cy="2195512"/>
          </a:xfrm>
        </p:spPr>
        <p:txBody>
          <a:bodyPr/>
          <a:lstStyle/>
          <a:p>
            <a:pPr marL="63500" eaLnBrk="1" hangingPunct="1">
              <a:defRPr/>
            </a:pPr>
            <a:r>
              <a:rPr lang="en-US" dirty="0" smtClean="0"/>
              <a:t>Presenter &amp; Co-author: </a:t>
            </a:r>
            <a:r>
              <a:rPr lang="en-US" b="1" dirty="0" smtClean="0"/>
              <a:t>Mr. </a:t>
            </a:r>
            <a:r>
              <a:rPr lang="en-US" b="1" dirty="0" err="1" smtClean="0"/>
              <a:t>Sujoy</a:t>
            </a:r>
            <a:r>
              <a:rPr lang="en-US" b="1" dirty="0" smtClean="0"/>
              <a:t> </a:t>
            </a:r>
            <a:r>
              <a:rPr lang="en-US" b="1" dirty="0" err="1" smtClean="0"/>
              <a:t>Saha</a:t>
            </a:r>
            <a:endParaRPr lang="en-US" b="1" dirty="0" smtClean="0"/>
          </a:p>
          <a:p>
            <a:pPr marL="63500" eaLnBrk="1" hangingPunct="1">
              <a:defRPr/>
            </a:pPr>
            <a:r>
              <a:rPr lang="en-US" dirty="0" smtClean="0"/>
              <a:t>Department of Computer Application </a:t>
            </a:r>
          </a:p>
          <a:p>
            <a:pPr eaLnBrk="1" hangingPunct="1">
              <a:defRPr/>
            </a:pPr>
            <a:r>
              <a:rPr lang="en-US" b="1" dirty="0" smtClean="0"/>
              <a:t>National Institute of Technology</a:t>
            </a:r>
          </a:p>
          <a:p>
            <a:pPr eaLnBrk="1" hangingPunct="1">
              <a:defRPr/>
            </a:pPr>
            <a:r>
              <a:rPr lang="en-US" dirty="0" smtClean="0"/>
              <a:t>Durgapur -713209</a:t>
            </a:r>
          </a:p>
          <a:p>
            <a:pPr eaLnBrk="1" hangingPunct="1">
              <a:defRPr/>
            </a:pPr>
            <a:r>
              <a:rPr lang="en-US" dirty="0" smtClean="0"/>
              <a:t>India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Taxonomy (Continued..)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462689"/>
              </p:ext>
            </p:extLst>
          </p:nvPr>
        </p:nvGraphicFramePr>
        <p:xfrm>
          <a:off x="457200" y="2249488"/>
          <a:ext cx="84582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1611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Taxonomy (Continued..)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231240"/>
              </p:ext>
            </p:extLst>
          </p:nvPr>
        </p:nvGraphicFramePr>
        <p:xfrm>
          <a:off x="457200" y="1981200"/>
          <a:ext cx="8229600" cy="4592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4618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based on: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667000"/>
            <a:ext cx="8229600" cy="363855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Delivery Ratio</a:t>
            </a:r>
          </a:p>
          <a:p>
            <a:pPr>
              <a:buFont typeface="Wingdings" pitchFamily="2" charset="2"/>
              <a:buChar char="v"/>
            </a:pPr>
            <a:endParaRPr 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32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Delivery Latency</a:t>
            </a:r>
          </a:p>
          <a:p>
            <a:pPr marL="109537" indent="0">
              <a:buNone/>
            </a:pPr>
            <a:endParaRPr 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32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Buffer </a:t>
            </a:r>
            <a:r>
              <a:rPr lang="en-US" sz="3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784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229600" cy="7620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Multicast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Flooding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/>
          <a:lstStyle/>
          <a:p>
            <a:pPr marL="109537" indent="0">
              <a:buNone/>
            </a:pPr>
            <a:r>
              <a:rPr lang="en-US" sz="2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Unicast Based Routing (UBR)</a:t>
            </a:r>
          </a:p>
          <a:p>
            <a:pPr marL="109537" indent="0">
              <a:buNone/>
            </a:pPr>
            <a:endParaRPr lang="en-US" dirty="0"/>
          </a:p>
          <a:p>
            <a:pPr marL="109537" indent="0" algn="just">
              <a:buNone/>
            </a:pPr>
            <a:r>
              <a:rPr lang="en-IN" sz="2400" dirty="0" smtClean="0"/>
              <a:t>Multicast </a:t>
            </a:r>
            <a:r>
              <a:rPr lang="en-IN" sz="2400" dirty="0"/>
              <a:t>bundles </a:t>
            </a:r>
            <a:r>
              <a:rPr lang="en-IN" sz="2400" dirty="0" smtClean="0"/>
              <a:t>are sent via </a:t>
            </a:r>
            <a:r>
              <a:rPr lang="en-IN" sz="2400" dirty="0"/>
              <a:t>multiple unicast operations from </a:t>
            </a:r>
            <a:r>
              <a:rPr lang="en-IN" sz="2400" dirty="0" smtClean="0"/>
              <a:t>source </a:t>
            </a:r>
            <a:r>
              <a:rPr lang="en-IN" sz="2400" dirty="0"/>
              <a:t>to each </a:t>
            </a:r>
            <a:r>
              <a:rPr lang="en-IN" sz="2400" dirty="0" smtClean="0"/>
              <a:t>destination; achieved by adding </a:t>
            </a:r>
            <a:r>
              <a:rPr lang="en-IN" sz="2400" dirty="0"/>
              <a:t>additional group information in the </a:t>
            </a:r>
            <a:r>
              <a:rPr lang="en-IN" sz="2400" dirty="0" smtClean="0"/>
              <a:t>bundle-headers.</a:t>
            </a:r>
            <a:endParaRPr lang="en-US" sz="2400" dirty="0"/>
          </a:p>
          <a:p>
            <a:pPr marL="109537" indent="0"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Delivery Ratio: Low - A separate unicast message is sent to each receiver, resulting in message drops.</a:t>
            </a:r>
          </a:p>
          <a:p>
            <a:pPr algn="just"/>
            <a:r>
              <a:rPr lang="en-US" sz="2400" dirty="0" smtClean="0"/>
              <a:t>Delivery Latency: High since separate copies of a multicast message are sent to receivers.</a:t>
            </a:r>
          </a:p>
          <a:p>
            <a:pPr algn="just"/>
            <a:r>
              <a:rPr lang="en-US" sz="2400" dirty="0" smtClean="0"/>
              <a:t>Buffer Usage: High but lower than BBR.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81419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906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Multicast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Flooding (Continued…)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72000"/>
          </a:xfrm>
        </p:spPr>
        <p:txBody>
          <a:bodyPr/>
          <a:lstStyle/>
          <a:p>
            <a:pPr marL="109537" indent="0">
              <a:buNone/>
            </a:pP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Broadcast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Routing 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(BBR)</a:t>
            </a:r>
          </a:p>
          <a:p>
            <a:pPr marL="109537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9537" indent="0" algn="just">
              <a:buNone/>
            </a:pPr>
            <a:r>
              <a:rPr lang="en-IN" sz="2400" dirty="0" smtClean="0"/>
              <a:t>Messages are flooded </a:t>
            </a:r>
            <a:r>
              <a:rPr lang="en-IN" sz="2400" dirty="0"/>
              <a:t>throughout the network </a:t>
            </a:r>
            <a:r>
              <a:rPr lang="en-IN" sz="2400" dirty="0" smtClean="0"/>
              <a:t>with the aim of reaching the </a:t>
            </a:r>
            <a:r>
              <a:rPr lang="en-IN" sz="2400" dirty="0"/>
              <a:t>intended receivers. </a:t>
            </a:r>
            <a:endParaRPr lang="en-US" sz="2400" dirty="0" smtClean="0"/>
          </a:p>
          <a:p>
            <a:pPr marL="109537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Delivery Ratio: </a:t>
            </a:r>
            <a:r>
              <a:rPr lang="en-US" sz="2400" dirty="0" smtClean="0"/>
              <a:t>Highest; delivery ratio increases with increase in the level of available knowledge.</a:t>
            </a:r>
          </a:p>
          <a:p>
            <a:pPr algn="just"/>
            <a:r>
              <a:rPr lang="en-US" sz="2400" dirty="0" smtClean="0"/>
              <a:t>Delivery </a:t>
            </a:r>
            <a:r>
              <a:rPr lang="en-US" sz="2400" dirty="0"/>
              <a:t>Latency: </a:t>
            </a:r>
            <a:r>
              <a:rPr lang="en-US" sz="2400" dirty="0" smtClean="0"/>
              <a:t>Low since flooding takes place.</a:t>
            </a:r>
            <a:endParaRPr lang="en-US" sz="2400" dirty="0"/>
          </a:p>
          <a:p>
            <a:pPr algn="just"/>
            <a:r>
              <a:rPr lang="en-US" sz="2400" dirty="0"/>
              <a:t>Buffer Usage: </a:t>
            </a:r>
            <a:r>
              <a:rPr lang="en-US" sz="2400" dirty="0" smtClean="0"/>
              <a:t>Very high since a large number of redundant messages are generated.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2163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Multicast Flooding (Continued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…)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211638"/>
          </a:xfrm>
        </p:spPr>
        <p:txBody>
          <a:bodyPr/>
          <a:lstStyle/>
          <a:p>
            <a:pPr marL="109537" indent="0">
              <a:buNone/>
            </a:pP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Higher </a:t>
            </a:r>
            <a:r>
              <a:rPr lang="en-US" sz="2400" dirty="0"/>
              <a:t>delivery ratio is achieved at the cost of high buffer overhead and low efficiency. </a:t>
            </a:r>
            <a:endParaRPr lang="en-US" sz="2400" dirty="0" smtClean="0"/>
          </a:p>
          <a:p>
            <a:pPr marL="109537" indent="0" algn="just">
              <a:buNone/>
            </a:pP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Should </a:t>
            </a:r>
            <a:r>
              <a:rPr lang="en-US" sz="2400" dirty="0"/>
              <a:t>work well in Random Walk/Waypoint mobility </a:t>
            </a:r>
            <a:r>
              <a:rPr lang="en-US" sz="2400" dirty="0" smtClean="0"/>
              <a:t>models</a:t>
            </a:r>
            <a:r>
              <a:rPr lang="en-US" sz="2400" dirty="0"/>
              <a:t> </a:t>
            </a:r>
            <a:r>
              <a:rPr lang="en-US" sz="2400" dirty="0" smtClean="0"/>
              <a:t>since we know flooding techniques perform better in such models.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75522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 Based Multicast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pPr marL="109537" indent="0">
              <a:buNone/>
            </a:pPr>
            <a:r>
              <a:rPr lang="en-US" dirty="0" smtClean="0">
                <a:solidFill>
                  <a:srgbClr val="9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Tree Based Routing (STBR)</a:t>
            </a:r>
          </a:p>
          <a:p>
            <a:pPr marL="109537" indent="0">
              <a:buNone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IN" sz="2400" dirty="0" smtClean="0"/>
              <a:t>A smallest cost tree is constructed at the source at the start of a multicast session. Messages are </a:t>
            </a:r>
            <a:r>
              <a:rPr lang="en-IN" sz="2400" dirty="0"/>
              <a:t>forwarded along </a:t>
            </a:r>
            <a:r>
              <a:rPr lang="en-IN" sz="2400" dirty="0" smtClean="0"/>
              <a:t>this tree. Route from the </a:t>
            </a:r>
            <a:r>
              <a:rPr lang="en-IN" sz="2400" dirty="0"/>
              <a:t>source to an intended receiver </a:t>
            </a:r>
            <a:r>
              <a:rPr lang="en-IN" sz="2400" dirty="0" smtClean="0"/>
              <a:t>remains static.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9537" indent="0" algn="just">
              <a:buNone/>
            </a:pPr>
            <a:endParaRPr lang="en-US" dirty="0"/>
          </a:p>
          <a:p>
            <a:pPr algn="just"/>
            <a:r>
              <a:rPr lang="en-US" sz="2400" dirty="0"/>
              <a:t>Delivery Ratio: </a:t>
            </a:r>
            <a:r>
              <a:rPr lang="en-US" sz="2400" dirty="0" smtClean="0"/>
              <a:t>Low but improves when network disruptions occur periodically in a scheduled manner.</a:t>
            </a:r>
            <a:endParaRPr lang="en-US" sz="2400" dirty="0"/>
          </a:p>
          <a:p>
            <a:pPr algn="just"/>
            <a:r>
              <a:rPr lang="en-US" sz="2400" dirty="0"/>
              <a:t>Delivery Latency: </a:t>
            </a:r>
            <a:r>
              <a:rPr lang="en-US" sz="2400" dirty="0" smtClean="0"/>
              <a:t>High in case of frequent and irregular link disruptions.</a:t>
            </a:r>
            <a:endParaRPr lang="en-US" sz="2400" dirty="0"/>
          </a:p>
          <a:p>
            <a:pPr algn="just"/>
            <a:r>
              <a:rPr lang="en-US" sz="2400" dirty="0"/>
              <a:t>Buffer Usage: </a:t>
            </a:r>
            <a:r>
              <a:rPr lang="en-US" sz="2400" dirty="0" smtClean="0"/>
              <a:t>Much lower due to the effectively forwarding nature.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62421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858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 Based Multicast (Continued..)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pPr marL="109537" indent="0">
              <a:buNone/>
            </a:pP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 Based Routing 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(DTBR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109537" indent="0">
              <a:buNone/>
            </a:pPr>
            <a:endParaRPr lang="en-US" sz="2400" dirty="0" smtClean="0"/>
          </a:p>
          <a:p>
            <a:pPr marL="109537" indent="0" algn="just">
              <a:buNone/>
            </a:pPr>
            <a:r>
              <a:rPr lang="en-IN" sz="2400" dirty="0" smtClean="0"/>
              <a:t>It is assumed </a:t>
            </a:r>
            <a:r>
              <a:rPr lang="en-IN" sz="2400" dirty="0"/>
              <a:t>that each DTN node has the knowledge oracle containing the </a:t>
            </a:r>
            <a:r>
              <a:rPr lang="en-IN" sz="2400" dirty="0" smtClean="0"/>
              <a:t>schedule </a:t>
            </a:r>
            <a:r>
              <a:rPr lang="en-IN" sz="2400" dirty="0"/>
              <a:t>of link up/down information </a:t>
            </a:r>
            <a:r>
              <a:rPr lang="en-IN" sz="2400" dirty="0" smtClean="0"/>
              <a:t>in </a:t>
            </a:r>
            <a:r>
              <a:rPr lang="en-IN" sz="2400" dirty="0"/>
              <a:t>DTN overlay. </a:t>
            </a:r>
            <a:r>
              <a:rPr lang="en-IN" sz="2400" dirty="0" smtClean="0"/>
              <a:t>Each </a:t>
            </a:r>
            <a:r>
              <a:rPr lang="en-IN" sz="2400" dirty="0"/>
              <a:t>bundle  </a:t>
            </a:r>
            <a:r>
              <a:rPr lang="en-IN" sz="2400" dirty="0" smtClean="0"/>
              <a:t>constructs an </a:t>
            </a:r>
            <a:r>
              <a:rPr lang="en-IN" sz="2400" dirty="0"/>
              <a:t>associated tree that may change hop-by-hop </a:t>
            </a:r>
            <a:r>
              <a:rPr lang="en-IN" sz="2400" dirty="0" smtClean="0"/>
              <a:t>depending upon these link </a:t>
            </a:r>
            <a:r>
              <a:rPr lang="en-IN" sz="2400" dirty="0"/>
              <a:t>up/down </a:t>
            </a:r>
            <a:r>
              <a:rPr lang="en-IN" sz="2400" dirty="0" smtClean="0"/>
              <a:t>variations. </a:t>
            </a:r>
            <a:endParaRPr lang="en-US" sz="2400" dirty="0"/>
          </a:p>
          <a:p>
            <a:pPr marL="109537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Delivery Ratio: Low but improves when network disruptions occur periodically in a scheduled manner.</a:t>
            </a:r>
          </a:p>
          <a:p>
            <a:pPr algn="just"/>
            <a:r>
              <a:rPr lang="en-US" sz="2400" dirty="0"/>
              <a:t>Delivery Latency: </a:t>
            </a:r>
            <a:r>
              <a:rPr lang="en-US" sz="2400" dirty="0" smtClean="0"/>
              <a:t>Higher than STBR due to shortest path tree computation after each hop.</a:t>
            </a:r>
            <a:endParaRPr lang="en-US" sz="2400" dirty="0"/>
          </a:p>
          <a:p>
            <a:pPr algn="just"/>
            <a:r>
              <a:rPr lang="en-US" sz="2400" dirty="0"/>
              <a:t>Buffer Usage: </a:t>
            </a:r>
            <a:r>
              <a:rPr lang="en-US" sz="2400" dirty="0" smtClean="0"/>
              <a:t>Higher than STBR.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94233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620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 Based Multicast (Continued..)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49838"/>
          </a:xfrm>
        </p:spPr>
        <p:txBody>
          <a:bodyPr/>
          <a:lstStyle/>
          <a:p>
            <a:pPr marL="109537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On-demand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Situation-aware (OS) Multicast</a:t>
            </a:r>
          </a:p>
          <a:p>
            <a:pPr marL="109537" indent="0">
              <a:buNone/>
            </a:pPr>
            <a:endParaRPr lang="en-US" sz="2400" dirty="0" smtClean="0"/>
          </a:p>
          <a:p>
            <a:pPr marL="109537" indent="0" algn="just">
              <a:buNone/>
            </a:pPr>
            <a:r>
              <a:rPr lang="en-IN" sz="2400" dirty="0" smtClean="0"/>
              <a:t>It builds up a dynamic multicast tree just like DTBR. It doesn’t </a:t>
            </a:r>
            <a:r>
              <a:rPr lang="en-IN" sz="2400" dirty="0"/>
              <a:t>rely on any global knowledge of the network, such as node positions or link up/down schedule. Unlike DTBR, it always contains a full list of all the intended receivers</a:t>
            </a:r>
            <a:r>
              <a:rPr lang="en-IN" sz="2400" dirty="0" smtClean="0"/>
              <a:t>.</a:t>
            </a:r>
            <a:endParaRPr lang="en-US" sz="2400" dirty="0" smtClean="0"/>
          </a:p>
          <a:p>
            <a:pPr marL="109537" indent="0" algn="just">
              <a:buNone/>
            </a:pPr>
            <a:endParaRPr lang="en-US" sz="2400" dirty="0"/>
          </a:p>
          <a:p>
            <a:pPr algn="just"/>
            <a:r>
              <a:rPr lang="en-US" sz="2400" dirty="0" smtClean="0"/>
              <a:t>Delivery </a:t>
            </a:r>
            <a:r>
              <a:rPr lang="en-US" sz="2400" dirty="0"/>
              <a:t>Ratio: </a:t>
            </a:r>
            <a:r>
              <a:rPr lang="en-US" sz="2400" dirty="0" smtClean="0"/>
              <a:t>Slightly higher than DTBR; performs better in case of random disruptions.</a:t>
            </a:r>
          </a:p>
          <a:p>
            <a:pPr algn="just"/>
            <a:r>
              <a:rPr lang="en-US" sz="2400" dirty="0" smtClean="0"/>
              <a:t>Delivery </a:t>
            </a:r>
            <a:r>
              <a:rPr lang="en-US" sz="2400" dirty="0"/>
              <a:t>Latency: </a:t>
            </a:r>
            <a:r>
              <a:rPr lang="en-US" sz="2400" dirty="0" smtClean="0"/>
              <a:t>Slightly higher than DTBR due to lack of global knowledge.</a:t>
            </a:r>
            <a:endParaRPr lang="en-US" sz="2400" dirty="0"/>
          </a:p>
          <a:p>
            <a:pPr algn="just"/>
            <a:r>
              <a:rPr lang="en-US" sz="2400" dirty="0"/>
              <a:t>Buffer Usage: Higher than </a:t>
            </a:r>
            <a:r>
              <a:rPr lang="en-US" sz="2400" dirty="0" smtClean="0"/>
              <a:t>DTBR since each bundle always contains a full list of intended receivers.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14731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 Based Multicast (Continued..)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983038"/>
          </a:xfrm>
        </p:spPr>
        <p:txBody>
          <a:bodyPr/>
          <a:lstStyle/>
          <a:p>
            <a:pPr marL="109537" indent="0">
              <a:buNone/>
            </a:pP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Remarks</a:t>
            </a:r>
          </a:p>
          <a:p>
            <a:pPr marL="109537" indent="0">
              <a:buNone/>
            </a:pPr>
            <a:endParaRPr lang="en-US" b="1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Buffer usage significantly </a:t>
            </a:r>
            <a:r>
              <a:rPr lang="en-US" sz="2400" dirty="0" smtClean="0"/>
              <a:t>reduced.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Delivery </a:t>
            </a:r>
            <a:r>
              <a:rPr lang="en-US" sz="2400" dirty="0"/>
              <a:t>ratio and latency are compromised with. 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Should be compatible </a:t>
            </a:r>
            <a:r>
              <a:rPr lang="en-US" sz="2400" dirty="0"/>
              <a:t>with most mobility models.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63974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of Delay Tolerant Networks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287838"/>
          </a:xfrm>
        </p:spPr>
        <p:txBody>
          <a:bodyPr/>
          <a:lstStyle/>
          <a:p>
            <a:pPr marL="411162" lvl="1" indent="0">
              <a:buNone/>
            </a:pPr>
            <a:r>
              <a:rPr lang="en-US" dirty="0" smtClean="0"/>
              <a:t>   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Intermediate </a:t>
            </a:r>
            <a:r>
              <a:rPr lang="en-US" dirty="0">
                <a:solidFill>
                  <a:srgbClr val="FF0000"/>
                </a:solidFill>
              </a:rPr>
              <a:t>Connectivity</a:t>
            </a:r>
            <a:endParaRPr lang="en-IN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    Sparseness of Locality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Disconnected Network Graph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00B050"/>
                </a:solidFill>
              </a:rPr>
              <a:t>Challenged Network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63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Probability Based Multicast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238"/>
          </a:xfrm>
        </p:spPr>
        <p:txBody>
          <a:bodyPr/>
          <a:lstStyle/>
          <a:p>
            <a:pPr marL="109537" indent="0">
              <a:buNone/>
            </a:pPr>
            <a:r>
              <a:rPr lang="en-US" dirty="0" smtClean="0">
                <a:solidFill>
                  <a:srgbClr val="9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Encounter Based Multicast Routing (EBMR)</a:t>
            </a:r>
            <a:endParaRPr lang="en-US" sz="2400" dirty="0" smtClean="0">
              <a:solidFill>
                <a:srgbClr val="9E0000"/>
              </a:solidFill>
            </a:endParaRPr>
          </a:p>
          <a:p>
            <a:endParaRPr lang="en-IN" sz="2400" dirty="0"/>
          </a:p>
          <a:p>
            <a:pPr marL="109537" indent="0" algn="just">
              <a:buNone/>
            </a:pPr>
            <a:r>
              <a:rPr lang="en-IN" sz="2400" dirty="0" smtClean="0"/>
              <a:t>Message is passed only if next hop node has delivery prob. Higher than a threshold. Each node transfers message to all the next hop nodes with highest probability.</a:t>
            </a:r>
          </a:p>
          <a:p>
            <a:pPr marL="109537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Delivery Ratio: Very high when node mobility is </a:t>
            </a:r>
            <a:r>
              <a:rPr lang="en-US" sz="2400" dirty="0" smtClean="0"/>
              <a:t>periodic and predictable.</a:t>
            </a:r>
          </a:p>
          <a:p>
            <a:pPr algn="just"/>
            <a:r>
              <a:rPr lang="en-US" sz="2400" dirty="0" smtClean="0"/>
              <a:t>Delivery Latency</a:t>
            </a:r>
            <a:r>
              <a:rPr lang="en-US" sz="2400" dirty="0"/>
              <a:t>: </a:t>
            </a:r>
            <a:r>
              <a:rPr lang="en-US" sz="2400" dirty="0" smtClean="0"/>
              <a:t>High for irregular disruptions; decreases with predictability as no of hops reduces.</a:t>
            </a:r>
            <a:endParaRPr lang="en-US" sz="2400" dirty="0"/>
          </a:p>
          <a:p>
            <a:pPr algn="just"/>
            <a:r>
              <a:rPr lang="en-US" sz="2400" dirty="0"/>
              <a:t>Buffer Usage: Higher </a:t>
            </a:r>
            <a:r>
              <a:rPr lang="en-US" sz="2400" dirty="0" smtClean="0"/>
              <a:t>than tree-based but lower than flooding-based techniques.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55215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4572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Prob.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Multicast(Continued..)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038"/>
          </a:xfrm>
        </p:spPr>
        <p:txBody>
          <a:bodyPr/>
          <a:lstStyle/>
          <a:p>
            <a:pPr marL="109537" indent="0">
              <a:buNone/>
            </a:pP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 Aware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Multicast Routing 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(CAMR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109537" indent="0">
              <a:buNone/>
            </a:pPr>
            <a:endParaRPr lang="en-US" sz="2400" dirty="0" smtClean="0"/>
          </a:p>
          <a:p>
            <a:pPr marL="109537" indent="0" algn="just">
              <a:buNone/>
            </a:pPr>
            <a:r>
              <a:rPr lang="en-IN" sz="2400" dirty="0"/>
              <a:t>N</a:t>
            </a:r>
            <a:r>
              <a:rPr lang="en-IN" sz="2400" dirty="0" smtClean="0"/>
              <a:t>odes </a:t>
            </a:r>
            <a:r>
              <a:rPr lang="en-IN" sz="2400" dirty="0"/>
              <a:t>are allowed to use high power transmissions when the </a:t>
            </a:r>
            <a:r>
              <a:rPr lang="en-IN" sz="2400" dirty="0" smtClean="0"/>
              <a:t>local </a:t>
            </a:r>
            <a:r>
              <a:rPr lang="en-IN" sz="2400" dirty="0"/>
              <a:t>node density drops below a certain threshold</a:t>
            </a:r>
            <a:r>
              <a:rPr lang="en-IN" sz="2400" dirty="0" smtClean="0"/>
              <a:t>. </a:t>
            </a:r>
            <a:r>
              <a:rPr lang="en-IN" sz="2400" dirty="0"/>
              <a:t>Each node maintains 2-hop </a:t>
            </a:r>
            <a:r>
              <a:rPr lang="en-IN" sz="2400" dirty="0" smtClean="0"/>
              <a:t>neighbourhood </a:t>
            </a:r>
            <a:r>
              <a:rPr lang="en-IN" sz="2400" dirty="0"/>
              <a:t>information, </a:t>
            </a:r>
            <a:r>
              <a:rPr lang="en-IN" sz="2400" dirty="0" smtClean="0"/>
              <a:t>and is allowed to act as a message ferry.</a:t>
            </a:r>
            <a:endParaRPr lang="en-US" sz="2400" dirty="0" smtClean="0"/>
          </a:p>
          <a:p>
            <a:pPr marL="109537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Delivery Ratio: </a:t>
            </a:r>
            <a:r>
              <a:rPr lang="en-US" sz="2400" dirty="0" smtClean="0"/>
              <a:t>Much higher than tree-based schemes due to high power route discovery and message ferrying processes.</a:t>
            </a:r>
            <a:endParaRPr lang="en-US" sz="2400" dirty="0"/>
          </a:p>
          <a:p>
            <a:pPr algn="just"/>
            <a:r>
              <a:rPr lang="en-US" sz="2400" dirty="0"/>
              <a:t>Delivery Latency: </a:t>
            </a:r>
            <a:r>
              <a:rPr lang="en-US" sz="2400" dirty="0" smtClean="0"/>
              <a:t>Low; almost identical to DTBR and OS Multicast.</a:t>
            </a:r>
            <a:endParaRPr lang="en-US" sz="2400" dirty="0"/>
          </a:p>
          <a:p>
            <a:pPr algn="just"/>
            <a:r>
              <a:rPr lang="en-US" sz="2400" dirty="0"/>
              <a:t>Buffer Usage: </a:t>
            </a:r>
            <a:r>
              <a:rPr lang="en-US" sz="2400" dirty="0" smtClean="0"/>
              <a:t>Similar to EBMR.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30214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Prob. Based Multicast(Continued..)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Remarks</a:t>
            </a:r>
          </a:p>
          <a:p>
            <a:pPr marL="109537" indent="0">
              <a:buNone/>
            </a:pPr>
            <a:endParaRPr lang="en-US" b="1" dirty="0"/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Ideal for networks where node mobility is periodic and/or predictable. </a:t>
            </a: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endParaRPr lang="en-US" sz="2400" dirty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CAMR </a:t>
            </a:r>
            <a:r>
              <a:rPr lang="en-US" sz="2400" dirty="0"/>
              <a:t>compromises heavily with power usage. </a:t>
            </a: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endParaRPr lang="en-US" sz="2400" dirty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Should </a:t>
            </a:r>
            <a:r>
              <a:rPr lang="en-US" sz="2400" dirty="0"/>
              <a:t>work best with Working Day mobility </a:t>
            </a:r>
            <a:r>
              <a:rPr lang="en-US" sz="2400" dirty="0" smtClean="0"/>
              <a:t>model due to the predictability feature implemented in these schemes.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33069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858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Intelligent Multicast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49838"/>
          </a:xfrm>
        </p:spPr>
        <p:txBody>
          <a:bodyPr/>
          <a:lstStyle/>
          <a:p>
            <a:pPr marL="109537" indent="0">
              <a:buNone/>
            </a:pPr>
            <a:r>
              <a:rPr lang="en-US" dirty="0" smtClean="0">
                <a:solidFill>
                  <a:srgbClr val="9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Forwarding Group Based </a:t>
            </a:r>
            <a:r>
              <a:rPr lang="en-US" dirty="0">
                <a:solidFill>
                  <a:srgbClr val="9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Routing </a:t>
            </a:r>
            <a:r>
              <a:rPr lang="en-US" dirty="0" smtClean="0">
                <a:solidFill>
                  <a:srgbClr val="9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(FGBR)</a:t>
            </a:r>
            <a:endParaRPr lang="en-US" dirty="0">
              <a:solidFill>
                <a:srgbClr val="9E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9537" indent="0">
              <a:buNone/>
            </a:pPr>
            <a:endParaRPr lang="en-IN" sz="2400" dirty="0" smtClean="0"/>
          </a:p>
          <a:p>
            <a:pPr marL="109537" indent="0" algn="just">
              <a:buNone/>
            </a:pPr>
            <a:r>
              <a:rPr lang="en-IN" sz="2400" dirty="0" smtClean="0"/>
              <a:t>A </a:t>
            </a:r>
            <a:r>
              <a:rPr lang="en-IN" sz="2400" dirty="0"/>
              <a:t>shortest path tree </a:t>
            </a:r>
            <a:r>
              <a:rPr lang="en-IN" sz="2400" dirty="0" smtClean="0"/>
              <a:t>is computed for each message and then all the nodes in the tree are set as members of a forwarding group meant for that message. The message is then delivered by flooding </a:t>
            </a:r>
            <a:r>
              <a:rPr lang="en-IN" sz="2400" dirty="0"/>
              <a:t>within </a:t>
            </a:r>
            <a:r>
              <a:rPr lang="en-IN" sz="2400" dirty="0" smtClean="0"/>
              <a:t>this </a:t>
            </a:r>
            <a:r>
              <a:rPr lang="en-IN" sz="2400" dirty="0"/>
              <a:t>forwarding group. </a:t>
            </a:r>
            <a:endParaRPr lang="en-US" sz="2400" dirty="0" smtClean="0"/>
          </a:p>
          <a:p>
            <a:pPr marL="109537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Delivery Ratio: </a:t>
            </a:r>
            <a:r>
              <a:rPr lang="en-US" sz="2400" dirty="0" smtClean="0"/>
              <a:t>Best among all strategies that use knowledge since messages reach via multiple paths.</a:t>
            </a:r>
          </a:p>
          <a:p>
            <a:pPr algn="just"/>
            <a:r>
              <a:rPr lang="en-US" sz="2400" dirty="0" smtClean="0"/>
              <a:t>Delivery </a:t>
            </a:r>
            <a:r>
              <a:rPr lang="en-US" sz="2400" dirty="0"/>
              <a:t>Latency: </a:t>
            </a:r>
            <a:r>
              <a:rPr lang="en-US" sz="2400" dirty="0" smtClean="0"/>
              <a:t>Lower than forwarding-based techniques but higher than flooding-based ones.</a:t>
            </a:r>
            <a:endParaRPr lang="en-US" sz="2400" dirty="0"/>
          </a:p>
          <a:p>
            <a:pPr algn="just"/>
            <a:r>
              <a:rPr lang="en-US" sz="2400" dirty="0"/>
              <a:t>Buffer Usage: </a:t>
            </a:r>
            <a:r>
              <a:rPr lang="en-US" sz="2400" dirty="0" smtClean="0"/>
              <a:t>Slightly larger than tree-based multicast routing strategies.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6237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858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Intelligent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Multicast (Continued..)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3638"/>
          </a:xfrm>
        </p:spPr>
        <p:txBody>
          <a:bodyPr/>
          <a:lstStyle/>
          <a:p>
            <a:pPr marL="109537" indent="0">
              <a:buNone/>
            </a:pP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9537" indent="0">
              <a:buNone/>
            </a:pPr>
            <a:endParaRPr lang="en-US" sz="2400" dirty="0" smtClean="0"/>
          </a:p>
          <a:p>
            <a:pPr marL="109537" indent="0" algn="just">
              <a:buNone/>
            </a:pPr>
            <a:r>
              <a:rPr lang="en-IN" sz="2400" dirty="0" smtClean="0"/>
              <a:t>In phase-1, </a:t>
            </a:r>
            <a:r>
              <a:rPr lang="en-IN" sz="2400" dirty="0"/>
              <a:t>a fixed </a:t>
            </a:r>
            <a:r>
              <a:rPr lang="en-IN" sz="2400" dirty="0" smtClean="0"/>
              <a:t>no. of message copies </a:t>
            </a:r>
            <a:r>
              <a:rPr lang="en-IN" sz="2400" dirty="0"/>
              <a:t>are </a:t>
            </a:r>
            <a:r>
              <a:rPr lang="en-IN" sz="2400" dirty="0" smtClean="0"/>
              <a:t>put into the network to reach companions </a:t>
            </a:r>
            <a:r>
              <a:rPr lang="en-IN" sz="2400" dirty="0"/>
              <a:t>of </a:t>
            </a:r>
            <a:r>
              <a:rPr lang="en-IN" sz="2400" dirty="0" smtClean="0"/>
              <a:t>destination; in phase-2, a companion only </a:t>
            </a:r>
            <a:r>
              <a:rPr lang="en-IN" sz="2400" dirty="0"/>
              <a:t>propagates </a:t>
            </a:r>
            <a:r>
              <a:rPr lang="en-IN" sz="2400" dirty="0" smtClean="0"/>
              <a:t>message </a:t>
            </a:r>
            <a:r>
              <a:rPr lang="en-IN" sz="2400" dirty="0"/>
              <a:t>to other companions </a:t>
            </a:r>
            <a:r>
              <a:rPr lang="en-IN" sz="2400" dirty="0" smtClean="0"/>
              <a:t>until destination is reached. Both phases use Binary Spray. </a:t>
            </a:r>
            <a:endParaRPr lang="en-US" sz="2400" dirty="0" smtClean="0"/>
          </a:p>
          <a:p>
            <a:pPr marL="109537" indent="0">
              <a:buNone/>
            </a:pPr>
            <a:endParaRPr lang="en-US" sz="2400" dirty="0"/>
          </a:p>
          <a:p>
            <a:r>
              <a:rPr lang="en-US" sz="2400" dirty="0"/>
              <a:t>Delivery Ratio: </a:t>
            </a:r>
            <a:r>
              <a:rPr lang="en-US" sz="2400" dirty="0" smtClean="0"/>
              <a:t>Slightly higher than A-SMART since both stages implement binary spray.</a:t>
            </a:r>
            <a:endParaRPr lang="en-US" sz="2400" dirty="0"/>
          </a:p>
          <a:p>
            <a:r>
              <a:rPr lang="en-US" sz="2400" dirty="0"/>
              <a:t>Delivery Latency: Lower than </a:t>
            </a:r>
            <a:r>
              <a:rPr lang="en-US" sz="2400" dirty="0" smtClean="0"/>
              <a:t>A-SMART due to the 2-stage spraying technique.</a:t>
            </a:r>
            <a:endParaRPr lang="en-US" sz="2400" dirty="0"/>
          </a:p>
          <a:p>
            <a:r>
              <a:rPr lang="en-US" sz="2400" dirty="0"/>
              <a:t>Buffer Usage: Slightly </a:t>
            </a:r>
            <a:r>
              <a:rPr lang="en-US" sz="2400" dirty="0" smtClean="0"/>
              <a:t>lower than the flooding techniques due to the partial flooding implementation.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41710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858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Intelligent Multicast (Continued..)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973638"/>
          </a:xfrm>
        </p:spPr>
        <p:txBody>
          <a:bodyPr/>
          <a:lstStyle/>
          <a:p>
            <a:pPr marL="109537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A-SMART</a:t>
            </a:r>
            <a:endParaRPr lang="en-US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9537" indent="0">
              <a:buNone/>
            </a:pPr>
            <a:endParaRPr lang="en-US" sz="2400" dirty="0" smtClean="0"/>
          </a:p>
          <a:p>
            <a:pPr marL="109537" indent="0" algn="just">
              <a:buNone/>
            </a:pPr>
            <a:r>
              <a:rPr lang="en-US" sz="2400" dirty="0" smtClean="0"/>
              <a:t>Consists of 2 phases though they may run simultaneously: </a:t>
            </a:r>
            <a:r>
              <a:rPr lang="en-IN" sz="2400" dirty="0" smtClean="0"/>
              <a:t>In phase-1, </a:t>
            </a:r>
            <a:r>
              <a:rPr lang="en-IN" sz="2400" dirty="0"/>
              <a:t>nodes use </a:t>
            </a:r>
            <a:r>
              <a:rPr lang="en-IN" sz="2400" dirty="0" smtClean="0"/>
              <a:t>‘</a:t>
            </a:r>
            <a:r>
              <a:rPr lang="en-IN" sz="2400" dirty="0" err="1" smtClean="0"/>
              <a:t>anycast</a:t>
            </a:r>
            <a:r>
              <a:rPr lang="en-IN" sz="2400" dirty="0" smtClean="0"/>
              <a:t>’ </a:t>
            </a:r>
            <a:r>
              <a:rPr lang="en-IN" sz="2400" dirty="0"/>
              <a:t>scheme to forward </a:t>
            </a:r>
            <a:r>
              <a:rPr lang="en-IN" sz="2400" dirty="0" smtClean="0"/>
              <a:t>message </a:t>
            </a:r>
            <a:r>
              <a:rPr lang="en-IN" sz="2400" dirty="0"/>
              <a:t>to a </a:t>
            </a:r>
            <a:r>
              <a:rPr lang="en-IN" sz="2400" dirty="0" smtClean="0"/>
              <a:t>companion </a:t>
            </a:r>
            <a:r>
              <a:rPr lang="en-IN" sz="2400" dirty="0"/>
              <a:t>of </a:t>
            </a:r>
            <a:r>
              <a:rPr lang="en-IN" sz="2400" dirty="0" smtClean="0"/>
              <a:t>destination; in phase-2, the </a:t>
            </a:r>
            <a:r>
              <a:rPr lang="en-IN" sz="2400" dirty="0"/>
              <a:t>message is Binary </a:t>
            </a:r>
            <a:r>
              <a:rPr lang="en-IN" sz="2400" dirty="0" smtClean="0"/>
              <a:t>Sprayed </a:t>
            </a:r>
            <a:r>
              <a:rPr lang="en-IN" sz="2400" dirty="0"/>
              <a:t>in the destination </a:t>
            </a:r>
            <a:r>
              <a:rPr lang="en-IN" sz="2400" dirty="0" smtClean="0"/>
              <a:t>group only.</a:t>
            </a:r>
          </a:p>
          <a:p>
            <a:pPr marL="109537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Delivery Ratio: </a:t>
            </a:r>
            <a:r>
              <a:rPr lang="en-US" sz="2400" dirty="0" smtClean="0"/>
              <a:t>Lower than SMART but utilization of resources is better.</a:t>
            </a:r>
            <a:endParaRPr lang="en-US" sz="2400" dirty="0"/>
          </a:p>
          <a:p>
            <a:pPr algn="just"/>
            <a:r>
              <a:rPr lang="en-US" sz="2400" dirty="0"/>
              <a:t>Delivery Latency: </a:t>
            </a:r>
            <a:r>
              <a:rPr lang="en-US" sz="2400" dirty="0" smtClean="0"/>
              <a:t>Higher than SMART due to the first phase being “any cast” instead of binary spraying.</a:t>
            </a:r>
            <a:endParaRPr lang="en-US" sz="2400" dirty="0"/>
          </a:p>
          <a:p>
            <a:pPr algn="just"/>
            <a:r>
              <a:rPr lang="en-US" sz="2400" dirty="0"/>
              <a:t>Buffer Usage: </a:t>
            </a:r>
            <a:r>
              <a:rPr lang="en-US" sz="2400" dirty="0" smtClean="0"/>
              <a:t>Lower than SMART since binary spray is implemented in just one phase.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16858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096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Intelligent Multicast (Continued..)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49838"/>
          </a:xfrm>
        </p:spPr>
        <p:txBody>
          <a:bodyPr/>
          <a:lstStyle/>
          <a:p>
            <a:pPr marL="109537" indent="0">
              <a:buNone/>
            </a:pPr>
            <a:r>
              <a:rPr lang="en-US" dirty="0" smtClean="0">
                <a:solidFill>
                  <a:srgbClr val="BC8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Relay Cast</a:t>
            </a:r>
            <a:endParaRPr lang="en-US" dirty="0">
              <a:solidFill>
                <a:srgbClr val="BC8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9537" indent="0">
              <a:buNone/>
            </a:pPr>
            <a:endParaRPr lang="en-US" sz="2400" dirty="0" smtClean="0"/>
          </a:p>
          <a:p>
            <a:pPr marL="109537" indent="0" algn="just">
              <a:buNone/>
            </a:pPr>
            <a:r>
              <a:rPr lang="en-IN" sz="2400" dirty="0" smtClean="0"/>
              <a:t>It is based on 2-hop DTN relay. In </a:t>
            </a:r>
            <a:r>
              <a:rPr lang="en-IN" sz="2400" dirty="0"/>
              <a:t>each time </a:t>
            </a:r>
            <a:r>
              <a:rPr lang="en-IN" sz="2400" dirty="0" smtClean="0"/>
              <a:t>slot, a connected pair of nodes is selected </a:t>
            </a:r>
            <a:r>
              <a:rPr lang="en-IN" sz="2400" dirty="0"/>
              <a:t>and </a:t>
            </a:r>
            <a:r>
              <a:rPr lang="en-IN" sz="2400" dirty="0" smtClean="0"/>
              <a:t>either </a:t>
            </a:r>
            <a:r>
              <a:rPr lang="en-IN" sz="2400" dirty="0"/>
              <a:t>of </a:t>
            </a:r>
            <a:r>
              <a:rPr lang="en-IN" sz="2400" dirty="0" smtClean="0"/>
              <a:t>these is performed: In phase-1(Relay</a:t>
            </a:r>
            <a:r>
              <a:rPr lang="en-IN" sz="2400" dirty="0"/>
              <a:t>), </a:t>
            </a:r>
            <a:r>
              <a:rPr lang="en-IN" sz="2400" dirty="0" smtClean="0"/>
              <a:t>source </a:t>
            </a:r>
            <a:r>
              <a:rPr lang="en-IN" sz="2400" dirty="0"/>
              <a:t>sends a new packet to a relay </a:t>
            </a:r>
            <a:r>
              <a:rPr lang="en-IN" sz="2400" dirty="0" smtClean="0"/>
              <a:t>node (which may be a receiver); in phase-2(Delivery</a:t>
            </a:r>
            <a:r>
              <a:rPr lang="en-IN" sz="2400" dirty="0"/>
              <a:t>), </a:t>
            </a:r>
            <a:r>
              <a:rPr lang="en-IN" sz="2400" dirty="0" smtClean="0"/>
              <a:t>if all receivers haven’t received packet, a </a:t>
            </a:r>
            <a:r>
              <a:rPr lang="en-IN" sz="2400" dirty="0"/>
              <a:t>relay node delivers the packet</a:t>
            </a:r>
            <a:r>
              <a:rPr lang="en-IN" sz="2400" dirty="0" smtClean="0"/>
              <a:t>.</a:t>
            </a:r>
            <a:endParaRPr lang="en-US" sz="2400" dirty="0" smtClean="0"/>
          </a:p>
          <a:p>
            <a:pPr marL="109537" indent="0">
              <a:buNone/>
            </a:pPr>
            <a:endParaRPr lang="en-US" sz="2400" dirty="0"/>
          </a:p>
          <a:p>
            <a:r>
              <a:rPr lang="en-US" sz="2400" dirty="0"/>
              <a:t>Delivery Ratio: </a:t>
            </a:r>
            <a:r>
              <a:rPr lang="en-US" sz="2400" dirty="0" smtClean="0"/>
              <a:t>Higher than EBMR.</a:t>
            </a:r>
            <a:endParaRPr lang="en-US" sz="2400" dirty="0"/>
          </a:p>
          <a:p>
            <a:r>
              <a:rPr lang="en-US" sz="2400" dirty="0"/>
              <a:t>Delivery Latency: </a:t>
            </a:r>
            <a:r>
              <a:rPr lang="en-US" sz="2400" dirty="0" smtClean="0"/>
              <a:t>High in case of sparse networks since receivers may not be found within 2-hop neighborhood.</a:t>
            </a:r>
            <a:endParaRPr lang="en-US" sz="2400" dirty="0"/>
          </a:p>
          <a:p>
            <a:r>
              <a:rPr lang="en-US" sz="2400" dirty="0"/>
              <a:t>Buffer Usage: </a:t>
            </a:r>
            <a:r>
              <a:rPr lang="en-US" sz="2400" dirty="0" smtClean="0"/>
              <a:t>Less; comparable to A-SMART.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98199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Intelligent Multicast (Continued..)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Remarks:</a:t>
            </a:r>
          </a:p>
          <a:p>
            <a:pPr marL="109537" indent="0">
              <a:buNone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Highly efficient, since it uses intelligent combination of flooding and forwarding techniques to achieve </a:t>
            </a:r>
            <a:r>
              <a:rPr lang="en-US" sz="2400" dirty="0" smtClean="0"/>
              <a:t>maximal </a:t>
            </a:r>
            <a:r>
              <a:rPr lang="en-US" sz="2400" dirty="0"/>
              <a:t>performance. </a:t>
            </a:r>
            <a:endParaRPr lang="en-US" sz="2400" dirty="0" smtClean="0"/>
          </a:p>
          <a:p>
            <a:pPr marL="109537" indent="0" algn="just">
              <a:buNone/>
            </a:pP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Designed </a:t>
            </a:r>
            <a:r>
              <a:rPr lang="en-US" sz="2400" dirty="0"/>
              <a:t>to work well with most mobility models.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88659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153400" cy="609600"/>
          </a:xfrm>
        </p:spPr>
        <p:txBody>
          <a:bodyPr/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Tabular Representation of Comparison Data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 rotWithShape="1">
          <a:blip r:embed="rId2"/>
          <a:srcRect l="24783" t="28994" r="23324" b="11242"/>
          <a:stretch/>
        </p:blipFill>
        <p:spPr bwMode="auto">
          <a:xfrm>
            <a:off x="0" y="1447800"/>
            <a:ext cx="9144000" cy="5410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35571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153400" cy="762000"/>
          </a:xfrm>
        </p:spPr>
        <p:txBody>
          <a:bodyPr/>
          <a:lstStyle/>
          <a:p>
            <a:pPr lvl="0"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Issues for Future Work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pPr marL="109537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Security</a:t>
            </a:r>
            <a:r>
              <a:rPr lang="en-US" sz="2400" dirty="0" smtClean="0"/>
              <a:t>: Networks where personal and/or 	classified information is shared.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Efficiency</a:t>
            </a:r>
            <a:r>
              <a:rPr lang="en-US" sz="2400" dirty="0" smtClean="0"/>
              <a:t>: High power leads to high cost; power 	usage should be minimized.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Buffer Management</a:t>
            </a:r>
            <a:r>
              <a:rPr lang="en-US" sz="2400" dirty="0" smtClean="0"/>
              <a:t>: Provision for 	dynamic 	addition/reduction in buffer size depending upon data 	packet size.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Scalability</a:t>
            </a:r>
            <a:r>
              <a:rPr lang="en-US" sz="2400" dirty="0" smtClean="0"/>
              <a:t>: </a:t>
            </a:r>
            <a:r>
              <a:rPr lang="en-IN" sz="2400" dirty="0"/>
              <a:t>S</a:t>
            </a:r>
            <a:r>
              <a:rPr lang="en-IN" sz="2400" dirty="0" smtClean="0"/>
              <a:t>ustainability </a:t>
            </a:r>
            <a:r>
              <a:rPr lang="en-IN" sz="2400" dirty="0"/>
              <a:t>of a particular routing strategy </a:t>
            </a:r>
            <a:r>
              <a:rPr lang="en-IN" sz="2400" dirty="0" smtClean="0"/>
              <a:t>	with </a:t>
            </a:r>
            <a:r>
              <a:rPr lang="en-IN" sz="2400" dirty="0"/>
              <a:t>increasing node </a:t>
            </a:r>
            <a:r>
              <a:rPr lang="en-IN" sz="2400" dirty="0" smtClean="0"/>
              <a:t>density in DTN environment.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71956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</p:spPr>
        <p:txBody>
          <a:bodyPr/>
          <a:lstStyle/>
          <a:p>
            <a:pPr algn="ctr"/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This Paper, We Have..</a:t>
            </a:r>
            <a:endParaRPr lang="en-IN" sz="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5126038"/>
          </a:xfrm>
        </p:spPr>
        <p:txBody>
          <a:bodyPr/>
          <a:lstStyle/>
          <a:p>
            <a:pPr marL="109537" indent="0" algn="just">
              <a:buNone/>
            </a:pPr>
            <a:r>
              <a:rPr lang="en-US" dirty="0" smtClean="0"/>
              <a:t> 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600" dirty="0" smtClean="0"/>
              <a:t>  </a:t>
            </a:r>
            <a:r>
              <a:rPr lang="en-US" sz="2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Identified</a:t>
            </a:r>
            <a:r>
              <a:rPr lang="en-US" sz="2600" dirty="0" smtClean="0"/>
              <a:t> </a:t>
            </a:r>
            <a:r>
              <a:rPr lang="en-IN" sz="2600" dirty="0"/>
              <a:t>the reasons of considering multicasting </a:t>
            </a:r>
            <a:r>
              <a:rPr lang="en-IN" sz="2600" dirty="0" smtClean="0"/>
              <a:t>	an </a:t>
            </a:r>
            <a:r>
              <a:rPr lang="en-IN" sz="2600" dirty="0"/>
              <a:t>essential tool for routing </a:t>
            </a:r>
            <a:r>
              <a:rPr lang="en-IN" sz="2600" dirty="0" smtClean="0"/>
              <a:t>in DTNs.</a:t>
            </a:r>
          </a:p>
          <a:p>
            <a:pPr algn="just">
              <a:buFont typeface="Wingdings" pitchFamily="2" charset="2"/>
              <a:buChar char="ü"/>
            </a:pPr>
            <a:endParaRPr lang="en-US" sz="2600" dirty="0"/>
          </a:p>
          <a:p>
            <a:pPr algn="just">
              <a:buFont typeface="Wingdings" pitchFamily="2" charset="2"/>
              <a:buChar char="ü"/>
            </a:pPr>
            <a:r>
              <a:rPr lang="en-US" sz="2600" dirty="0" smtClean="0"/>
              <a:t>  </a:t>
            </a:r>
            <a:r>
              <a:rPr lang="en-IN" sz="2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</a:t>
            </a:r>
            <a:r>
              <a:rPr lang="en-IN" sz="2600" dirty="0" smtClean="0"/>
              <a:t> </a:t>
            </a:r>
            <a:r>
              <a:rPr lang="en-IN" sz="2600" dirty="0"/>
              <a:t>a </a:t>
            </a:r>
            <a:r>
              <a:rPr lang="en-IN" sz="2600" dirty="0" smtClean="0"/>
              <a:t>taxonomy for the various multicast 	routing schemes proposed till date.</a:t>
            </a:r>
          </a:p>
          <a:p>
            <a:pPr algn="just">
              <a:buFont typeface="Wingdings" pitchFamily="2" charset="2"/>
              <a:buChar char="ü"/>
            </a:pPr>
            <a:endParaRPr lang="en-US" sz="2600" dirty="0"/>
          </a:p>
          <a:p>
            <a:pPr algn="just">
              <a:buFont typeface="Wingdings" pitchFamily="2" charset="2"/>
              <a:buChar char="ü"/>
            </a:pPr>
            <a:r>
              <a:rPr lang="en-US" sz="2600" dirty="0" smtClean="0"/>
              <a:t>  </a:t>
            </a:r>
            <a:r>
              <a:rPr lang="en-IN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Performed</a:t>
            </a:r>
            <a:r>
              <a:rPr lang="en-IN" sz="2600" dirty="0" smtClean="0"/>
              <a:t> </a:t>
            </a:r>
            <a:r>
              <a:rPr lang="en-IN" sz="2600" dirty="0"/>
              <a:t>a comparative survey on </a:t>
            </a:r>
            <a:r>
              <a:rPr lang="en-IN" sz="2600" dirty="0" smtClean="0"/>
              <a:t>their 	performances pointing out advantages &amp; 	disadvantages.</a:t>
            </a:r>
          </a:p>
          <a:p>
            <a:pPr algn="just">
              <a:buFont typeface="Wingdings" pitchFamily="2" charset="2"/>
              <a:buChar char="ü"/>
            </a:pPr>
            <a:endParaRPr lang="en-US" sz="2600" dirty="0" smtClean="0"/>
          </a:p>
          <a:p>
            <a:pPr algn="just">
              <a:buFont typeface="Wingdings" pitchFamily="2" charset="2"/>
              <a:buChar char="ü"/>
            </a:pPr>
            <a:r>
              <a:rPr lang="en-US" sz="2600" dirty="0"/>
              <a:t> </a:t>
            </a:r>
            <a:r>
              <a:rPr lang="en-US" sz="2600" dirty="0" smtClean="0"/>
              <a:t> </a:t>
            </a:r>
            <a:r>
              <a:rPr lang="en-US" sz="2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Identified</a:t>
            </a:r>
            <a:r>
              <a:rPr lang="en-US" sz="2600" dirty="0" smtClean="0"/>
              <a:t> areas for future work.</a:t>
            </a:r>
            <a:endParaRPr lang="en-US" sz="2600" dirty="0"/>
          </a:p>
          <a:p>
            <a:pPr algn="just">
              <a:buFont typeface="Wingdings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7670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305800" cy="6858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>
            <a:noAutofit/>
          </a:bodyPr>
          <a:lstStyle/>
          <a:p>
            <a:pPr marL="452437" indent="-342900" algn="just" eaLnBrk="1" hangingPunct="1">
              <a:buFont typeface="+mj-lt"/>
              <a:buAutoNum type="arabicPeriod"/>
              <a:defRPr/>
            </a:pPr>
            <a:r>
              <a:rPr lang="en-US" sz="1400" dirty="0" smtClean="0"/>
              <a:t>A. </a:t>
            </a:r>
            <a:r>
              <a:rPr lang="en-US" sz="1400" dirty="0" err="1" smtClean="0"/>
              <a:t>Keränen</a:t>
            </a:r>
            <a:r>
              <a:rPr lang="en-US" sz="1400" dirty="0" smtClean="0"/>
              <a:t>, J. </a:t>
            </a:r>
            <a:r>
              <a:rPr lang="en-US" sz="1400" dirty="0" err="1" smtClean="0"/>
              <a:t>Ott</a:t>
            </a:r>
            <a:r>
              <a:rPr lang="en-US" sz="1400" dirty="0" smtClean="0"/>
              <a:t>, and T. </a:t>
            </a:r>
            <a:r>
              <a:rPr lang="en-US" sz="1400" dirty="0" err="1" smtClean="0"/>
              <a:t>Kärkkäinen</a:t>
            </a:r>
            <a:r>
              <a:rPr lang="en-US" sz="1400" dirty="0" smtClean="0"/>
              <a:t> “The ONE Simulator for DTN Protocol Evaluation”, in </a:t>
            </a:r>
            <a:r>
              <a:rPr lang="en-US" sz="1400" dirty="0" err="1" smtClean="0"/>
              <a:t>Simutools</a:t>
            </a:r>
            <a:r>
              <a:rPr lang="en-US" sz="1400" dirty="0" smtClean="0"/>
              <a:t> '09 Proceedings of the 2nd International Conference on Simulation Tools and Techniques, Belgium, 2009.</a:t>
            </a:r>
          </a:p>
          <a:p>
            <a:pPr marL="452437" indent="-342900" algn="just" eaLnBrk="1" hangingPunct="1">
              <a:buFont typeface="+mj-lt"/>
              <a:buAutoNum type="arabicPeriod"/>
              <a:defRPr/>
            </a:pPr>
            <a:r>
              <a:rPr lang="en-US" sz="1400" dirty="0" smtClean="0"/>
              <a:t>K. Fall, “A Delay Tolerant Network Architecture for Challenged Internets”, in Proc. ACM SIGCOMM, pp. 27-34, 2003.</a:t>
            </a:r>
          </a:p>
          <a:p>
            <a:pPr marL="452437" indent="-342900" algn="just" eaLnBrk="1" hangingPunct="1">
              <a:buFont typeface="+mj-lt"/>
              <a:buAutoNum type="arabicPeriod"/>
              <a:defRPr/>
            </a:pPr>
            <a:r>
              <a:rPr lang="en-US" sz="1400" dirty="0" smtClean="0"/>
              <a:t>Evan P.C. Jones, Paul A.S. Ward, “Routing Strategies for Delay Tolerant Networks”, in Proc. WDTN '05 Proceedings of the 2005 ACM SIGCOMM workshop on Delay-tolerant networking ACM, New York, USA, 2005.</a:t>
            </a:r>
          </a:p>
          <a:p>
            <a:pPr marL="452437" indent="-342900" algn="just" eaLnBrk="1" hangingPunct="1">
              <a:buFont typeface="+mj-lt"/>
              <a:buAutoNum type="arabicPeriod"/>
              <a:defRPr/>
            </a:pPr>
            <a:r>
              <a:rPr lang="en-US" sz="1400" dirty="0" smtClean="0"/>
              <a:t>J. Santiago, A. </a:t>
            </a:r>
            <a:r>
              <a:rPr lang="en-US" sz="1400" dirty="0" err="1" smtClean="0"/>
              <a:t>Casaca</a:t>
            </a:r>
            <a:r>
              <a:rPr lang="en-US" sz="1400" dirty="0" smtClean="0"/>
              <a:t>, and P.R. Pereira, “</a:t>
            </a:r>
            <a:r>
              <a:rPr lang="en-IN" sz="1400" dirty="0" smtClean="0"/>
              <a:t>Multicast in Delay Tolerant Networks using </a:t>
            </a:r>
            <a:r>
              <a:rPr lang="en-US" sz="1400" dirty="0" smtClean="0"/>
              <a:t>Probabilities and Mobility Information”, in Ad-hoc and sensor wireless networks, an international journal, vol. 7, no. 1-2, pp. 51-68, 2009.</a:t>
            </a:r>
          </a:p>
          <a:p>
            <a:pPr marL="452437" indent="-342900" algn="just" eaLnBrk="1" hangingPunct="1">
              <a:buFont typeface="+mj-lt"/>
              <a:buAutoNum type="arabicPeriod"/>
              <a:defRPr/>
            </a:pPr>
            <a:r>
              <a:rPr lang="en-US" sz="1400" dirty="0" smtClean="0"/>
              <a:t>Z. </a:t>
            </a:r>
            <a:r>
              <a:rPr lang="en-US" sz="1400" dirty="0" err="1" smtClean="0"/>
              <a:t>Narmawala</a:t>
            </a:r>
            <a:r>
              <a:rPr lang="en-US" sz="1400" dirty="0" smtClean="0"/>
              <a:t>, S. </a:t>
            </a:r>
            <a:r>
              <a:rPr lang="en-US" sz="1400" dirty="0" err="1" smtClean="0"/>
              <a:t>Srivastava</a:t>
            </a:r>
            <a:r>
              <a:rPr lang="en-US" sz="1400" dirty="0" smtClean="0"/>
              <a:t>, “MIDTONE: Multicast in Delay Tolerant Networks”, in Proceedings of Fourth International Conference on Communications and Networking in China, (CHINACOM 2009), Xi'an, China, Aug. 26-28, 2009, pp. 1-8</a:t>
            </a:r>
          </a:p>
          <a:p>
            <a:pPr marL="452437" indent="-342900" algn="just" eaLnBrk="1" hangingPunct="1">
              <a:buFont typeface="+mj-lt"/>
              <a:buAutoNum type="arabicPeriod"/>
              <a:defRPr/>
            </a:pPr>
            <a:r>
              <a:rPr lang="en-US" sz="1400" dirty="0" smtClean="0"/>
              <a:t>J. Santiago, A. </a:t>
            </a:r>
            <a:r>
              <a:rPr lang="en-US" sz="1400" dirty="0" err="1" smtClean="0"/>
              <a:t>Casaca</a:t>
            </a:r>
            <a:r>
              <a:rPr lang="en-US" sz="1400" dirty="0" smtClean="0"/>
              <a:t>, and P.R. Pereira, “Non-Custodial Multicast over the DTN-Prophet Protocol” in International Federation for Information Processing Digital Library, Wireless Sensor and Actor Network.</a:t>
            </a:r>
          </a:p>
          <a:p>
            <a:pPr marL="452437" indent="-342900" algn="just" eaLnBrk="1" hangingPunct="1">
              <a:buFont typeface="+mj-lt"/>
              <a:buAutoNum type="arabicPeriod"/>
              <a:defRPr/>
            </a:pPr>
            <a:r>
              <a:rPr lang="en-US" sz="1400" dirty="0" smtClean="0"/>
              <a:t>Q. Ye, L. Cheng, M. </a:t>
            </a:r>
            <a:r>
              <a:rPr lang="en-US" sz="1400" dirty="0" err="1" smtClean="0"/>
              <a:t>Chuah</a:t>
            </a:r>
            <a:r>
              <a:rPr lang="en-US" sz="1400" dirty="0" smtClean="0"/>
              <a:t>, B.D.  Davison, “</a:t>
            </a:r>
            <a:r>
              <a:rPr lang="en-IN" sz="1400" dirty="0" smtClean="0"/>
              <a:t>Performance comparison of different multicast routing strategies in disruption </a:t>
            </a:r>
            <a:r>
              <a:rPr lang="en-US" sz="1400" dirty="0" smtClean="0"/>
              <a:t>tolerant networks,” in Journal Computer Communication, vol. 32, no. 16, pp. 1731-1741, February 2009.</a:t>
            </a:r>
          </a:p>
          <a:p>
            <a:pPr marL="452437" indent="-342900" algn="just" eaLnBrk="1" hangingPunct="1">
              <a:buFont typeface="+mj-lt"/>
              <a:buAutoNum type="arabicPeriod"/>
              <a:defRPr/>
            </a:pPr>
            <a:r>
              <a:rPr lang="en-US" sz="1400" dirty="0" smtClean="0"/>
              <a:t>Y. Xi, and M. </a:t>
            </a:r>
            <a:r>
              <a:rPr lang="en-US" sz="1400" dirty="0" err="1" smtClean="0"/>
              <a:t>Chuah</a:t>
            </a:r>
            <a:r>
              <a:rPr lang="en-US" sz="1400" dirty="0" smtClean="0"/>
              <a:t>, “Performance Evaluation of An Encounter-Based Multicast Scheme for DTN”, in 5th IEEE International Conference on Mobile Ad-hoc and Sensor System, pp. 353-358, 2008.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001000" cy="685800"/>
          </a:xfrm>
        </p:spPr>
        <p:txBody>
          <a:bodyPr/>
          <a:lstStyle/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 (Continued..)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410200"/>
          </a:xfrm>
        </p:spPr>
        <p:txBody>
          <a:bodyPr/>
          <a:lstStyle/>
          <a:p>
            <a:pPr marL="452437" indent="-342900" algn="just" eaLnBrk="1" hangingPunct="1">
              <a:buFont typeface="+mj-lt"/>
              <a:buAutoNum type="arabicPeriod" startAt="9"/>
              <a:defRPr/>
            </a:pPr>
            <a:r>
              <a:rPr lang="en-US" sz="1400" dirty="0"/>
              <a:t>S.H. </a:t>
            </a:r>
            <a:r>
              <a:rPr lang="en-US" sz="1400" dirty="0" err="1"/>
              <a:t>Bae</a:t>
            </a:r>
            <a:r>
              <a:rPr lang="en-US" sz="1400" dirty="0"/>
              <a:t>, S.J. Lee, W. Su, and M. </a:t>
            </a:r>
            <a:r>
              <a:rPr lang="en-US" sz="1400" dirty="0" err="1"/>
              <a:t>Gerla</a:t>
            </a:r>
            <a:r>
              <a:rPr lang="en-US" sz="1400" dirty="0"/>
              <a:t>, “The design, implementation, and performance evaluation of the on-demand multicast routing protocol in multi-hop wireless networks”, in IEEE Network, vol. 14, pp. 70-77, 2000</a:t>
            </a:r>
            <a:r>
              <a:rPr lang="en-US" sz="1400" dirty="0" smtClean="0"/>
              <a:t>.</a:t>
            </a:r>
            <a:endParaRPr lang="en-IN" sz="1400" dirty="0" smtClean="0"/>
          </a:p>
          <a:p>
            <a:pPr marL="452437" indent="-342900" algn="just" eaLnBrk="1" hangingPunct="1">
              <a:buFont typeface="+mj-lt"/>
              <a:buAutoNum type="arabicPeriod" startAt="9"/>
              <a:defRPr/>
            </a:pPr>
            <a:r>
              <a:rPr lang="en-IN" sz="1400" dirty="0" smtClean="0"/>
              <a:t>M</a:t>
            </a:r>
            <a:r>
              <a:rPr lang="en-IN" sz="1400" dirty="0"/>
              <a:t>. </a:t>
            </a:r>
            <a:r>
              <a:rPr lang="en-IN" sz="1400" dirty="0" err="1"/>
              <a:t>Chuah</a:t>
            </a:r>
            <a:r>
              <a:rPr lang="en-IN" sz="1400" dirty="0"/>
              <a:t>, Y. Xi, “An Encounter-Based Multicast Scheme for Disruption Tolerant Networks,” in</a:t>
            </a:r>
            <a:r>
              <a:rPr lang="en-US" sz="1400" dirty="0"/>
              <a:t> Journal Computer Communications, vol. 32, issue 16, </a:t>
            </a:r>
            <a:r>
              <a:rPr lang="en-US" sz="1400" dirty="0" err="1"/>
              <a:t>Butterwoth-Helnemann</a:t>
            </a:r>
            <a:r>
              <a:rPr lang="en-US" sz="1400" dirty="0"/>
              <a:t>, Newton, MA, USA, October 2009, April 1955.</a:t>
            </a:r>
          </a:p>
          <a:p>
            <a:pPr marL="452437" indent="-342900" algn="just" eaLnBrk="1" hangingPunct="1">
              <a:buFont typeface="+mj-lt"/>
              <a:buAutoNum type="arabicPeriod" startAt="9"/>
              <a:defRPr/>
            </a:pPr>
            <a:r>
              <a:rPr lang="en-US" sz="1400" dirty="0" smtClean="0"/>
              <a:t>P</a:t>
            </a:r>
            <a:r>
              <a:rPr lang="en-US" sz="1400" dirty="0"/>
              <a:t>. Yang, and M. </a:t>
            </a:r>
            <a:r>
              <a:rPr lang="en-US" sz="1400" dirty="0" err="1"/>
              <a:t>Chuah</a:t>
            </a:r>
            <a:r>
              <a:rPr lang="en-US" sz="1400" dirty="0"/>
              <a:t>, “Context-Aware Multicast Routing Scheme for DTNs” in Proc. Of ACM workshop on PE-WASUN, August, 2006.</a:t>
            </a:r>
          </a:p>
          <a:p>
            <a:pPr marL="452437" indent="-342900" algn="just" eaLnBrk="1" hangingPunct="1">
              <a:buFont typeface="+mj-lt"/>
              <a:buAutoNum type="arabicPeriod" startAt="9"/>
              <a:defRPr/>
            </a:pPr>
            <a:r>
              <a:rPr lang="en-US" sz="1400" dirty="0" smtClean="0"/>
              <a:t>J</a:t>
            </a:r>
            <a:r>
              <a:rPr lang="en-US" sz="1400" dirty="0"/>
              <a:t>. Wu and N. Wang, “</a:t>
            </a:r>
            <a:r>
              <a:rPr lang="en-IN" sz="1400" dirty="0"/>
              <a:t>A-SMART: An Advanced Controlled-Flooding Routing with Group Structures for Delay Tolerant </a:t>
            </a:r>
            <a:r>
              <a:rPr lang="en-US" sz="1400" dirty="0"/>
              <a:t>Networks,” in Second International Conference on Networks Security, Wireless Communications and Trusted Computing, 2010.</a:t>
            </a:r>
          </a:p>
          <a:p>
            <a:pPr marL="452437" indent="-342900" algn="just" eaLnBrk="1" hangingPunct="1">
              <a:buFont typeface="+mj-lt"/>
              <a:buAutoNum type="arabicPeriod" startAt="9"/>
              <a:defRPr/>
            </a:pPr>
            <a:r>
              <a:rPr lang="en-US" sz="1400" dirty="0" smtClean="0"/>
              <a:t>U</a:t>
            </a:r>
            <a:r>
              <a:rPr lang="en-US" sz="1400" dirty="0"/>
              <a:t>. Lee, S.Y. Oh, K.W. Lee</a:t>
            </a:r>
            <a:r>
              <a:rPr lang="en-US" sz="1400" dirty="0" smtClean="0"/>
              <a:t>, </a:t>
            </a:r>
            <a:r>
              <a:rPr lang="en-US" sz="1400" dirty="0"/>
              <a:t>M. </a:t>
            </a:r>
            <a:r>
              <a:rPr lang="en-US" sz="1400" dirty="0" err="1"/>
              <a:t>Gerla</a:t>
            </a:r>
            <a:r>
              <a:rPr lang="en-US" sz="1400" dirty="0"/>
              <a:t>, “</a:t>
            </a:r>
            <a:r>
              <a:rPr lang="en-US" sz="1400" dirty="0" err="1"/>
              <a:t>RelayCast</a:t>
            </a:r>
            <a:r>
              <a:rPr lang="en-US" sz="1400" dirty="0"/>
              <a:t>: Scalable Multicast Routing in Delay Tolerant Networks”, in IEEE </a:t>
            </a:r>
            <a:r>
              <a:rPr lang="en-US" sz="1400" dirty="0" smtClean="0"/>
              <a:t>Int. Conf. </a:t>
            </a:r>
            <a:r>
              <a:rPr lang="en-US" sz="1400" dirty="0"/>
              <a:t>on Network Protocols (ICNP'08), Orlando, FL, October. 2008 </a:t>
            </a:r>
          </a:p>
          <a:p>
            <a:pPr marL="452437" indent="-342900" algn="just" eaLnBrk="1" hangingPunct="1">
              <a:buFont typeface="+mj-lt"/>
              <a:buAutoNum type="arabicPeriod" startAt="9"/>
              <a:defRPr/>
            </a:pPr>
            <a:r>
              <a:rPr lang="en-US" sz="1400" dirty="0" smtClean="0"/>
              <a:t>W</a:t>
            </a:r>
            <a:r>
              <a:rPr lang="en-US" sz="1400" dirty="0"/>
              <a:t>. Zhao, M. </a:t>
            </a:r>
            <a:r>
              <a:rPr lang="en-US" sz="1400" dirty="0" err="1"/>
              <a:t>Ammar</a:t>
            </a:r>
            <a:r>
              <a:rPr lang="en-US" sz="1400" dirty="0"/>
              <a:t>, and E. </a:t>
            </a:r>
            <a:r>
              <a:rPr lang="en-US" sz="1400" dirty="0" err="1"/>
              <a:t>Zegura</a:t>
            </a:r>
            <a:r>
              <a:rPr lang="en-US" sz="1400" dirty="0"/>
              <a:t>, “Multicasting in Delay Tolerant Networks: Semantic Models and Routing Algorithms,” in WDTN’05 proceedings of 2005 ACM SIGCOMM workshop on Delay-tolerant Networking, ACM, New York, USA, 2005.</a:t>
            </a:r>
          </a:p>
          <a:p>
            <a:pPr marL="452437" indent="-342900" algn="just" eaLnBrk="1" hangingPunct="1">
              <a:buFont typeface="+mj-lt"/>
              <a:buAutoNum type="arabicPeriod" startAt="9"/>
              <a:defRPr/>
            </a:pPr>
            <a:r>
              <a:rPr lang="en-US" sz="1400" dirty="0" smtClean="0"/>
              <a:t>T</a:t>
            </a:r>
            <a:r>
              <a:rPr lang="en-US" sz="1400" dirty="0"/>
              <a:t>. </a:t>
            </a:r>
            <a:r>
              <a:rPr lang="en-US" sz="1400" dirty="0" err="1"/>
              <a:t>Spyropoulos</a:t>
            </a:r>
            <a:r>
              <a:rPr lang="en-US" sz="1400" dirty="0"/>
              <a:t>, K. </a:t>
            </a:r>
            <a:r>
              <a:rPr lang="en-US" sz="1400" dirty="0" err="1"/>
              <a:t>Psounis</a:t>
            </a:r>
            <a:r>
              <a:rPr lang="en-US" sz="1400" dirty="0"/>
              <a:t>, and C.S. </a:t>
            </a:r>
            <a:r>
              <a:rPr lang="en-US" sz="1400" dirty="0" err="1"/>
              <a:t>Raghavendra</a:t>
            </a:r>
            <a:r>
              <a:rPr lang="en-US" sz="1400" dirty="0"/>
              <a:t>, “Spray and Wait: An Efficient Routing Scheme for Intermittently Connected Mobile Networks”, in WDTN '05 Proceedings of the 2005 ACM SIGCOMM workshop on Delay-tolerant networking, ACM, New York, USA, 2005.</a:t>
            </a:r>
          </a:p>
          <a:p>
            <a:pPr marL="452437" indent="-342900" algn="just" eaLnBrk="1" hangingPunct="1">
              <a:buFont typeface="+mj-lt"/>
              <a:buAutoNum type="arabicPeriod" startAt="9"/>
              <a:defRPr/>
            </a:pPr>
            <a:r>
              <a:rPr lang="en-US" sz="1400" dirty="0" smtClean="0"/>
              <a:t>V</a:t>
            </a:r>
            <a:r>
              <a:rPr lang="en-US" sz="1400" dirty="0"/>
              <a:t>. Cerf et al., “Delay Tolerant Network Architecture", IETF, RFC 4838, April 2007.</a:t>
            </a:r>
          </a:p>
          <a:p>
            <a:pPr marL="452437" indent="-342900" algn="just" eaLnBrk="1" hangingPunct="1">
              <a:buFont typeface="+mj-lt"/>
              <a:buAutoNum type="arabicPeriod" startAt="9"/>
              <a:defRPr/>
            </a:pPr>
            <a:r>
              <a:rPr lang="en-US" sz="1400" dirty="0" smtClean="0"/>
              <a:t>K</a:t>
            </a:r>
            <a:r>
              <a:rPr lang="en-US" sz="1400" dirty="0"/>
              <a:t>. Scott and S. Burleigh, "Bundle Protocol Specification", IETF, RFC 5050, November 2007.</a:t>
            </a:r>
          </a:p>
          <a:p>
            <a:pPr marL="452437" indent="-342900" algn="just" eaLnBrk="1" hangingPunct="1">
              <a:buFont typeface="+mj-lt"/>
              <a:buAutoNum type="arabicPeriod" startAt="9"/>
              <a:defRPr/>
            </a:pPr>
            <a:r>
              <a:rPr lang="en-US" sz="1400" dirty="0" smtClean="0"/>
              <a:t>A</a:t>
            </a:r>
            <a:r>
              <a:rPr lang="en-US" sz="1400" dirty="0"/>
              <a:t>. </a:t>
            </a:r>
            <a:r>
              <a:rPr lang="en-US" sz="1400" dirty="0" err="1"/>
              <a:t>Vahdat</a:t>
            </a:r>
            <a:r>
              <a:rPr lang="en-US" sz="1400" dirty="0"/>
              <a:t>, and D. Becker, “Epidemic Routing for partially-connected ad hoc networks”, Duke Technical Report CS-2000-06, July 2000.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10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60000"/>
                <a:lumOff val="40000"/>
              </a:schemeClr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 algn="ctr">
              <a:buNone/>
            </a:pPr>
            <a:endParaRPr lang="en-US" sz="60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9537" indent="0" algn="ctr">
              <a:buNone/>
            </a:pPr>
            <a:r>
              <a:rPr lang="en-US" sz="6000" dirty="0" smtClean="0">
                <a:solidFill>
                  <a:srgbClr val="9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You!!</a:t>
            </a:r>
          </a:p>
          <a:p>
            <a:pPr marL="109537" indent="0" algn="ctr">
              <a:buNone/>
            </a:pPr>
            <a:endParaRPr lang="en-IN" sz="6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2243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382000" cy="1066800"/>
          </a:xfrm>
        </p:spPr>
        <p:txBody>
          <a:bodyPr/>
          <a:lstStyle/>
          <a:p>
            <a:pPr lvl="0" algn="ctr" eaLnBrk="1" hangingPunct="1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Issues and Challenges of DTN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Routing </a:t>
            </a:r>
            <a:endParaRPr lang="en-IN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Ø"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C00000"/>
                </a:solidFill>
              </a:rPr>
              <a:t>Minimization </a:t>
            </a:r>
            <a:r>
              <a:rPr lang="en-US" dirty="0">
                <a:solidFill>
                  <a:srgbClr val="C00000"/>
                </a:solidFill>
              </a:rPr>
              <a:t>of Overhead </a:t>
            </a:r>
            <a:endParaRPr lang="en-IN" dirty="0">
              <a:solidFill>
                <a:srgbClr val="C00000"/>
              </a:solidFill>
            </a:endParaRP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00B050"/>
                </a:solidFill>
              </a:rPr>
              <a:t>Smaller </a:t>
            </a:r>
            <a:r>
              <a:rPr lang="en-US" dirty="0">
                <a:solidFill>
                  <a:srgbClr val="00B050"/>
                </a:solidFill>
              </a:rPr>
              <a:t>Latency</a:t>
            </a:r>
            <a:endParaRPr lang="en-IN" dirty="0">
              <a:solidFill>
                <a:srgbClr val="00B050"/>
              </a:solidFill>
            </a:endParaRP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0070C0"/>
                </a:solidFill>
              </a:rPr>
              <a:t>Maximization </a:t>
            </a:r>
            <a:r>
              <a:rPr lang="en-US" dirty="0">
                <a:solidFill>
                  <a:srgbClr val="0070C0"/>
                </a:solidFill>
              </a:rPr>
              <a:t>of Delivery Ratio</a:t>
            </a:r>
            <a:endParaRPr lang="en-IN" dirty="0">
              <a:solidFill>
                <a:srgbClr val="0070C0"/>
              </a:solidFill>
            </a:endParaRP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  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Less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hop count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BC8F00"/>
                </a:solidFill>
              </a:rPr>
              <a:t>Load Balancing</a:t>
            </a:r>
            <a:endParaRPr lang="en-IN" dirty="0">
              <a:solidFill>
                <a:srgbClr val="BC8F00"/>
              </a:solidFill>
            </a:endParaRP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002060"/>
                </a:solidFill>
              </a:rPr>
              <a:t>Scalability</a:t>
            </a:r>
            <a:endParaRPr lang="en-US" dirty="0">
              <a:solidFill>
                <a:srgbClr val="002060"/>
              </a:solidFill>
            </a:endParaRP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Intermittent  </a:t>
            </a:r>
            <a:r>
              <a:rPr lang="en-US" dirty="0">
                <a:solidFill>
                  <a:srgbClr val="FF0000"/>
                </a:solidFill>
              </a:rPr>
              <a:t>Connectivity and Long Delay  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8382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 of DTN Multicasting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8838"/>
          </a:xfrm>
        </p:spPr>
        <p:txBody>
          <a:bodyPr/>
          <a:lstStyle/>
          <a:p>
            <a:pPr algn="just"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</a:t>
            </a:r>
            <a:r>
              <a:rPr lang="en-US" dirty="0" smtClean="0"/>
              <a:t> </a:t>
            </a:r>
            <a:r>
              <a:rPr lang="en-US" dirty="0"/>
              <a:t>potential DTN applications operate in a </a:t>
            </a:r>
            <a:r>
              <a:rPr lang="en-US" dirty="0" smtClean="0"/>
              <a:t>	group-based </a:t>
            </a:r>
            <a:r>
              <a:rPr lang="en-US" dirty="0"/>
              <a:t>manner and require efficient </a:t>
            </a:r>
            <a:r>
              <a:rPr lang="en-US" dirty="0" smtClean="0"/>
              <a:t>	network </a:t>
            </a:r>
            <a:r>
              <a:rPr lang="en-US" dirty="0"/>
              <a:t>support for group communication</a:t>
            </a:r>
            <a:r>
              <a:rPr lang="en-US" dirty="0" smtClean="0"/>
              <a:t>.</a:t>
            </a:r>
          </a:p>
          <a:p>
            <a:pPr algn="just">
              <a:buFont typeface="Wingdings" pitchFamily="2" charset="2"/>
              <a:buChar char="ü"/>
            </a:pPr>
            <a:endParaRPr lang="en-US" dirty="0"/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r>
              <a:rPr lang="en-US" dirty="0" smtClean="0"/>
              <a:t> </a:t>
            </a:r>
            <a:r>
              <a:rPr lang="en-US" dirty="0"/>
              <a:t>communication </a:t>
            </a:r>
            <a:r>
              <a:rPr lang="en-US" dirty="0" smtClean="0"/>
              <a:t>through multiple </a:t>
            </a:r>
            <a:r>
              <a:rPr lang="en-US" dirty="0"/>
              <a:t>unicast </a:t>
            </a:r>
            <a:r>
              <a:rPr lang="en-US" dirty="0" smtClean="0"/>
              <a:t>	operation </a:t>
            </a:r>
            <a:r>
              <a:rPr lang="en-US" dirty="0"/>
              <a:t>suffers from poor performance</a:t>
            </a:r>
            <a:r>
              <a:rPr lang="en-US" dirty="0" smtClean="0"/>
              <a:t>.</a:t>
            </a:r>
          </a:p>
          <a:p>
            <a:pPr algn="just">
              <a:buFont typeface="Wingdings" pitchFamily="2" charset="2"/>
              <a:buChar char="ü"/>
            </a:pPr>
            <a:endParaRPr lang="en-US" dirty="0"/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fficient</a:t>
            </a:r>
            <a:r>
              <a:rPr lang="en-US" dirty="0" smtClean="0"/>
              <a:t> </a:t>
            </a:r>
            <a:r>
              <a:rPr lang="en-US" dirty="0"/>
              <a:t>multicast services are </a:t>
            </a:r>
            <a:r>
              <a:rPr lang="en-US" dirty="0" smtClean="0"/>
              <a:t>necessary when 	connectivity </a:t>
            </a:r>
            <a:r>
              <a:rPr lang="en-US" dirty="0"/>
              <a:t>among nodes, available </a:t>
            </a:r>
            <a:r>
              <a:rPr lang="en-US" dirty="0" smtClean="0"/>
              <a:t>	bandwidth </a:t>
            </a:r>
            <a:r>
              <a:rPr lang="en-US" dirty="0"/>
              <a:t>and storage </a:t>
            </a:r>
            <a:r>
              <a:rPr lang="en-US" dirty="0" smtClean="0"/>
              <a:t>are </a:t>
            </a:r>
            <a:r>
              <a:rPr lang="en-US" dirty="0"/>
              <a:t>severely </a:t>
            </a:r>
            <a:r>
              <a:rPr lang="en-US" dirty="0" smtClean="0"/>
              <a:t>limited.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186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066800"/>
          </a:xfrm>
        </p:spPr>
        <p:txBody>
          <a:bodyPr/>
          <a:lstStyle/>
          <a:p>
            <a:pPr lvl="0"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Taxonomy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Multicast Routing Schemes in DTN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091971"/>
              </p:ext>
            </p:extLst>
          </p:nvPr>
        </p:nvGraphicFramePr>
        <p:xfrm>
          <a:off x="457200" y="1219200"/>
          <a:ext cx="82296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Graphic spid="1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Taxonomy (Continued..)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5105400"/>
          </a:xfrm>
        </p:spPr>
        <p:txBody>
          <a:bodyPr/>
          <a:lstStyle/>
          <a:p>
            <a:pPr marL="109537" indent="0">
              <a:buNone/>
            </a:pPr>
            <a:r>
              <a:rPr lang="en-US" dirty="0" smtClean="0"/>
              <a:t>  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Multicast Flooding</a:t>
            </a:r>
            <a:r>
              <a:rPr lang="en-US" dirty="0" smtClean="0"/>
              <a:t>: </a:t>
            </a:r>
            <a:r>
              <a:rPr lang="en-IN" dirty="0"/>
              <a:t>Multiple copies </a:t>
            </a:r>
            <a:r>
              <a:rPr lang="en-IN" dirty="0" smtClean="0"/>
              <a:t>of messages.</a:t>
            </a:r>
          </a:p>
          <a:p>
            <a:pPr algn="just">
              <a:buFont typeface="Wingdings" pitchFamily="2" charset="2"/>
              <a:buChar char="v"/>
            </a:pPr>
            <a:endParaRPr lang="en-US" dirty="0"/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 Based Multicast</a:t>
            </a:r>
            <a:r>
              <a:rPr lang="en-US" dirty="0" smtClean="0"/>
              <a:t>: </a:t>
            </a:r>
            <a:r>
              <a:rPr lang="en-IN" dirty="0" smtClean="0"/>
              <a:t>Like Diffusion </a:t>
            </a:r>
            <a:r>
              <a:rPr lang="en-IN" dirty="0"/>
              <a:t>Computation </a:t>
            </a:r>
            <a:r>
              <a:rPr lang="en-IN" dirty="0" smtClean="0"/>
              <a:t>     	Based </a:t>
            </a:r>
            <a:r>
              <a:rPr lang="en-IN" dirty="0"/>
              <a:t>Algorithm where Source is the </a:t>
            </a:r>
            <a:r>
              <a:rPr lang="en-IN" dirty="0" smtClean="0"/>
              <a:t>root.</a:t>
            </a:r>
          </a:p>
          <a:p>
            <a:pPr algn="just">
              <a:buFont typeface="Wingdings" pitchFamily="2" charset="2"/>
              <a:buChar char="v"/>
            </a:pPr>
            <a:endParaRPr lang="en-IN" dirty="0"/>
          </a:p>
          <a:p>
            <a:pPr algn="just">
              <a:buFont typeface="Wingdings" pitchFamily="2" charset="2"/>
              <a:buChar char="v"/>
            </a:pPr>
            <a:r>
              <a:rPr lang="en-IN" dirty="0" smtClean="0"/>
              <a:t> </a:t>
            </a:r>
            <a:r>
              <a:rPr lang="en-IN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Probability Based Multicast</a:t>
            </a:r>
            <a:r>
              <a:rPr lang="en-IN" dirty="0" smtClean="0"/>
              <a:t>: </a:t>
            </a:r>
            <a:r>
              <a:rPr lang="en-IN" dirty="0"/>
              <a:t>Probability of </a:t>
            </a:r>
            <a:r>
              <a:rPr lang="en-IN" dirty="0" smtClean="0"/>
              <a:t>	successful </a:t>
            </a:r>
            <a:r>
              <a:rPr lang="en-IN" dirty="0"/>
              <a:t>message delivery plays pivotal role.</a:t>
            </a:r>
          </a:p>
          <a:p>
            <a:pPr algn="just">
              <a:buFont typeface="Wingdings" pitchFamily="2" charset="2"/>
              <a:buChar char="v"/>
            </a:pPr>
            <a:endParaRPr lang="en-US" dirty="0" smtClean="0"/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Intelligent Multicast</a:t>
            </a:r>
            <a:r>
              <a:rPr lang="en-US" dirty="0" smtClean="0"/>
              <a:t>: </a:t>
            </a:r>
            <a:r>
              <a:rPr lang="en-IN" dirty="0"/>
              <a:t>Network knowledge used to </a:t>
            </a:r>
            <a:r>
              <a:rPr lang="en-IN" dirty="0" smtClean="0"/>
              <a:t>	decide </a:t>
            </a:r>
            <a:r>
              <a:rPr lang="en-IN" dirty="0"/>
              <a:t>between flooding and forwarding.</a:t>
            </a:r>
          </a:p>
          <a:p>
            <a:pPr>
              <a:buFont typeface="Wingdings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5802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Taxonomy (Continued..)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50561"/>
              </p:ext>
            </p:extLst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7195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Taxonomy (Continued..)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588866"/>
              </p:ext>
            </p:extLst>
          </p:nvPr>
        </p:nvGraphicFramePr>
        <p:xfrm>
          <a:off x="381000" y="1828800"/>
          <a:ext cx="84582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1089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1646</TotalTime>
  <Words>2117</Words>
  <Application>Microsoft Office PowerPoint</Application>
  <PresentationFormat>On-screen Show (4:3)</PresentationFormat>
  <Paragraphs>226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Urban</vt:lpstr>
      <vt:lpstr>PowerPoint Presentation</vt:lpstr>
      <vt:lpstr>Properties of Delay Tolerant Networks</vt:lpstr>
      <vt:lpstr>In This Paper, We Have..</vt:lpstr>
      <vt:lpstr>Issues and Challenges of DTN Routing </vt:lpstr>
      <vt:lpstr>Applications of DTN Multicasting</vt:lpstr>
      <vt:lpstr>Proposed Taxonomy for Multicast Routing Schemes in DTN</vt:lpstr>
      <vt:lpstr>Proposed Taxonomy (Continued..)</vt:lpstr>
      <vt:lpstr>Proposed Taxonomy (Continued..)</vt:lpstr>
      <vt:lpstr>Proposed Taxonomy (Continued..)</vt:lpstr>
      <vt:lpstr>Proposed Taxonomy (Continued..)</vt:lpstr>
      <vt:lpstr>Proposed Taxonomy (Continued..)</vt:lpstr>
      <vt:lpstr>Performance Comparison based on:  </vt:lpstr>
      <vt:lpstr>Multicast Flooding</vt:lpstr>
      <vt:lpstr>Multicast Flooding (Continued…)</vt:lpstr>
      <vt:lpstr>Multicast Flooding (Continued…)</vt:lpstr>
      <vt:lpstr>Tree Based Multicast</vt:lpstr>
      <vt:lpstr>Tree Based Multicast (Continued..)</vt:lpstr>
      <vt:lpstr>Tree Based Multicast (Continued..)</vt:lpstr>
      <vt:lpstr>Tree Based Multicast (Continued..)</vt:lpstr>
      <vt:lpstr>Probability Based Multicast</vt:lpstr>
      <vt:lpstr>Prob. Based Multicast(Continued..)</vt:lpstr>
      <vt:lpstr>Prob. Based Multicast(Continued..)</vt:lpstr>
      <vt:lpstr>Intelligent Multicast</vt:lpstr>
      <vt:lpstr>Intelligent Multicast (Continued..)</vt:lpstr>
      <vt:lpstr>Intelligent Multicast (Continued..)</vt:lpstr>
      <vt:lpstr>Intelligent Multicast (Continued..)</vt:lpstr>
      <vt:lpstr>Intelligent Multicast (Continued..)</vt:lpstr>
      <vt:lpstr>Tabular Representation of Comparison Data</vt:lpstr>
      <vt:lpstr>Open Issues for Future Work</vt:lpstr>
      <vt:lpstr>References</vt:lpstr>
      <vt:lpstr>References (Continued..)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Bubu;Satadal</dc:creator>
  <cp:lastModifiedBy>MobileResearchLab-1</cp:lastModifiedBy>
  <cp:revision>219</cp:revision>
  <dcterms:created xsi:type="dcterms:W3CDTF">2006-08-16T00:00:00Z</dcterms:created>
  <dcterms:modified xsi:type="dcterms:W3CDTF">2017-06-30T20:43:37Z</dcterms:modified>
</cp:coreProperties>
</file>