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4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863C9C-0AF7-437A-800B-CF7CEB138B0A}">
          <p14:sldIdLst>
            <p14:sldId id="256"/>
          </p14:sldIdLst>
        </p14:section>
        <p14:section name="Project Information" id="{C066479D-AFA1-415C-90A8-E48ABCEDAB3F}">
          <p14:sldIdLst>
            <p14:sldId id="265"/>
            <p14:sldId id="257"/>
            <p14:sldId id="264"/>
          </p14:sldIdLst>
        </p14:section>
        <p14:section name="Main Page (Not Logged In)" id="{1E4B9C27-3A77-4B95-8E19-AA0B5D052F9F}">
          <p14:sldIdLst>
            <p14:sldId id="258"/>
            <p14:sldId id="260"/>
          </p14:sldIdLst>
        </p14:section>
        <p14:section name="Main Page (General User)" id="{31C5535D-6CD8-4763-82DF-9F6D608B083D}">
          <p14:sldIdLst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9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pu-bd/VaccineForChi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ishwa420@gmail.com" TargetMode="External"/><Relationship Id="rId2" Type="http://schemas.openxmlformats.org/officeDocument/2006/relationships/hyperlink" Target="mailto:dipu.sudipta@gmail.com?subject=From%20Mock%20Design%20Slide%20of%20Vaccination%20For%20Chil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Vaccine for Child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System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Sidebar</a:t>
            </a:r>
            <a:r>
              <a:rPr lang="en-US" smtClean="0"/>
              <a:t>: Vaccination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2547"/>
            <a:ext cx="10515600" cy="849526"/>
          </a:xfrm>
        </p:spPr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4865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github.com/dipu-bd/VaccineForChild</a:t>
            </a:r>
            <a:endParaRPr lang="en-US" dirty="0" smtClean="0"/>
          </a:p>
          <a:p>
            <a:r>
              <a:rPr lang="en-US" b="1" dirty="0" err="1" smtClean="0"/>
              <a:t>FrontEnd</a:t>
            </a:r>
            <a:r>
              <a:rPr lang="en-US" dirty="0" smtClean="0"/>
              <a:t>: Bootstrap, </a:t>
            </a:r>
            <a:r>
              <a:rPr lang="en-US" dirty="0" err="1" smtClean="0"/>
              <a:t>AngularJS</a:t>
            </a:r>
            <a:endParaRPr lang="en-US" dirty="0"/>
          </a:p>
          <a:p>
            <a:r>
              <a:rPr lang="en-US" b="1" dirty="0" err="1" smtClean="0"/>
              <a:t>BackEnd</a:t>
            </a:r>
            <a:r>
              <a:rPr lang="en-US" dirty="0" smtClean="0"/>
              <a:t>: </a:t>
            </a:r>
            <a:r>
              <a:rPr lang="en-US" dirty="0" err="1" smtClean="0"/>
              <a:t>NodeJS</a:t>
            </a:r>
            <a:endParaRPr lang="en-US" dirty="0"/>
          </a:p>
          <a:p>
            <a:r>
              <a:rPr lang="en-US" b="1" dirty="0" smtClean="0"/>
              <a:t>Database</a:t>
            </a:r>
            <a:r>
              <a:rPr lang="en-US" dirty="0" smtClean="0"/>
              <a:t>: MySQL</a:t>
            </a:r>
          </a:p>
          <a:p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Design</a:t>
            </a:r>
            <a:r>
              <a:rPr lang="en-US" dirty="0"/>
              <a:t>: https://editor.ponyorm.com/user/sdipu/VaccineDB</a:t>
            </a:r>
          </a:p>
        </p:txBody>
      </p:sp>
    </p:spTree>
    <p:extLst>
      <p:ext uri="{BB962C8B-B14F-4D97-AF65-F5344CB8AC3E}">
        <p14:creationId xmlns:p14="http://schemas.microsoft.com/office/powerpoint/2010/main" val="6392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 smtClean="0"/>
              <a:t>Developer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rmAutofit/>
          </a:bodyPr>
          <a:lstStyle/>
          <a:p>
            <a:r>
              <a:rPr lang="en-US" i="1" dirty="0" smtClean="0"/>
              <a:t>Team Name</a:t>
            </a:r>
            <a:r>
              <a:rPr lang="en-US" dirty="0" smtClean="0"/>
              <a:t>: </a:t>
            </a:r>
            <a:r>
              <a:rPr lang="en-US" dirty="0" err="1" smtClean="0"/>
              <a:t>DBLab</a:t>
            </a:r>
            <a:endParaRPr lang="en-US" dirty="0" smtClean="0"/>
          </a:p>
          <a:p>
            <a:r>
              <a:rPr lang="en-US" i="1" dirty="0" smtClean="0"/>
              <a:t>Team Members:</a:t>
            </a:r>
          </a:p>
          <a:p>
            <a:pPr lvl="1"/>
            <a:r>
              <a:rPr lang="en-US" dirty="0" smtClean="0"/>
              <a:t>Sudipto Chandra Das</a:t>
            </a:r>
            <a:br>
              <a:rPr lang="en-US" dirty="0" smtClean="0"/>
            </a:br>
            <a:r>
              <a:rPr lang="en-US" b="1" dirty="0" err="1" smtClean="0"/>
              <a:t>Reg</a:t>
            </a:r>
            <a:r>
              <a:rPr lang="en-US" b="1" dirty="0" smtClean="0"/>
              <a:t> No:</a:t>
            </a:r>
            <a:r>
              <a:rPr lang="en-US" dirty="0" smtClean="0"/>
              <a:t> 2012331019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dipu.sudipta@gmail.com</a:t>
            </a:r>
            <a:endParaRPr lang="en-US" dirty="0" smtClean="0"/>
          </a:p>
          <a:p>
            <a:pPr lvl="1"/>
            <a:r>
              <a:rPr lang="en-US" dirty="0" err="1" smtClean="0"/>
              <a:t>Bishwajit</a:t>
            </a:r>
            <a:r>
              <a:rPr lang="en-US" dirty="0" smtClean="0"/>
              <a:t> </a:t>
            </a:r>
            <a:r>
              <a:rPr lang="en-US" dirty="0" err="1" smtClean="0"/>
              <a:t>Purkyastha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/>
              <a:t>Reg</a:t>
            </a:r>
            <a:r>
              <a:rPr lang="en-US" b="1" dirty="0" smtClean="0"/>
              <a:t> No: </a:t>
            </a:r>
            <a:r>
              <a:rPr lang="en-US" dirty="0" smtClean="0"/>
              <a:t>2012331013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bishwa420@gmail.com</a:t>
            </a:r>
            <a:endParaRPr lang="en-US" dirty="0"/>
          </a:p>
          <a:p>
            <a:r>
              <a:rPr lang="en-US" dirty="0" smtClean="0"/>
              <a:t>Supervisor</a:t>
            </a:r>
          </a:p>
          <a:p>
            <a:pPr lvl="1"/>
            <a:r>
              <a:rPr lang="en-US" dirty="0"/>
              <a:t>Mr. </a:t>
            </a:r>
            <a:r>
              <a:rPr lang="en-US" dirty="0" err="1"/>
              <a:t>Biswapriyo</a:t>
            </a:r>
            <a:r>
              <a:rPr lang="en-US" dirty="0"/>
              <a:t> </a:t>
            </a:r>
            <a:r>
              <a:rPr lang="en-US" dirty="0" err="1" smtClean="0"/>
              <a:t>Chakrabarty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Lecturer</a:t>
            </a:r>
            <a:r>
              <a:rPr lang="en-US" dirty="0"/>
              <a:t>, Department of Computer Science and Engineering, </a:t>
            </a:r>
            <a:r>
              <a:rPr lang="en-US" dirty="0" err="1"/>
              <a:t>Shahjalal</a:t>
            </a:r>
            <a:r>
              <a:rPr lang="en-US" dirty="0"/>
              <a:t> University of Science and Technology.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7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E-R Diagram </a:t>
            </a:r>
            <a:r>
              <a:rPr lang="en-US" smtClean="0"/>
              <a:t>of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4" y="1279470"/>
            <a:ext cx="761153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en-US" dirty="0" smtClean="0"/>
              <a:t>Main Page (Not Logged In)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412" y="1487606"/>
            <a:ext cx="9935570" cy="47494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6412" y="1487606"/>
            <a:ext cx="9935570" cy="573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0185" y="15895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Navigation 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07522" y="1589543"/>
            <a:ext cx="9985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6083" y="1589543"/>
            <a:ext cx="9121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1291988" y="2246869"/>
            <a:ext cx="9608023" cy="2734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Carousal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0529246" y="3328243"/>
            <a:ext cx="313899" cy="68238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405719" y="3335067"/>
            <a:ext cx="286603" cy="723331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6412" y="5199798"/>
            <a:ext cx="9935570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70995" y="552734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Bottom Bar : For links and other site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 smtClean="0"/>
              <a:t>Main Page (Carousal)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7"/>
          </a:xfrm>
        </p:spPr>
        <p:txBody>
          <a:bodyPr/>
          <a:lstStyle/>
          <a:p>
            <a:r>
              <a:rPr lang="en-US" dirty="0" smtClean="0"/>
              <a:t>Main Page (General User)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41946"/>
            <a:ext cx="10515600" cy="4954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41947"/>
            <a:ext cx="28057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Sidebar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42057"/>
            <a:ext cx="2805752" cy="455402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 smtClean="0"/>
              <a:t>Children</a:t>
            </a:r>
          </a:p>
          <a:p>
            <a:pPr algn="ctr"/>
            <a:r>
              <a:rPr lang="en-US" dirty="0" smtClean="0"/>
              <a:t>Vaccines</a:t>
            </a:r>
          </a:p>
          <a:p>
            <a:pPr algn="ctr"/>
            <a:r>
              <a:rPr lang="en-US" dirty="0" smtClean="0"/>
              <a:t>Centers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smtClean="0"/>
              <a:t>Options</a:t>
            </a:r>
          </a:p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43953" y="1241947"/>
            <a:ext cx="7709848" cy="622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62316" y="139165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964227" y="1386533"/>
            <a:ext cx="1178601" cy="379567"/>
            <a:chOff x="9964227" y="1386533"/>
            <a:chExt cx="1178601" cy="379567"/>
          </a:xfrm>
        </p:grpSpPr>
        <p:grpSp>
          <p:nvGrpSpPr>
            <p:cNvPr id="22" name="Group 21"/>
            <p:cNvGrpSpPr/>
            <p:nvPr/>
          </p:nvGrpSpPr>
          <p:grpSpPr>
            <a:xfrm>
              <a:off x="9964227" y="1386533"/>
              <a:ext cx="1178600" cy="379567"/>
              <a:chOff x="9868693" y="1354541"/>
              <a:chExt cx="1178600" cy="37956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07388" y="1364776"/>
                <a:ext cx="8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</a:p>
            </p:txBody>
          </p:sp>
          <p:sp>
            <p:nvSpPr>
              <p:cNvPr id="19" name="Smiley Face 18"/>
              <p:cNvSpPr/>
              <p:nvPr/>
            </p:nvSpPr>
            <p:spPr>
              <a:xfrm>
                <a:off x="9868693" y="1354541"/>
                <a:ext cx="338696" cy="338696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Down Arrow 22"/>
            <p:cNvSpPr/>
            <p:nvPr/>
          </p:nvSpPr>
          <p:spPr>
            <a:xfrm>
              <a:off x="10909455" y="1469705"/>
              <a:ext cx="233373" cy="255524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43199" y="2074460"/>
            <a:ext cx="25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Home Page</a:t>
            </a:r>
            <a:endParaRPr lang="en-US" sz="3600" dirty="0"/>
          </a:p>
        </p:txBody>
      </p:sp>
      <p:sp>
        <p:nvSpPr>
          <p:cNvPr id="26" name="Folded Corner 25"/>
          <p:cNvSpPr/>
          <p:nvPr/>
        </p:nvSpPr>
        <p:spPr>
          <a:xfrm>
            <a:off x="9341546" y="4503759"/>
            <a:ext cx="1942878" cy="1553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Recent Events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9341545" y="2720791"/>
            <a:ext cx="1942878" cy="161919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 Schedules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62316" y="2720791"/>
            <a:ext cx="5336275" cy="3336090"/>
            <a:chOff x="3862316" y="2720791"/>
            <a:chExt cx="5336275" cy="3336090"/>
          </a:xfrm>
        </p:grpSpPr>
        <p:sp>
          <p:nvSpPr>
            <p:cNvPr id="30" name="Rectangle 29"/>
            <p:cNvSpPr/>
            <p:nvPr/>
          </p:nvSpPr>
          <p:spPr>
            <a:xfrm>
              <a:off x="3862316" y="2720791"/>
              <a:ext cx="5336275" cy="33360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3676" y="2763587"/>
              <a:ext cx="5109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Overview of Children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032029" y="4088031"/>
              <a:ext cx="5096618" cy="744985"/>
              <a:chOff x="4006471" y="4318334"/>
              <a:chExt cx="5122176" cy="744985"/>
            </a:xfrm>
          </p:grpSpPr>
          <p:sp>
            <p:nvSpPr>
              <p:cNvPr id="35" name="Folded Corner 34"/>
              <p:cNvSpPr/>
              <p:nvPr/>
            </p:nvSpPr>
            <p:spPr>
              <a:xfrm>
                <a:off x="4019266" y="4318334"/>
                <a:ext cx="5109381" cy="744985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 Overview Box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06471" y="4375183"/>
                <a:ext cx="177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Second Child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044759" y="4986049"/>
              <a:ext cx="5083887" cy="744985"/>
              <a:chOff x="4006471" y="4318334"/>
              <a:chExt cx="5122176" cy="744985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4019266" y="4318334"/>
                <a:ext cx="5109381" cy="744985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 Overview Box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06471" y="4375183"/>
                <a:ext cx="177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Third Child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032029" y="3206864"/>
              <a:ext cx="5096618" cy="744985"/>
              <a:chOff x="4006471" y="4318334"/>
              <a:chExt cx="5122176" cy="744985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4019266" y="4318334"/>
                <a:ext cx="5109381" cy="744985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 Overview Box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06471" y="4375183"/>
                <a:ext cx="177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 Child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05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 smtClean="0"/>
              <a:t>Sidebar: Children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208" y="1173707"/>
            <a:ext cx="10299592" cy="506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64524" y="1183918"/>
            <a:ext cx="3521764" cy="5025811"/>
            <a:chOff x="974677" y="1173707"/>
            <a:chExt cx="2614684" cy="5063319"/>
          </a:xfrm>
        </p:grpSpPr>
        <p:sp>
          <p:nvSpPr>
            <p:cNvPr id="7" name="Rectangle 6"/>
            <p:cNvSpPr/>
            <p:nvPr/>
          </p:nvSpPr>
          <p:spPr>
            <a:xfrm>
              <a:off x="974677" y="1173707"/>
              <a:ext cx="2614684" cy="50633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4208" y="1357908"/>
              <a:ext cx="2503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 of Children</a:t>
              </a:r>
              <a:endParaRPr lang="en-US" dirty="0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1173253" y="3248823"/>
              <a:ext cx="2265420" cy="1130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Second Child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1179475" y="4611781"/>
              <a:ext cx="2259761" cy="1130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Third Child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173253" y="1911440"/>
              <a:ext cx="2265420" cy="1130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First Child</a:t>
              </a:r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52" y="2454096"/>
            <a:ext cx="1219200" cy="1219200"/>
          </a:xfrm>
          <a:prstGeom prst="rect">
            <a:avLst/>
          </a:prstGeom>
        </p:spPr>
      </p:pic>
      <p:sp>
        <p:nvSpPr>
          <p:cNvPr id="20" name="Content Placeholder 12"/>
          <p:cNvSpPr>
            <a:spLocks noGrp="1"/>
          </p:cNvSpPr>
          <p:nvPr>
            <p:ph idx="1"/>
          </p:nvPr>
        </p:nvSpPr>
        <p:spPr>
          <a:xfrm>
            <a:off x="6901396" y="2383556"/>
            <a:ext cx="3122720" cy="3690423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Child ID</a:t>
            </a:r>
          </a:p>
          <a:p>
            <a:r>
              <a:rPr lang="en-US" dirty="0" smtClean="0"/>
              <a:t>Child Name</a:t>
            </a:r>
          </a:p>
          <a:p>
            <a:r>
              <a:rPr lang="en-US" dirty="0" smtClean="0"/>
              <a:t>Child Age</a:t>
            </a:r>
          </a:p>
          <a:p>
            <a:r>
              <a:rPr lang="en-US" dirty="0" smtClean="0"/>
              <a:t>Date Of Birth</a:t>
            </a:r>
          </a:p>
          <a:p>
            <a:r>
              <a:rPr lang="en-US" dirty="0" smtClean="0"/>
              <a:t>Male/Female</a:t>
            </a:r>
          </a:p>
          <a:p>
            <a:r>
              <a:rPr lang="en-US" dirty="0" smtClean="0"/>
              <a:t>Height – Weight</a:t>
            </a:r>
          </a:p>
          <a:p>
            <a:r>
              <a:rPr lang="en-US" dirty="0" smtClean="0"/>
              <a:t>Vaccines Given</a:t>
            </a:r>
          </a:p>
          <a:p>
            <a:r>
              <a:rPr lang="en-US" dirty="0" smtClean="0"/>
              <a:t>Vaccines Pending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58894" y="1366754"/>
            <a:ext cx="28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Information (Editable)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57" y="39473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 smtClean="0"/>
              <a:t>Sidebar: Vaccines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3581" y="1253372"/>
            <a:ext cx="9477732" cy="4881012"/>
            <a:chOff x="1023581" y="1267660"/>
            <a:chExt cx="7833816" cy="4881012"/>
          </a:xfrm>
        </p:grpSpPr>
        <p:grpSp>
          <p:nvGrpSpPr>
            <p:cNvPr id="4" name="Group 3"/>
            <p:cNvGrpSpPr/>
            <p:nvPr/>
          </p:nvGrpSpPr>
          <p:grpSpPr>
            <a:xfrm>
              <a:off x="1023581" y="1267660"/>
              <a:ext cx="7833816" cy="4881012"/>
              <a:chOff x="3862316" y="2735026"/>
              <a:chExt cx="5336275" cy="333609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62316" y="2735026"/>
                <a:ext cx="5336275" cy="333609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62316" y="2735026"/>
                <a:ext cx="5336275" cy="25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 of Vaccines</a:t>
                </a:r>
                <a:endParaRPr lang="en-US" dirty="0"/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4044759" y="3206864"/>
                <a:ext cx="4920835" cy="72813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3"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sz="2400" b="1" dirty="0" smtClean="0"/>
                  <a:t> Vaccine Overview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for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Short Description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Time of apply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Repetition Periods</a:t>
                </a:r>
                <a:endParaRPr lang="en-US" dirty="0"/>
              </a:p>
            </p:txBody>
          </p:sp>
        </p:grpSp>
        <p:sp>
          <p:nvSpPr>
            <p:cNvPr id="16" name="Folded Corner 15"/>
            <p:cNvSpPr/>
            <p:nvPr/>
          </p:nvSpPr>
          <p:spPr>
            <a:xfrm>
              <a:off x="1291413" y="3322911"/>
              <a:ext cx="7223937" cy="10653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>
                <a:lnSpc>
                  <a:spcPct val="200000"/>
                </a:lnSpc>
              </a:pPr>
              <a:r>
                <a:rPr lang="en-US" sz="2400" b="1" dirty="0" smtClean="0"/>
                <a:t> Vaccine Overview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What for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Short Description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Time of apply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Repetition Periods</a:t>
              </a:r>
              <a:endParaRPr lang="en-US" dirty="0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1291413" y="4711186"/>
              <a:ext cx="7223937" cy="10653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>
                <a:lnSpc>
                  <a:spcPct val="200000"/>
                </a:lnSpc>
              </a:pPr>
              <a:r>
                <a:rPr lang="en-US" sz="2400" b="1" dirty="0" smtClean="0"/>
                <a:t> Vaccine Overview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What for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Short Description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Time of apply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Repetition Periods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1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192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Vaccine for Child</vt:lpstr>
      <vt:lpstr>Project Information</vt:lpstr>
      <vt:lpstr>Developer Information</vt:lpstr>
      <vt:lpstr>E-R Diagram of Database</vt:lpstr>
      <vt:lpstr>Main Page (Not Logged In)</vt:lpstr>
      <vt:lpstr>Main Page (Carousal)</vt:lpstr>
      <vt:lpstr>Main Page (General User)</vt:lpstr>
      <vt:lpstr>Sidebar: Children</vt:lpstr>
      <vt:lpstr>Sidebar: Vaccines</vt:lpstr>
      <vt:lpstr>Sidebar: Vaccination Centers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for you child</dc:title>
  <dc:creator>Sudipto Chandra</dc:creator>
  <cp:lastModifiedBy>Sudipto Chandra</cp:lastModifiedBy>
  <cp:revision>118</cp:revision>
  <dcterms:created xsi:type="dcterms:W3CDTF">2016-03-02T00:56:51Z</dcterms:created>
  <dcterms:modified xsi:type="dcterms:W3CDTF">2016-03-02T13:47:19Z</dcterms:modified>
</cp:coreProperties>
</file>