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1F6C-097F-4AF4-8BE8-A40FD02E42E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CECC-47DD-4BF9-A95D-7F88E63B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9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1F6C-097F-4AF4-8BE8-A40FD02E42E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CECC-47DD-4BF9-A95D-7F88E63B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0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1F6C-097F-4AF4-8BE8-A40FD02E42E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CECC-47DD-4BF9-A95D-7F88E63B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3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1F6C-097F-4AF4-8BE8-A40FD02E42E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CECC-47DD-4BF9-A95D-7F88E63B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7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1F6C-097F-4AF4-8BE8-A40FD02E42E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CECC-47DD-4BF9-A95D-7F88E63B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1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1F6C-097F-4AF4-8BE8-A40FD02E42E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CECC-47DD-4BF9-A95D-7F88E63B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9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1F6C-097F-4AF4-8BE8-A40FD02E42E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CECC-47DD-4BF9-A95D-7F88E63B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4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1F6C-097F-4AF4-8BE8-A40FD02E42E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CECC-47DD-4BF9-A95D-7F88E63B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7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1F6C-097F-4AF4-8BE8-A40FD02E42E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CECC-47DD-4BF9-A95D-7F88E63B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0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1F6C-097F-4AF4-8BE8-A40FD02E42E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CECC-47DD-4BF9-A95D-7F88E63B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9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1F6C-097F-4AF4-8BE8-A40FD02E42E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CECC-47DD-4BF9-A95D-7F88E63B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91F6C-097F-4AF4-8BE8-A40FD02E42E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ECECC-47DD-4BF9-A95D-7F88E63B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1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grpSp>
          <p:nvGrpSpPr>
            <p:cNvPr id="35" name="Group 34"/>
            <p:cNvGrpSpPr/>
            <p:nvPr/>
          </p:nvGrpSpPr>
          <p:grpSpPr>
            <a:xfrm>
              <a:off x="3953814" y="1056068"/>
              <a:ext cx="4443212" cy="4378169"/>
              <a:chOff x="3953814" y="1056068"/>
              <a:chExt cx="4443212" cy="4378169"/>
            </a:xfrm>
          </p:grpSpPr>
          <p:sp>
            <p:nvSpPr>
              <p:cNvPr id="6" name="Flowchart: Connector 5"/>
              <p:cNvSpPr/>
              <p:nvPr/>
            </p:nvSpPr>
            <p:spPr>
              <a:xfrm>
                <a:off x="6040192" y="3284114"/>
                <a:ext cx="180304" cy="180304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>
                <a:stCxn id="6" idx="1"/>
              </p:cNvCxnSpPr>
              <p:nvPr/>
            </p:nvCxnSpPr>
            <p:spPr>
              <a:xfrm flipH="1" flipV="1">
                <a:off x="3953814" y="1056068"/>
                <a:ext cx="2112783" cy="2254451"/>
              </a:xfrm>
              <a:prstGeom prst="straightConnector1">
                <a:avLst/>
              </a:prstGeom>
              <a:ln w="38100" cap="flat" cmpd="sng" algn="ctr">
                <a:solidFill>
                  <a:schemeClr val="accent4">
                    <a:lumMod val="75000"/>
                  </a:schemeClr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6" idx="0"/>
              </p:cNvCxnSpPr>
              <p:nvPr/>
            </p:nvCxnSpPr>
            <p:spPr>
              <a:xfrm flipV="1">
                <a:off x="6130344" y="2040655"/>
                <a:ext cx="90152" cy="1243459"/>
              </a:xfrm>
              <a:prstGeom prst="straightConnector1">
                <a:avLst/>
              </a:prstGeom>
              <a:ln w="38100" cap="flat" cmpd="sng" algn="ctr">
                <a:solidFill>
                  <a:schemeClr val="accent4">
                    <a:lumMod val="75000"/>
                  </a:schemeClr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4"/>
              </p:cNvCxnSpPr>
              <p:nvPr/>
            </p:nvCxnSpPr>
            <p:spPr>
              <a:xfrm flipH="1">
                <a:off x="3953814" y="3464418"/>
                <a:ext cx="2176530" cy="1815920"/>
              </a:xfrm>
              <a:prstGeom prst="straightConnector1">
                <a:avLst/>
              </a:prstGeom>
              <a:ln w="38100" cap="flat" cmpd="sng" algn="ctr">
                <a:solidFill>
                  <a:schemeClr val="accent4">
                    <a:lumMod val="75000"/>
                  </a:schemeClr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6" idx="4"/>
              </p:cNvCxnSpPr>
              <p:nvPr/>
            </p:nvCxnSpPr>
            <p:spPr>
              <a:xfrm>
                <a:off x="6130344" y="3464418"/>
                <a:ext cx="591133" cy="1969819"/>
              </a:xfrm>
              <a:prstGeom prst="straightConnector1">
                <a:avLst/>
              </a:prstGeom>
              <a:ln w="38100" cap="flat" cmpd="sng" algn="ctr">
                <a:solidFill>
                  <a:schemeClr val="accent4">
                    <a:lumMod val="75000"/>
                  </a:schemeClr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6" idx="6"/>
              </p:cNvCxnSpPr>
              <p:nvPr/>
            </p:nvCxnSpPr>
            <p:spPr>
              <a:xfrm>
                <a:off x="6220496" y="3374266"/>
                <a:ext cx="2176530" cy="540911"/>
              </a:xfrm>
              <a:prstGeom prst="straightConnector1">
                <a:avLst/>
              </a:prstGeom>
              <a:ln w="38100" cap="flat" cmpd="sng" algn="ctr">
                <a:solidFill>
                  <a:schemeClr val="accent4">
                    <a:lumMod val="75000"/>
                  </a:schemeClr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6" idx="2"/>
              </p:cNvCxnSpPr>
              <p:nvPr/>
            </p:nvCxnSpPr>
            <p:spPr>
              <a:xfrm flipH="1">
                <a:off x="4454796" y="3374266"/>
                <a:ext cx="1585396" cy="386365"/>
              </a:xfrm>
              <a:prstGeom prst="straightConnector1">
                <a:avLst/>
              </a:prstGeom>
              <a:ln w="38100" cap="flat" cmpd="sng" algn="ctr">
                <a:solidFill>
                  <a:schemeClr val="accent4">
                    <a:lumMod val="75000"/>
                  </a:schemeClr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6" idx="5"/>
              </p:cNvCxnSpPr>
              <p:nvPr/>
            </p:nvCxnSpPr>
            <p:spPr>
              <a:xfrm>
                <a:off x="6194091" y="3438013"/>
                <a:ext cx="1814201" cy="1842325"/>
              </a:xfrm>
              <a:prstGeom prst="straightConnector1">
                <a:avLst/>
              </a:prstGeom>
              <a:ln w="38100" cap="flat" cmpd="sng" algn="ctr">
                <a:solidFill>
                  <a:schemeClr val="accent4">
                    <a:lumMod val="75000"/>
                  </a:schemeClr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6" idx="7"/>
              </p:cNvCxnSpPr>
              <p:nvPr/>
            </p:nvCxnSpPr>
            <p:spPr>
              <a:xfrm flipV="1">
                <a:off x="6194091" y="2691685"/>
                <a:ext cx="1159320" cy="618834"/>
              </a:xfrm>
              <a:prstGeom prst="straightConnector1">
                <a:avLst/>
              </a:prstGeom>
              <a:ln w="38100" cap="flat" cmpd="sng" algn="ctr">
                <a:solidFill>
                  <a:schemeClr val="accent4">
                    <a:lumMod val="75000"/>
                  </a:schemeClr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9199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Sudipto Chandra</dc:creator>
  <cp:lastModifiedBy>Sudipto Chandra</cp:lastModifiedBy>
  <cp:revision>1</cp:revision>
  <dcterms:created xsi:type="dcterms:W3CDTF">2017-04-05T23:59:30Z</dcterms:created>
  <dcterms:modified xsi:type="dcterms:W3CDTF">2017-04-06T00:05:33Z</dcterms:modified>
</cp:coreProperties>
</file>