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1BD4-A561-44A1-A25F-1C4CC15E8FC0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A8B8-EB1D-4EEF-8A02-ACC0A8C289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 txBox="1">
            <a:spLocks/>
          </p:cNvSpPr>
          <p:nvPr/>
        </p:nvSpPr>
        <p:spPr>
          <a:xfrm>
            <a:off x="533400" y="1066800"/>
            <a:ext cx="7924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23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Presentation Submitted 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300" b="1" i="1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300" b="1" i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DIPU HASAN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3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ID=18-36364-1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3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300" b="1" u="sng" dirty="0" smtClean="0">
                <a:latin typeface="+mj-lt"/>
                <a:ea typeface="+mj-ea"/>
                <a:cs typeface="+mj-cs"/>
              </a:rPr>
              <a:t>Under the faculty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300" b="1" u="sng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300" b="1" dirty="0" smtClean="0">
                <a:latin typeface="+mj-lt"/>
                <a:ea typeface="+mj-ea"/>
                <a:cs typeface="+mj-cs"/>
              </a:rPr>
              <a:t>TAWSIF  IBNE ALAM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300" b="1" dirty="0" smtClean="0">
                <a:latin typeface="+mj-lt"/>
                <a:ea typeface="+mj-ea"/>
                <a:cs typeface="+mj-cs"/>
              </a:rPr>
              <a:t>ASSISTANT 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300" b="1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FINAL OUTPUT CONNECTION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J</a:t>
            </a:r>
            <a:r>
              <a:rPr lang="en-US" sz="2000" dirty="0" smtClean="0"/>
              <a:t>0</a:t>
            </a:r>
            <a:r>
              <a:rPr lang="en-US" sz="2400" dirty="0" smtClean="0"/>
              <a:t>=Q</a:t>
            </a:r>
            <a:r>
              <a:rPr lang="en-US" sz="2000" dirty="0" smtClean="0"/>
              <a:t>1</a:t>
            </a:r>
            <a:r>
              <a:rPr lang="en-US" sz="2400" dirty="0" smtClean="0"/>
              <a:t>.Q</a:t>
            </a:r>
            <a:r>
              <a:rPr lang="en-US" sz="2000" dirty="0" smtClean="0"/>
              <a:t>0</a:t>
            </a:r>
            <a:r>
              <a:rPr lang="en-US" sz="2400" dirty="0" smtClean="0"/>
              <a:t>/Q</a:t>
            </a:r>
            <a:r>
              <a:rPr lang="en-US" sz="2000" dirty="0" smtClean="0"/>
              <a:t>0</a:t>
            </a:r>
            <a:r>
              <a:rPr lang="en-US" sz="2400" dirty="0" smtClean="0"/>
              <a:t>/Q</a:t>
            </a:r>
            <a:r>
              <a:rPr lang="en-US" sz="1800" dirty="0" smtClean="0"/>
              <a:t>0</a:t>
            </a:r>
            <a:r>
              <a:rPr lang="en-US" sz="2400" dirty="0" smtClean="0"/>
              <a:t>.Q</a:t>
            </a:r>
            <a:r>
              <a:rPr lang="en-US" sz="2000" dirty="0" smtClean="0"/>
              <a:t>0</a:t>
            </a:r>
            <a:r>
              <a:rPr lang="en-US" sz="2400" dirty="0" smtClean="0"/>
              <a:t>.Q</a:t>
            </a:r>
            <a:r>
              <a:rPr lang="en-US" sz="2000" dirty="0" smtClean="0"/>
              <a:t>2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J</a:t>
            </a:r>
            <a:r>
              <a:rPr lang="en-US" sz="2000" dirty="0" smtClean="0"/>
              <a:t>1</a:t>
            </a:r>
            <a:r>
              <a:rPr lang="en-US" dirty="0" smtClean="0"/>
              <a:t>=</a:t>
            </a:r>
            <a:r>
              <a:rPr lang="en-US" sz="2400" dirty="0" smtClean="0"/>
              <a:t>Q2/Q1.Q0/Q0</a:t>
            </a:r>
          </a:p>
          <a:p>
            <a:pPr>
              <a:buNone/>
            </a:pPr>
            <a:r>
              <a:rPr lang="en-US" sz="2400" dirty="0" smtClean="0"/>
              <a:t>J2</a:t>
            </a:r>
            <a:r>
              <a:rPr lang="en-US" sz="2800" dirty="0" smtClean="0"/>
              <a:t>=Q</a:t>
            </a:r>
            <a:r>
              <a:rPr lang="en-US" sz="2000" dirty="0" smtClean="0"/>
              <a:t>1</a:t>
            </a:r>
            <a:r>
              <a:rPr lang="en-US" sz="2800" dirty="0" smtClean="0"/>
              <a:t>.Q</a:t>
            </a:r>
            <a:r>
              <a:rPr lang="en-US" sz="2000" dirty="0" smtClean="0"/>
              <a:t>0</a:t>
            </a:r>
          </a:p>
          <a:p>
            <a:pPr>
              <a:buNone/>
            </a:pPr>
            <a:r>
              <a:rPr lang="en-US" sz="2400" dirty="0" smtClean="0"/>
              <a:t>K</a:t>
            </a:r>
            <a:r>
              <a:rPr lang="en-US" sz="1800" dirty="0" smtClean="0"/>
              <a:t>0</a:t>
            </a:r>
            <a:r>
              <a:rPr lang="en-US" sz="2800" dirty="0" smtClean="0"/>
              <a:t>=Q</a:t>
            </a:r>
            <a:r>
              <a:rPr lang="en-US" sz="2000" dirty="0" smtClean="0"/>
              <a:t>1</a:t>
            </a:r>
            <a:r>
              <a:rPr lang="en-US" sz="2800" u="sng" dirty="0" smtClean="0"/>
              <a:t>.</a:t>
            </a:r>
            <a:r>
              <a:rPr lang="en-US" sz="2800" dirty="0" smtClean="0"/>
              <a:t>Q</a:t>
            </a:r>
            <a:r>
              <a:rPr lang="en-US" sz="2000" dirty="0" smtClean="0"/>
              <a:t>0</a:t>
            </a:r>
            <a:r>
              <a:rPr lang="en-US" sz="2800" dirty="0" smtClean="0"/>
              <a:t>.Q</a:t>
            </a:r>
            <a:r>
              <a:rPr lang="en-US" sz="2000" dirty="0" smtClean="0"/>
              <a:t>0</a:t>
            </a:r>
          </a:p>
          <a:p>
            <a:pPr>
              <a:buNone/>
            </a:pPr>
            <a:r>
              <a:rPr lang="en-US" sz="2400" dirty="0" smtClean="0"/>
              <a:t>K</a:t>
            </a:r>
            <a:r>
              <a:rPr lang="en-US" sz="2000" dirty="0" smtClean="0"/>
              <a:t>1</a:t>
            </a:r>
            <a:r>
              <a:rPr lang="en-US" sz="2800" dirty="0" smtClean="0"/>
              <a:t>=Q</a:t>
            </a:r>
            <a:r>
              <a:rPr lang="en-US" sz="2000" dirty="0" smtClean="0"/>
              <a:t>2</a:t>
            </a:r>
          </a:p>
          <a:p>
            <a:pPr>
              <a:buNone/>
            </a:pPr>
            <a:r>
              <a:rPr lang="en-US" sz="2800" dirty="0" smtClean="0"/>
              <a:t>K</a:t>
            </a:r>
            <a:r>
              <a:rPr lang="en-US" sz="2000" dirty="0" smtClean="0"/>
              <a:t>2=NO CONNECTION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886200" y="27432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28956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600" y="3352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62200" y="17526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CIRCUIT USING SOP EXPRESSION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1"/>
            <a:ext cx="86868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7200" dirty="0" smtClean="0">
                <a:solidFill>
                  <a:srgbClr val="FF0000"/>
                </a:solidFill>
              </a:rPr>
              <a:t> </a:t>
            </a:r>
          </a:p>
          <a:p>
            <a:pPr algn="ctr">
              <a:buNone/>
            </a:pPr>
            <a:endParaRPr lang="en-US" sz="72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7200" dirty="0" smtClean="0">
                <a:solidFill>
                  <a:srgbClr val="FF0066"/>
                </a:solidFill>
              </a:rPr>
              <a:t>TO </a:t>
            </a:r>
            <a:r>
              <a:rPr lang="en-US" sz="7200" dirty="0" smtClean="0">
                <a:solidFill>
                  <a:srgbClr val="FF0066"/>
                </a:solidFill>
              </a:rPr>
              <a:t>MY PRESENTATION</a:t>
            </a:r>
            <a:endParaRPr lang="en-US" sz="72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TOPIC OF THIS PRESENTATION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DESIGN A SYNCHRONOUS BINARY IRREGULAR COUNTER</a:t>
            </a:r>
            <a:endParaRPr lang="en-US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SYNCHRONOUS COUNTER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4972050" cy="277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28601"/>
            <a:ext cx="91440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a synchronous binary irregular counter with the following count sequence based upon MY unique 5-digit middle portion of MY ID=A→B→C→D→E→A Where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18-36364-1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A=3</a:t>
            </a:r>
            <a:r>
              <a:rPr lang="en-US" sz="3200" dirty="0" smtClean="0">
                <a:solidFill>
                  <a:srgbClr val="FF0000"/>
                </a:solidFill>
              </a:rPr>
              <a:t>                                A=3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B=6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B=6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C=3+2=5</a:t>
            </a:r>
            <a:r>
              <a:rPr lang="en-US" sz="3200" dirty="0" smtClean="0">
                <a:solidFill>
                  <a:srgbClr val="FF0000"/>
                </a:solidFill>
              </a:rPr>
              <a:t>                         C=5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D=6+1=7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D=7                    NOW ALL ARE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E=4</a:t>
            </a:r>
            <a:r>
              <a:rPr lang="en-US" sz="3200" dirty="0" smtClean="0">
                <a:solidFill>
                  <a:srgbClr val="FF0000"/>
                </a:solidFill>
              </a:rPr>
              <a:t>                                     E=4                         UNIQUE                    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438400" y="4648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57800" y="4648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NOW ALL ARE UNIQUE NUMBER CONVERT </a:t>
            </a:r>
            <a:r>
              <a:rPr lang="en-US" b="1" u="sng" dirty="0" smtClean="0">
                <a:solidFill>
                  <a:srgbClr val="FF0000"/>
                </a:solidFill>
              </a:rPr>
              <a:t>BINARY NUMBER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NUMBER            DECIMAL                       BINARY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A                          3                                   011</a:t>
            </a:r>
          </a:p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B                          6                                   110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C                          5                                   101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D                          7                                    111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E                           4                                    100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990600"/>
          <a:ext cx="8276168" cy="464203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7902"/>
                <a:gridCol w="602987"/>
                <a:gridCol w="542690"/>
                <a:gridCol w="410555"/>
                <a:gridCol w="453029"/>
                <a:gridCol w="402694"/>
                <a:gridCol w="482392"/>
                <a:gridCol w="515660"/>
                <a:gridCol w="449124"/>
                <a:gridCol w="482392"/>
                <a:gridCol w="482392"/>
                <a:gridCol w="482392"/>
                <a:gridCol w="482392"/>
                <a:gridCol w="964783"/>
                <a:gridCol w="482392"/>
                <a:gridCol w="482392"/>
              </a:tblGrid>
              <a:tr h="783669">
                <a:tc gridSpan="3"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Present</a:t>
                      </a:r>
                      <a:r>
                        <a:rPr lang="en-US" i="1" baseline="0" dirty="0" smtClean="0">
                          <a:solidFill>
                            <a:schemeClr val="tx1"/>
                          </a:solidFill>
                        </a:rPr>
                        <a:t> table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Next step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Output</a:t>
                      </a:r>
                      <a:r>
                        <a:rPr lang="en-US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transform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Flip flop inputs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8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1    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0     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j2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k2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j1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j</a:t>
                      </a:r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Qn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Qn+1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1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0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1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  1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196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0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81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  1</a:t>
                      </a:r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9110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6553200" y="2667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553200" y="33528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477000" y="3886200"/>
            <a:ext cx="36880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53200" y="4495800"/>
            <a:ext cx="29260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2667000"/>
          <a:ext cx="2971800" cy="2142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800"/>
                <a:gridCol w="1016000"/>
                <a:gridCol w="1016000"/>
              </a:tblGrid>
              <a:tr h="63120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q0 q2q1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</a:t>
                      </a:r>
                      <a:r>
                        <a:rPr lang="en-US" sz="1100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</a:tr>
              <a:tr h="398754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68942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942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828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48200" y="2667000"/>
          <a:ext cx="3048000" cy="2142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q0 q2q1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</a:t>
                      </a:r>
                      <a:r>
                        <a:rPr lang="en-US" sz="1100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</a:tr>
              <a:tr h="398754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68942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942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8068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K MAP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using truth 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0" y="2057400"/>
            <a:ext cx="76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J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67400" y="2057400"/>
            <a:ext cx="68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J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648200" y="2667000"/>
            <a:ext cx="990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9600" y="2667000"/>
            <a:ext cx="990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57923"/>
          <a:ext cx="3048000" cy="2142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q0 q2q1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</a:t>
                      </a:r>
                      <a:r>
                        <a:rPr lang="en-US" sz="1100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</a:tr>
              <a:tr h="398754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68942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942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828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0" y="1066800"/>
          <a:ext cx="3048000" cy="2142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q0 q2q1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</a:t>
                      </a:r>
                      <a:r>
                        <a:rPr lang="en-US" sz="1100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</a:tr>
              <a:tr h="398754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68942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942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828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3962400"/>
          <a:ext cx="3048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</a:tblGrid>
              <a:tr h="68295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q0 q2q1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</a:t>
                      </a:r>
                      <a:r>
                        <a:rPr lang="en-US" sz="1100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</a:tr>
              <a:tr h="425466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93657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3657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026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3962400"/>
          <a:ext cx="3048000" cy="2142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q0 q2q1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0</a:t>
                      </a:r>
                      <a:r>
                        <a:rPr lang="en-US" sz="1100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</a:t>
                      </a:r>
                      <a:endParaRPr lang="en-US" dirty="0"/>
                    </a:p>
                  </a:txBody>
                  <a:tcPr/>
                </a:tc>
              </a:tr>
              <a:tr h="398754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68942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942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828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76400" y="533400"/>
            <a:ext cx="451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533400"/>
            <a:ext cx="50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3429000"/>
            <a:ext cx="50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3429000"/>
            <a:ext cx="50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K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10668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0" y="1066800"/>
            <a:ext cx="990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3962400"/>
            <a:ext cx="990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5800" y="3962400"/>
            <a:ext cx="990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289</Words>
  <Application>Microsoft Office PowerPoint</Application>
  <PresentationFormat>On-screen Show (4:3)</PresentationFormat>
  <Paragraphs>232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TOPIC OF THIS PRESENTATION</vt:lpstr>
      <vt:lpstr>WHAT IS SYNCHRONOUS COUNTER</vt:lpstr>
      <vt:lpstr>Slide 5</vt:lpstr>
      <vt:lpstr>Slide 6</vt:lpstr>
      <vt:lpstr>Slide 7</vt:lpstr>
      <vt:lpstr> K MAP  using truth table</vt:lpstr>
      <vt:lpstr>Slide 9</vt:lpstr>
      <vt:lpstr>FINAL OUTPUT CONNECTION</vt:lpstr>
      <vt:lpstr>CIRCUIT USING SOP EXPRESSION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dipu</dc:creator>
  <cp:lastModifiedBy>dipu</cp:lastModifiedBy>
  <cp:revision>28</cp:revision>
  <dcterms:created xsi:type="dcterms:W3CDTF">2020-12-16T09:49:15Z</dcterms:created>
  <dcterms:modified xsi:type="dcterms:W3CDTF">2020-12-17T16:37:21Z</dcterms:modified>
</cp:coreProperties>
</file>