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AAE457-2856-45FB-8B1C-15EDE7128924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 SECOND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912079"/>
            <a:ext cx="8689976" cy="13715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trustable site for students seeking for home</a:t>
            </a:r>
          </a:p>
        </p:txBody>
      </p:sp>
    </p:spTree>
    <p:extLst>
      <p:ext uri="{BB962C8B-B14F-4D97-AF65-F5344CB8AC3E}">
        <p14:creationId xmlns:p14="http://schemas.microsoft.com/office/powerpoint/2010/main" val="50862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965" y="-1254607"/>
            <a:ext cx="8689976" cy="250921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7575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MEMBERS--</a:t>
            </a:r>
          </a:p>
          <a:p>
            <a:r>
              <a:rPr lang="en-GB" sz="2000" dirty="0"/>
              <a:t>			       </a:t>
            </a:r>
          </a:p>
          <a:p>
            <a:r>
              <a:rPr lang="en-GB" sz="2000" dirty="0"/>
              <a:t>				NAME : MD ASAD CHOWDHURY DIPU</a:t>
            </a:r>
          </a:p>
          <a:p>
            <a:r>
              <a:rPr lang="en-GB" sz="2000" dirty="0"/>
              <a:t>				</a:t>
            </a:r>
          </a:p>
          <a:p>
            <a:r>
              <a:rPr lang="en-GB" sz="2000" dirty="0"/>
              <a:t>				ID: 2019-1-60-093</a:t>
            </a:r>
          </a:p>
          <a:p>
            <a:r>
              <a:rPr lang="en-GB" sz="2000" dirty="0"/>
              <a:t>				</a:t>
            </a:r>
          </a:p>
          <a:p>
            <a:r>
              <a:rPr lang="en-GB" sz="2000" dirty="0"/>
              <a:t>				NAME : KAZI MOSTAQ HRIDOY</a:t>
            </a:r>
          </a:p>
          <a:p>
            <a:r>
              <a:rPr lang="en-GB" sz="2000" dirty="0"/>
              <a:t>				</a:t>
            </a:r>
          </a:p>
          <a:p>
            <a:r>
              <a:rPr lang="en-GB" sz="2000" dirty="0"/>
              <a:t>				ID: 2019-1-60-098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6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21443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4000" dirty="0"/>
              <a:t>MY SECOND HOME </a:t>
            </a:r>
            <a:r>
              <a:rPr lang="en-GB" sz="2400" dirty="0"/>
              <a:t> </a:t>
            </a:r>
          </a:p>
          <a:p>
            <a:r>
              <a:rPr lang="en-GB" sz="2400" dirty="0"/>
              <a:t>              </a:t>
            </a:r>
          </a:p>
          <a:p>
            <a:r>
              <a:rPr lang="en-GB" sz="2400" dirty="0"/>
              <a:t>			  A SYSTEM MADE FOR STUDENTS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4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653988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9700" y="1446510"/>
            <a:ext cx="70425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Programming languages</a:t>
            </a:r>
            <a:r>
              <a:rPr lang="en-US" sz="2800" dirty="0"/>
              <a:t> — Python</a:t>
            </a:r>
          </a:p>
          <a:p>
            <a:r>
              <a:rPr lang="en-US" sz="2800" b="1" dirty="0"/>
              <a:t>Application Framework</a:t>
            </a:r>
            <a:r>
              <a:rPr lang="en-US" sz="2800" dirty="0"/>
              <a:t> — </a:t>
            </a:r>
            <a:r>
              <a:rPr lang="en-US" sz="2800" dirty="0" err="1"/>
              <a:t>Django</a:t>
            </a:r>
            <a:r>
              <a:rPr lang="en-US" sz="2800" dirty="0"/>
              <a:t> </a:t>
            </a:r>
          </a:p>
          <a:p>
            <a:r>
              <a:rPr lang="en-US" sz="2800" b="1" dirty="0"/>
              <a:t>Database </a:t>
            </a:r>
            <a:r>
              <a:rPr lang="en-US" sz="2800" dirty="0"/>
              <a:t>— MySQL Database </a:t>
            </a:r>
          </a:p>
          <a:p>
            <a:r>
              <a:rPr lang="en-US" sz="2800" b="1" dirty="0"/>
              <a:t>Structure Web Page language</a:t>
            </a:r>
            <a:r>
              <a:rPr lang="en-US" sz="2800" dirty="0"/>
              <a:t> — HTML </a:t>
            </a:r>
          </a:p>
          <a:p>
            <a:r>
              <a:rPr lang="en-US" sz="2800" b="1" dirty="0"/>
              <a:t>Web Page Design language</a:t>
            </a:r>
            <a:r>
              <a:rPr lang="en-US" sz="2800" dirty="0"/>
              <a:t> — CSS </a:t>
            </a:r>
          </a:p>
          <a:p>
            <a:r>
              <a:rPr lang="en-US" sz="2800" b="1" dirty="0"/>
              <a:t>Other frameworks</a:t>
            </a:r>
            <a:r>
              <a:rPr lang="en-US" sz="2800" dirty="0"/>
              <a:t> — Bootstrap for CSS and other JS framework </a:t>
            </a:r>
          </a:p>
          <a:p>
            <a:r>
              <a:rPr lang="en-US" sz="2800" b="1" dirty="0"/>
              <a:t>Data storage</a:t>
            </a:r>
            <a:r>
              <a:rPr lang="en-US" sz="2800" dirty="0"/>
              <a:t> — </a:t>
            </a:r>
            <a:r>
              <a:rPr lang="en-US" sz="2800" dirty="0" err="1"/>
              <a:t>GitHub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67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8861612" cy="1653988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Challenges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9700" y="1446510"/>
            <a:ext cx="7042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 Disagreements about the feature list's criteria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	Requirements can often contradict	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	Changes in criteria are common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11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501153"/>
            <a:ext cx="11887199" cy="1653988"/>
          </a:xfrm>
        </p:spPr>
        <p:txBody>
          <a:bodyPr>
            <a:normAutofit/>
          </a:bodyPr>
          <a:lstStyle/>
          <a:p>
            <a:r>
              <a:rPr lang="en-US" dirty="0"/>
              <a:t>                  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2443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199966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242</TotalTime>
  <Words>148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Tw Cen MT</vt:lpstr>
      <vt:lpstr>Wingdings</vt:lpstr>
      <vt:lpstr>Droplet</vt:lpstr>
      <vt:lpstr>MY  SECOND HOME</vt:lpstr>
      <vt:lpstr>Introduction</vt:lpstr>
      <vt:lpstr>Problem statement</vt:lpstr>
      <vt:lpstr>Technologies USED </vt:lpstr>
      <vt:lpstr>                        Challenges </vt:lpstr>
      <vt:lpstr>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 SECOND HOME</dc:title>
  <dc:creator>Microsoft account</dc:creator>
  <cp:lastModifiedBy>Md. Asad Chowdhury Dipu</cp:lastModifiedBy>
  <cp:revision>5</cp:revision>
  <dcterms:created xsi:type="dcterms:W3CDTF">2022-01-10T19:37:39Z</dcterms:created>
  <dcterms:modified xsi:type="dcterms:W3CDTF">2022-01-11T04:51:28Z</dcterms:modified>
</cp:coreProperties>
</file>