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3" r:id="rId2"/>
    <p:sldId id="265" r:id="rId3"/>
    <p:sldId id="264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6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581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DEE4F-5E7D-4FC8-B17F-A66058BD9B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9B5DD8-8691-40D8-8106-90D18FE40BB5}">
      <dgm:prSet phldrT="[Text]" phldr="0"/>
      <dgm:spPr/>
      <dgm:t>
        <a:bodyPr/>
        <a:lstStyle/>
        <a:p>
          <a:pPr rtl="0"/>
          <a:r>
            <a:rPr lang="en-US" dirty="0">
              <a:latin typeface="+mn-lt"/>
            </a:rPr>
            <a:t>Train</a:t>
          </a:r>
        </a:p>
      </dgm:t>
    </dgm:pt>
    <dgm:pt modelId="{E38374EC-C5C6-4A6C-884A-1A548930D665}" type="parTrans" cxnId="{DEEEACF7-320D-443E-80FA-677D3B69523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A9F5FB1-1819-407C-9616-EF2F93DD9682}" type="sibTrans" cxnId="{DEEEACF7-320D-443E-80FA-677D3B69523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AD07D5-6110-4F84-88A1-E54C9D38D7E1}">
      <dgm:prSet phldrT="[Text]" phldr="0"/>
      <dgm:spPr/>
      <dgm:t>
        <a:bodyPr/>
        <a:lstStyle/>
        <a:p>
          <a:pPr rtl="0"/>
          <a:r>
            <a:rPr lang="en-US" dirty="0">
              <a:latin typeface="+mn-lt"/>
            </a:rPr>
            <a:t>Classify</a:t>
          </a:r>
        </a:p>
      </dgm:t>
    </dgm:pt>
    <dgm:pt modelId="{E5E115A5-0AA3-46EC-98FD-8F5559ACE5B5}" type="parTrans" cxnId="{47C69B2D-83D6-4622-A80F-17FF9E5EEEE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A5C10A5-1DD6-4385-BA0D-2CE554DE0822}" type="sibTrans" cxnId="{47C69B2D-83D6-4622-A80F-17FF9E5EEEE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8442A-AE1B-F74B-BDE0-2BB159121A1A}">
      <dgm:prSet phldrT="[Text]" phldr="0"/>
      <dgm:spPr/>
      <dgm:t>
        <a:bodyPr/>
        <a:lstStyle/>
        <a:p>
          <a:pPr rtl="0"/>
          <a:r>
            <a:rPr lang="en-US" dirty="0">
              <a:latin typeface="+mn-lt"/>
            </a:rPr>
            <a:t>Report</a:t>
          </a:r>
        </a:p>
      </dgm:t>
    </dgm:pt>
    <dgm:pt modelId="{3EEB1CAC-257F-4942-8CD1-2B29D41B4521}" type="parTrans" cxnId="{ADA0305C-A09B-744A-BAFE-C9DE4680CBD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E0594A5-A2EB-964E-8DD0-4AF0398F2D9B}" type="sibTrans" cxnId="{ADA0305C-A09B-744A-BAFE-C9DE4680CBD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830608B-FE3D-4677-8F6D-972BD9A25AF1}" type="pres">
      <dgm:prSet presAssocID="{64BDEE4F-5E7D-4FC8-B17F-A66058BD9BE6}" presName="Name0" presStyleCnt="0">
        <dgm:presLayoutVars>
          <dgm:dir/>
          <dgm:resizeHandles val="exact"/>
        </dgm:presLayoutVars>
      </dgm:prSet>
      <dgm:spPr/>
    </dgm:pt>
    <dgm:pt modelId="{1DACF168-090E-4AE9-AE81-953793B0FE60}" type="pres">
      <dgm:prSet presAssocID="{419B5DD8-8691-40D8-8106-90D18FE40BB5}" presName="node" presStyleLbl="node1" presStyleIdx="0" presStyleCnt="3">
        <dgm:presLayoutVars>
          <dgm:bulletEnabled val="1"/>
        </dgm:presLayoutVars>
      </dgm:prSet>
      <dgm:spPr/>
    </dgm:pt>
    <dgm:pt modelId="{CE58B30D-209D-4805-A5D9-6D84CF6BB002}" type="pres">
      <dgm:prSet presAssocID="{4A9F5FB1-1819-407C-9616-EF2F93DD9682}" presName="sibTrans" presStyleLbl="sibTrans2D1" presStyleIdx="0" presStyleCnt="2"/>
      <dgm:spPr/>
    </dgm:pt>
    <dgm:pt modelId="{11450553-42DC-4586-9750-2B06C2B71A0F}" type="pres">
      <dgm:prSet presAssocID="{4A9F5FB1-1819-407C-9616-EF2F93DD9682}" presName="connectorText" presStyleLbl="sibTrans2D1" presStyleIdx="0" presStyleCnt="2"/>
      <dgm:spPr/>
    </dgm:pt>
    <dgm:pt modelId="{4EDCDCC5-0897-4D4A-97F3-FC545FCCF651}" type="pres">
      <dgm:prSet presAssocID="{80AD07D5-6110-4F84-88A1-E54C9D38D7E1}" presName="node" presStyleLbl="node1" presStyleIdx="1" presStyleCnt="3">
        <dgm:presLayoutVars>
          <dgm:bulletEnabled val="1"/>
        </dgm:presLayoutVars>
      </dgm:prSet>
      <dgm:spPr/>
    </dgm:pt>
    <dgm:pt modelId="{79CD02F2-F920-8948-BC72-F9A7EDDA55A9}" type="pres">
      <dgm:prSet presAssocID="{CA5C10A5-1DD6-4385-BA0D-2CE554DE0822}" presName="sibTrans" presStyleLbl="sibTrans2D1" presStyleIdx="1" presStyleCnt="2"/>
      <dgm:spPr/>
    </dgm:pt>
    <dgm:pt modelId="{CB1DDA14-DDB5-2546-8920-4D4A84829637}" type="pres">
      <dgm:prSet presAssocID="{CA5C10A5-1DD6-4385-BA0D-2CE554DE0822}" presName="connectorText" presStyleLbl="sibTrans2D1" presStyleIdx="1" presStyleCnt="2"/>
      <dgm:spPr/>
    </dgm:pt>
    <dgm:pt modelId="{866F9D19-C63D-0B4F-B8A8-24127E4DF573}" type="pres">
      <dgm:prSet presAssocID="{68F8442A-AE1B-F74B-BDE0-2BB159121A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7C69B2D-83D6-4622-A80F-17FF9E5EEEE1}" srcId="{64BDEE4F-5E7D-4FC8-B17F-A66058BD9BE6}" destId="{80AD07D5-6110-4F84-88A1-E54C9D38D7E1}" srcOrd="1" destOrd="0" parTransId="{E5E115A5-0AA3-46EC-98FD-8F5559ACE5B5}" sibTransId="{CA5C10A5-1DD6-4385-BA0D-2CE554DE0822}"/>
    <dgm:cxn modelId="{D0FA3231-FE77-4A45-A705-4459201B7FA6}" type="presOf" srcId="{CA5C10A5-1DD6-4385-BA0D-2CE554DE0822}" destId="{CB1DDA14-DDB5-2546-8920-4D4A84829637}" srcOrd="1" destOrd="0" presId="urn:microsoft.com/office/officeart/2005/8/layout/process1"/>
    <dgm:cxn modelId="{0F75A432-0841-4D41-B299-62507083EF75}" type="presOf" srcId="{80AD07D5-6110-4F84-88A1-E54C9D38D7E1}" destId="{4EDCDCC5-0897-4D4A-97F3-FC545FCCF651}" srcOrd="0" destOrd="0" presId="urn:microsoft.com/office/officeart/2005/8/layout/process1"/>
    <dgm:cxn modelId="{ADA0305C-A09B-744A-BAFE-C9DE4680CBD5}" srcId="{64BDEE4F-5E7D-4FC8-B17F-A66058BD9BE6}" destId="{68F8442A-AE1B-F74B-BDE0-2BB159121A1A}" srcOrd="2" destOrd="0" parTransId="{3EEB1CAC-257F-4942-8CD1-2B29D41B4521}" sibTransId="{4E0594A5-A2EB-964E-8DD0-4AF0398F2D9B}"/>
    <dgm:cxn modelId="{4CA0A786-5E46-D441-8092-E7710AD99E51}" type="presOf" srcId="{CA5C10A5-1DD6-4385-BA0D-2CE554DE0822}" destId="{79CD02F2-F920-8948-BC72-F9A7EDDA55A9}" srcOrd="0" destOrd="0" presId="urn:microsoft.com/office/officeart/2005/8/layout/process1"/>
    <dgm:cxn modelId="{2C070FA1-3BB8-4644-B548-F1714F23E339}" type="presOf" srcId="{419B5DD8-8691-40D8-8106-90D18FE40BB5}" destId="{1DACF168-090E-4AE9-AE81-953793B0FE60}" srcOrd="0" destOrd="0" presId="urn:microsoft.com/office/officeart/2005/8/layout/process1"/>
    <dgm:cxn modelId="{C33735BC-D8F7-46DF-8721-2CD3A7EDBB06}" type="presOf" srcId="{4A9F5FB1-1819-407C-9616-EF2F93DD9682}" destId="{CE58B30D-209D-4805-A5D9-6D84CF6BB002}" srcOrd="0" destOrd="0" presId="urn:microsoft.com/office/officeart/2005/8/layout/process1"/>
    <dgm:cxn modelId="{A2E676CE-B626-3548-9B37-CB61C8C06D4C}" type="presOf" srcId="{68F8442A-AE1B-F74B-BDE0-2BB159121A1A}" destId="{866F9D19-C63D-0B4F-B8A8-24127E4DF573}" srcOrd="0" destOrd="0" presId="urn:microsoft.com/office/officeart/2005/8/layout/process1"/>
    <dgm:cxn modelId="{D6FB8ECF-91C4-454E-B058-88BF8BB0DC0E}" type="presOf" srcId="{64BDEE4F-5E7D-4FC8-B17F-A66058BD9BE6}" destId="{3830608B-FE3D-4677-8F6D-972BD9A25AF1}" srcOrd="0" destOrd="0" presId="urn:microsoft.com/office/officeart/2005/8/layout/process1"/>
    <dgm:cxn modelId="{E25752EE-99AE-43AD-B8FD-3E3C1999EBCA}" type="presOf" srcId="{4A9F5FB1-1819-407C-9616-EF2F93DD9682}" destId="{11450553-42DC-4586-9750-2B06C2B71A0F}" srcOrd="1" destOrd="0" presId="urn:microsoft.com/office/officeart/2005/8/layout/process1"/>
    <dgm:cxn modelId="{DEEEACF7-320D-443E-80FA-677D3B69523E}" srcId="{64BDEE4F-5E7D-4FC8-B17F-A66058BD9BE6}" destId="{419B5DD8-8691-40D8-8106-90D18FE40BB5}" srcOrd="0" destOrd="0" parTransId="{E38374EC-C5C6-4A6C-884A-1A548930D665}" sibTransId="{4A9F5FB1-1819-407C-9616-EF2F93DD9682}"/>
    <dgm:cxn modelId="{D801DC64-8970-41BB-BCDC-AC78B9AA4275}" type="presParOf" srcId="{3830608B-FE3D-4677-8F6D-972BD9A25AF1}" destId="{1DACF168-090E-4AE9-AE81-953793B0FE60}" srcOrd="0" destOrd="0" presId="urn:microsoft.com/office/officeart/2005/8/layout/process1"/>
    <dgm:cxn modelId="{2CE97464-231F-457F-9A85-CF3B4D29B043}" type="presParOf" srcId="{3830608B-FE3D-4677-8F6D-972BD9A25AF1}" destId="{CE58B30D-209D-4805-A5D9-6D84CF6BB002}" srcOrd="1" destOrd="0" presId="urn:microsoft.com/office/officeart/2005/8/layout/process1"/>
    <dgm:cxn modelId="{58A4CABF-8FEA-42D6-8B50-BD016B77EFFE}" type="presParOf" srcId="{CE58B30D-209D-4805-A5D9-6D84CF6BB002}" destId="{11450553-42DC-4586-9750-2B06C2B71A0F}" srcOrd="0" destOrd="0" presId="urn:microsoft.com/office/officeart/2005/8/layout/process1"/>
    <dgm:cxn modelId="{6DD88E45-96A3-474E-B33B-CD0E509103B6}" type="presParOf" srcId="{3830608B-FE3D-4677-8F6D-972BD9A25AF1}" destId="{4EDCDCC5-0897-4D4A-97F3-FC545FCCF651}" srcOrd="2" destOrd="0" presId="urn:microsoft.com/office/officeart/2005/8/layout/process1"/>
    <dgm:cxn modelId="{54ED66E0-0EDA-8040-A0D1-208F23B7457F}" type="presParOf" srcId="{3830608B-FE3D-4677-8F6D-972BD9A25AF1}" destId="{79CD02F2-F920-8948-BC72-F9A7EDDA55A9}" srcOrd="3" destOrd="0" presId="urn:microsoft.com/office/officeart/2005/8/layout/process1"/>
    <dgm:cxn modelId="{FC165A68-CF6C-D546-B4A8-8402AD5C04F6}" type="presParOf" srcId="{79CD02F2-F920-8948-BC72-F9A7EDDA55A9}" destId="{CB1DDA14-DDB5-2546-8920-4D4A84829637}" srcOrd="0" destOrd="0" presId="urn:microsoft.com/office/officeart/2005/8/layout/process1"/>
    <dgm:cxn modelId="{BEDC50E0-D05B-024A-B341-F7613629AEFC}" type="presParOf" srcId="{3830608B-FE3D-4677-8F6D-972BD9A25AF1}" destId="{866F9D19-C63D-0B4F-B8A8-24127E4DF5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CF168-090E-4AE9-AE81-953793B0FE60}">
      <dsp:nvSpPr>
        <dsp:cNvPr id="0" name=""/>
        <dsp:cNvSpPr/>
      </dsp:nvSpPr>
      <dsp:spPr>
        <a:xfrm>
          <a:off x="3879" y="0"/>
          <a:ext cx="1159581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Train</a:t>
          </a:r>
        </a:p>
      </dsp:txBody>
      <dsp:txXfrm>
        <a:off x="16533" y="12654"/>
        <a:ext cx="1134273" cy="406740"/>
      </dsp:txXfrm>
    </dsp:sp>
    <dsp:sp modelId="{CE58B30D-209D-4805-A5D9-6D84CF6BB002}">
      <dsp:nvSpPr>
        <dsp:cNvPr id="0" name=""/>
        <dsp:cNvSpPr/>
      </dsp:nvSpPr>
      <dsp:spPr>
        <a:xfrm>
          <a:off x="1279419" y="72235"/>
          <a:ext cx="245831" cy="287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latin typeface="+mn-lt"/>
          </a:endParaRPr>
        </a:p>
      </dsp:txBody>
      <dsp:txXfrm>
        <a:off x="1279419" y="129750"/>
        <a:ext cx="172082" cy="172546"/>
      </dsp:txXfrm>
    </dsp:sp>
    <dsp:sp modelId="{4EDCDCC5-0897-4D4A-97F3-FC545FCCF651}">
      <dsp:nvSpPr>
        <dsp:cNvPr id="0" name=""/>
        <dsp:cNvSpPr/>
      </dsp:nvSpPr>
      <dsp:spPr>
        <a:xfrm>
          <a:off x="1627293" y="0"/>
          <a:ext cx="1159581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Classify</a:t>
          </a:r>
        </a:p>
      </dsp:txBody>
      <dsp:txXfrm>
        <a:off x="1639947" y="12654"/>
        <a:ext cx="1134273" cy="406740"/>
      </dsp:txXfrm>
    </dsp:sp>
    <dsp:sp modelId="{79CD02F2-F920-8948-BC72-F9A7EDDA55A9}">
      <dsp:nvSpPr>
        <dsp:cNvPr id="0" name=""/>
        <dsp:cNvSpPr/>
      </dsp:nvSpPr>
      <dsp:spPr>
        <a:xfrm>
          <a:off x="2902832" y="72235"/>
          <a:ext cx="245831" cy="287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>
            <a:latin typeface="+mn-lt"/>
          </a:endParaRPr>
        </a:p>
      </dsp:txBody>
      <dsp:txXfrm>
        <a:off x="2902832" y="129750"/>
        <a:ext cx="172082" cy="172546"/>
      </dsp:txXfrm>
    </dsp:sp>
    <dsp:sp modelId="{866F9D19-C63D-0B4F-B8A8-24127E4DF573}">
      <dsp:nvSpPr>
        <dsp:cNvPr id="0" name=""/>
        <dsp:cNvSpPr/>
      </dsp:nvSpPr>
      <dsp:spPr>
        <a:xfrm>
          <a:off x="3250707" y="0"/>
          <a:ext cx="1159581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n-lt"/>
            </a:rPr>
            <a:t>Report</a:t>
          </a:r>
        </a:p>
      </dsp:txBody>
      <dsp:txXfrm>
        <a:off x="3263361" y="12654"/>
        <a:ext cx="1134273" cy="40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Network security is a big concern nowadays and machine learning can be a useful tool to detect network attacks and protect the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7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e8611c851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e8611c851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Firewalls limit access between networks to prevent intrusion and do not signal an attack from inside the network. An IDS evaluates a suspected intrusion (attack happen </a:t>
            </a:r>
            <a:r>
              <a:rPr lang="en-US" sz="1100" dirty="0" err="1"/>
              <a:t>from&amp;to</a:t>
            </a:r>
            <a:r>
              <a:rPr lang="en-US" sz="1100" dirty="0"/>
              <a:t> intranet and from/to internet) once it has taken place and signals an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E.g. we send a normal/malicious packet and mark it, or experts choose a packet randomly and decide it is malicious or not. Then the cluster with that packet will be normal/malicious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8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8611c85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8611c85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8611c85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8611c85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8611c85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8611c85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e8611c851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e8611c851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e8611c851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e8611c851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4C6-34B6-2544-9758-EF30BD2D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074" y="520995"/>
            <a:ext cx="5460576" cy="2636305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" dirty="0" err="1"/>
              <a:t>etwork</a:t>
            </a:r>
            <a:r>
              <a:rPr lang="en" dirty="0"/>
              <a:t> Intrusion Detection with Different ML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1C0E-DA1D-5B43-90E6-0D19C09B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950" y="3924924"/>
            <a:ext cx="3470700" cy="977013"/>
          </a:xfrm>
        </p:spPr>
        <p:txBody>
          <a:bodyPr/>
          <a:lstStyle/>
          <a:p>
            <a:r>
              <a:rPr lang="en-US" dirty="0"/>
              <a:t>Shahidullah Kaiser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ctrTitle"/>
          </p:nvPr>
        </p:nvSpPr>
        <p:spPr>
          <a:xfrm>
            <a:off x="3020600" y="1578400"/>
            <a:ext cx="5534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K-Means (n partitions into k clusters)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Random Forest (Decision trees)</a:t>
            </a:r>
            <a:endParaRPr sz="23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ctrTitle"/>
          </p:nvPr>
        </p:nvSpPr>
        <p:spPr>
          <a:xfrm>
            <a:off x="3020600" y="1578400"/>
            <a:ext cx="5534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3.  SVM (Support Vector Machine)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4.  MLP (Multi layer Perceptron)</a:t>
            </a:r>
            <a:endParaRPr sz="23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C13C1-4CCB-3B4C-9768-09F64F3426EC}"/>
              </a:ext>
            </a:extLst>
          </p:cNvPr>
          <p:cNvSpPr txBox="1"/>
          <p:nvPr/>
        </p:nvSpPr>
        <p:spPr>
          <a:xfrm>
            <a:off x="2950590" y="1679198"/>
            <a:ext cx="32428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836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F59DBB-B0D7-7341-8620-972F1AC1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85" y="2053000"/>
            <a:ext cx="5482682" cy="1148700"/>
          </a:xfrm>
        </p:spPr>
        <p:txBody>
          <a:bodyPr/>
          <a:lstStyle/>
          <a:p>
            <a:r>
              <a:rPr lang="en-US" dirty="0"/>
              <a:t>Network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98580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34D5-0311-0B45-95DF-699E96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30" y="3186259"/>
            <a:ext cx="7471739" cy="1706251"/>
          </a:xfrm>
        </p:spPr>
        <p:txBody>
          <a:bodyPr/>
          <a:lstStyle/>
          <a:p>
            <a:r>
              <a:rPr lang="en-US" sz="2000" dirty="0"/>
              <a:t>﻿A Network Intrusion Detection System (NIDS) is developed in a network to </a:t>
            </a:r>
            <a:r>
              <a:rPr lang="en-US" sz="2000" b="1" dirty="0">
                <a:solidFill>
                  <a:srgbClr val="FF0000"/>
                </a:solidFill>
              </a:rPr>
              <a:t>detect</a:t>
            </a:r>
            <a:r>
              <a:rPr lang="en-US" sz="2000" dirty="0"/>
              <a:t> threats from </a:t>
            </a:r>
            <a:r>
              <a:rPr lang="en-US" sz="2000" b="1" dirty="0">
                <a:solidFill>
                  <a:srgbClr val="FF0000"/>
                </a:solidFill>
              </a:rPr>
              <a:t>monitoring</a:t>
            </a:r>
            <a:r>
              <a:rPr lang="en-US" sz="2000" dirty="0"/>
              <a:t> packets transmitted though.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B9BAA-C199-4148-85CA-28888892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57361" cy="31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F02921-802A-2E43-8E46-29FCD804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0" y="186492"/>
            <a:ext cx="4587000" cy="1148700"/>
          </a:xfrm>
        </p:spPr>
        <p:txBody>
          <a:bodyPr/>
          <a:lstStyle/>
          <a:p>
            <a:r>
              <a:rPr lang="en-US" dirty="0"/>
              <a:t>ML based NIDS </a:t>
            </a:r>
            <a:br>
              <a:rPr lang="en-US" dirty="0"/>
            </a:br>
            <a:r>
              <a:rPr lang="en-US" dirty="0"/>
              <a:t>	-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A81B-5263-A34F-9754-C544890750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6265" y="1294603"/>
            <a:ext cx="7537725" cy="337278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algorithm</a:t>
            </a:r>
          </a:p>
          <a:p>
            <a:pPr lvl="1"/>
            <a:r>
              <a:rPr lang="en-US" sz="1400" dirty="0"/>
              <a:t>For each data packet, we classify it to normal or malicious</a:t>
            </a:r>
          </a:p>
          <a:p>
            <a:endParaRPr lang="en-US" sz="1600" dirty="0"/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algorithm</a:t>
            </a:r>
          </a:p>
          <a:p>
            <a:pPr lvl="1"/>
            <a:r>
              <a:rPr lang="en-US" sz="1600" dirty="0"/>
              <a:t>Detect 1-cluster outliers </a:t>
            </a:r>
          </a:p>
          <a:p>
            <a:pPr marL="341630" lvl="1" indent="0">
              <a:spcBef>
                <a:spcPts val="400"/>
              </a:spcBef>
              <a:buNone/>
            </a:pPr>
            <a:r>
              <a:rPr lang="en-US" sz="1400" dirty="0"/>
              <a:t>When there are only few malicious packets – works but not for dataset</a:t>
            </a:r>
          </a:p>
          <a:p>
            <a:pPr lvl="1"/>
            <a:r>
              <a:rPr lang="en-US" sz="1600" dirty="0"/>
              <a:t>Divide packets into two clusters, one for normal and one for malicious</a:t>
            </a:r>
          </a:p>
          <a:p>
            <a:pPr marL="341630" lvl="1" indent="0">
              <a:spcBef>
                <a:spcPts val="400"/>
              </a:spcBef>
              <a:buNone/>
            </a:pPr>
            <a:r>
              <a:rPr lang="en-US" sz="1400" dirty="0"/>
              <a:t>With little knowledge, we can decide which cluster normal and which is malicious. </a:t>
            </a:r>
          </a:p>
        </p:txBody>
      </p:sp>
      <p:graphicFrame>
        <p:nvGraphicFramePr>
          <p:cNvPr id="7" name="Diagram 12">
            <a:extLst>
              <a:ext uri="{FF2B5EF4-FFF2-40B4-BE49-F238E27FC236}">
                <a16:creationId xmlns:a16="http://schemas.microsoft.com/office/drawing/2014/main" id="{A7974D8E-CDCE-7B43-BCBD-EBC596ED6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555870"/>
              </p:ext>
            </p:extLst>
          </p:nvPr>
        </p:nvGraphicFramePr>
        <p:xfrm>
          <a:off x="4572000" y="428980"/>
          <a:ext cx="441416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373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NSL-KDD dataset is used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Contains list of Attacks and types of attacks</a:t>
            </a:r>
            <a:endParaRPr sz="23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2300"/>
            <a:ext cx="9144001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0050"/>
            <a:ext cx="9144001" cy="1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</Words>
  <Application>Microsoft Office PowerPoint</Application>
  <PresentationFormat>On-screen Show (16:9)</PresentationFormat>
  <Paragraphs>31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Times New Roman</vt:lpstr>
      <vt:lpstr>Montserrat</vt:lpstr>
      <vt:lpstr>Wingdings</vt:lpstr>
      <vt:lpstr>Arial</vt:lpstr>
      <vt:lpstr>Focus</vt:lpstr>
      <vt:lpstr>Network Intrusion Detection with Different ML Algorithms</vt:lpstr>
      <vt:lpstr>Network Intrusion Detection</vt:lpstr>
      <vt:lpstr>﻿A Network Intrusion Detection System (NIDS) is developed in a network to detect threats from monitoring packets transmitted though. </vt:lpstr>
      <vt:lpstr>ML based NIDS   - classification</vt:lpstr>
      <vt:lpstr>Dataset</vt:lpstr>
      <vt:lpstr>NSL-KDD dataset is used Contains list of Attacks and types of attacks</vt:lpstr>
      <vt:lpstr>PowerPoint Presentation</vt:lpstr>
      <vt:lpstr>PowerPoint Presentation</vt:lpstr>
      <vt:lpstr>Classification Algorithms</vt:lpstr>
      <vt:lpstr>K-Means (n partitions into k clusters) Random Forest (Decision trees)</vt:lpstr>
      <vt:lpstr>3.  SVM (Support Vector Machine)  4.  MLP (Multi layer Perceptron)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with Different ML Algorithms</dc:title>
  <cp:lastModifiedBy>Shahidullah Kaiser</cp:lastModifiedBy>
  <cp:revision>7</cp:revision>
  <dcterms:modified xsi:type="dcterms:W3CDTF">2021-03-31T19:46:36Z</dcterms:modified>
</cp:coreProperties>
</file>