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07FA81-D92D-4079-88C7-8B7259F34E9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62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54632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07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31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07690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99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67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69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56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36632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88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BE4E2-722C-4916-A391-E0B1B79DBDC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4942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BE4E2-722C-4916-A391-E0B1B79DBDC9}"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49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BE4E2-722C-4916-A391-E0B1B79DBDC9}"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7FA81-D92D-4079-88C7-8B7259F34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49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BE4E2-722C-4916-A391-E0B1B79DBDC9}"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72792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86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21348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EBE4E2-722C-4916-A391-E0B1B79DBDC9}" type="datetimeFigureOut">
              <a:rPr lang="en-US" smtClean="0"/>
              <a:t>11/15/2022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07FA81-D92D-4079-88C7-8B7259F34E9B}" type="slidenum">
              <a:rPr lang="en-US" smtClean="0"/>
              <a:t>‹#›</a:t>
            </a:fld>
            <a:endParaRPr lang="en-US"/>
          </a:p>
        </p:txBody>
      </p:sp>
    </p:spTree>
    <p:extLst>
      <p:ext uri="{BB962C8B-B14F-4D97-AF65-F5344CB8AC3E}">
        <p14:creationId xmlns:p14="http://schemas.microsoft.com/office/powerpoint/2010/main" val="2388571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680"/>
            <a:ext cx="9144000" cy="2387600"/>
          </a:xfrm>
        </p:spPr>
        <p:txBody>
          <a:bodyPr>
            <a:normAutofit/>
          </a:bodyPr>
          <a:lstStyle/>
          <a:p>
            <a:r>
              <a:rPr lang="en-US" dirty="0" smtClean="0"/>
              <a:t>Welcome To The Presentation on</a:t>
            </a:r>
            <a:endParaRPr lang="en-US" dirty="0"/>
          </a:p>
        </p:txBody>
      </p:sp>
      <p:sp>
        <p:nvSpPr>
          <p:cNvPr id="3" name="Subtitle 2"/>
          <p:cNvSpPr>
            <a:spLocks noGrp="1"/>
          </p:cNvSpPr>
          <p:nvPr>
            <p:ph type="subTitle" idx="1"/>
          </p:nvPr>
        </p:nvSpPr>
        <p:spPr/>
        <p:txBody>
          <a:bodyPr>
            <a:normAutofit fontScale="92500" lnSpcReduction="10000"/>
          </a:bodyPr>
          <a:lstStyle/>
          <a:p>
            <a:r>
              <a:rPr lang="en-US" sz="4400" b="1" dirty="0" smtClean="0"/>
              <a:t>Online Prescription Systems for Doctor</a:t>
            </a:r>
            <a:endParaRPr lang="en-US" sz="4400" b="1" dirty="0"/>
          </a:p>
        </p:txBody>
      </p:sp>
    </p:spTree>
    <p:extLst>
      <p:ext uri="{BB962C8B-B14F-4D97-AF65-F5344CB8AC3E}">
        <p14:creationId xmlns:p14="http://schemas.microsoft.com/office/powerpoint/2010/main" val="415624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214651"/>
            <a:ext cx="4937760" cy="4654443"/>
          </a:xfrm>
        </p:spPr>
        <p:txBody>
          <a:bodyPr/>
          <a:lstStyle/>
          <a:p>
            <a:r>
              <a:rPr lang="en-US" dirty="0" smtClean="0"/>
              <a:t>Prepared By</a:t>
            </a:r>
          </a:p>
          <a:p>
            <a:endParaRPr lang="en-US" dirty="0"/>
          </a:p>
          <a:p>
            <a:endParaRPr lang="en-US" dirty="0" smtClean="0"/>
          </a:p>
          <a:p>
            <a:r>
              <a:rPr lang="en-US" dirty="0" smtClean="0">
                <a:latin typeface="Times New Roman" panose="02020603050405020304" pitchFamily="18" charset="0"/>
                <a:cs typeface="Times New Roman" panose="02020603050405020304" pitchFamily="18" charset="0"/>
              </a:rPr>
              <a:t>Md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Mineuddin</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Dipu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ID: CSE202103099</a:t>
            </a:r>
          </a:p>
          <a:p>
            <a:r>
              <a:rPr lang="en-US" dirty="0"/>
              <a:t>Department of Computer Science and Engineering,</a:t>
            </a:r>
          </a:p>
          <a:p>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University</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17920" y="1214651"/>
            <a:ext cx="4937760" cy="4654444"/>
          </a:xfrm>
        </p:spPr>
        <p:txBody>
          <a:bodyPr/>
          <a:lstStyle/>
          <a:p>
            <a:r>
              <a:rPr lang="en-US" dirty="0" smtClean="0"/>
              <a:t>Submitted To</a:t>
            </a:r>
          </a:p>
          <a:p>
            <a:endParaRPr lang="en-US" dirty="0"/>
          </a:p>
          <a:p>
            <a:endParaRPr lang="en-US" dirty="0" smtClean="0"/>
          </a:p>
          <a:p>
            <a:r>
              <a:rPr lang="en-US" dirty="0">
                <a:latin typeface="Times New Roman" panose="02020603050405020304" pitchFamily="18" charset="0"/>
                <a:cs typeface="Times New Roman" panose="02020603050405020304" pitchFamily="18" charset="0"/>
              </a:rPr>
              <a:t>Professor Dr. Md. </a:t>
            </a:r>
            <a:r>
              <a:rPr lang="en-US" dirty="0" err="1">
                <a:latin typeface="Times New Roman" panose="02020603050405020304" pitchFamily="18" charset="0"/>
                <a:cs typeface="Times New Roman" panose="02020603050405020304" pitchFamily="18" charset="0"/>
              </a:rPr>
              <a:t>Ezharul</a:t>
            </a:r>
            <a:r>
              <a:rPr lang="en-US" dirty="0">
                <a:latin typeface="Times New Roman" panose="02020603050405020304" pitchFamily="18" charset="0"/>
                <a:cs typeface="Times New Roman" panose="02020603050405020304" pitchFamily="18" charset="0"/>
              </a:rPr>
              <a:t> Islam</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Computer Science and Engineering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University</a:t>
            </a:r>
          </a:p>
        </p:txBody>
      </p:sp>
    </p:spTree>
    <p:extLst>
      <p:ext uri="{BB962C8B-B14F-4D97-AF65-F5344CB8AC3E}">
        <p14:creationId xmlns:p14="http://schemas.microsoft.com/office/powerpoint/2010/main" val="21213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a:t>
            </a:r>
            <a:r>
              <a:rPr lang="bn-BD" dirty="0"/>
              <a:t> </a:t>
            </a:r>
            <a:r>
              <a:rPr lang="en-US" dirty="0"/>
              <a:t>key objective of this project is to provide a high tech online prescription with</a:t>
            </a:r>
            <a:r>
              <a:rPr lang="bn-BD" dirty="0"/>
              <a:t> </a:t>
            </a:r>
            <a:r>
              <a:rPr lang="en-US" dirty="0"/>
              <a:t>full of medicine list, investigation list and patient/doctor satisfaction. We will release the newer version day by day and always</a:t>
            </a:r>
            <a:r>
              <a:rPr lang="bn-BD" dirty="0"/>
              <a:t> </a:t>
            </a:r>
            <a:r>
              <a:rPr lang="en-US" dirty="0"/>
              <a:t>try to make it smooth, easy and fast loader. In the current version we try to provide very user friendly , easy to understand and a clean and smooth interface for the admin user, doctors and patient. Their admin can easily configure doctor, patient, medicine and other related settings for creating a prescription. The prescription will automatically send through email to the patients and also a patient can download the prescription after log into their own dashboard.</a:t>
            </a:r>
          </a:p>
          <a:p>
            <a:r>
              <a:rPr lang="en-US" dirty="0"/>
              <a:t>This document is the final report for the project online prescription system for doctors. Besides</a:t>
            </a:r>
            <a:r>
              <a:rPr lang="bn-BD" dirty="0"/>
              <a:t> </a:t>
            </a:r>
            <a:r>
              <a:rPr lang="en-US" dirty="0"/>
              <a:t>we will create more opportunities for new doctors so they can</a:t>
            </a:r>
            <a:r>
              <a:rPr lang="bn-BD" dirty="0"/>
              <a:t> </a:t>
            </a:r>
            <a:r>
              <a:rPr lang="en-US" dirty="0"/>
              <a:t>connect, share and learn more from our prescription</a:t>
            </a:r>
            <a:r>
              <a:rPr lang="en-US" dirty="0" smtClean="0"/>
              <a:t>.</a:t>
            </a:r>
            <a:endParaRPr lang="en-US" dirty="0"/>
          </a:p>
        </p:txBody>
      </p:sp>
    </p:spTree>
    <p:extLst>
      <p:ext uri="{BB962C8B-B14F-4D97-AF65-F5344CB8AC3E}">
        <p14:creationId xmlns:p14="http://schemas.microsoft.com/office/powerpoint/2010/main" val="267533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Chapter 1</a:t>
            </a:r>
            <a:br>
              <a:rPr lang="en-US" b="1" dirty="0" smtClean="0"/>
            </a:br>
            <a:r>
              <a:rPr lang="en-US" b="1" dirty="0" smtClean="0"/>
              <a:t>Introduction</a:t>
            </a:r>
            <a:endParaRPr lang="en-US" b="1" dirty="0"/>
          </a:p>
        </p:txBody>
      </p:sp>
      <p:sp>
        <p:nvSpPr>
          <p:cNvPr id="3" name="Content Placeholder 2"/>
          <p:cNvSpPr>
            <a:spLocks noGrp="1"/>
          </p:cNvSpPr>
          <p:nvPr>
            <p:ph idx="1"/>
          </p:nvPr>
        </p:nvSpPr>
        <p:spPr/>
        <p:txBody>
          <a:bodyPr>
            <a:normAutofit fontScale="55000" lnSpcReduction="20000"/>
          </a:bodyPr>
          <a:lstStyle/>
          <a:p>
            <a:pPr marL="457200" lvl="1" indent="0" fontAlgn="base">
              <a:buNone/>
            </a:pPr>
            <a:r>
              <a:rPr lang="en-US" dirty="0"/>
              <a:t> </a:t>
            </a:r>
            <a:r>
              <a:rPr lang="en-US" sz="3200" b="1" dirty="0"/>
              <a:t>Motivation</a:t>
            </a:r>
            <a:r>
              <a:rPr lang="en-US" dirty="0"/>
              <a:t> : </a:t>
            </a:r>
            <a:endParaRPr lang="en-US" sz="1400" dirty="0"/>
          </a:p>
          <a:p>
            <a:r>
              <a:rPr lang="en-US" dirty="0"/>
              <a:t>The core motivation behind this system is to reduce doctor’s effort and patient hassle to understand the writing of doctors and the name of the medicines. Often patients are complaining that they don’t understand the writing of doctor’s. On the other hand a doctor has write a lots of prescription daily. They also has to write the same things repeatedly. Which is really annoying. We also face the same issue that sometimes we don’t understand the writing of doctors. So, to help both doctors and patients we want to introduce this solution. So it will helpful for both doctors and patients</a:t>
            </a:r>
            <a:r>
              <a:rPr lang="en-US" dirty="0" smtClean="0"/>
              <a:t>.</a:t>
            </a:r>
            <a:endParaRPr lang="en-US" sz="1600" dirty="0"/>
          </a:p>
          <a:p>
            <a:pPr marL="457200" lvl="1" indent="0" fontAlgn="base">
              <a:buNone/>
            </a:pPr>
            <a:r>
              <a:rPr lang="en-US" b="1" dirty="0"/>
              <a:t> </a:t>
            </a:r>
            <a:r>
              <a:rPr lang="en-US" sz="3200" b="1" dirty="0"/>
              <a:t>Objectives</a:t>
            </a:r>
            <a:endParaRPr lang="en-US" sz="3200" dirty="0"/>
          </a:p>
          <a:p>
            <a:r>
              <a:rPr lang="en-US" dirty="0"/>
              <a:t>The main objective is to obtain doctor’s and patient satisfaction on health related sector. To reduce doctor’s effort and patient hassle to understand the writing of doctors and the name of the medicines. Often patients are complaining that they don’t understand the writing of doctor’s. On the other hand a doctor has write a lots of prescription daily. They also has to write the same things repeatedly. Which is really annoying. We also face the same issue that sometimes we don’t understand the writing of doctors. So, to help both doctors and patients we want to introduce this solution. So it will helpful for both doctors and patients. By this system all new comers doctor will be benefited. They will get a huge data set for research purpose. They can study the previous patient’s history and what the prescription has provided to the patients for their betterment.</a:t>
            </a:r>
          </a:p>
        </p:txBody>
      </p:sp>
    </p:spTree>
    <p:extLst>
      <p:ext uri="{BB962C8B-B14F-4D97-AF65-F5344CB8AC3E}">
        <p14:creationId xmlns:p14="http://schemas.microsoft.com/office/powerpoint/2010/main" val="181048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Chapter 2</a:t>
            </a:r>
            <a:br>
              <a:rPr lang="en-US" dirty="0" smtClean="0"/>
            </a:br>
            <a:r>
              <a:rPr lang="en-US" b="1" dirty="0"/>
              <a:t>Background and Related </a:t>
            </a:r>
            <a:r>
              <a:rPr lang="en-US" b="1" dirty="0" smtClean="0"/>
              <a:t>Work</a:t>
            </a:r>
            <a:endParaRPr lang="en-US" dirty="0"/>
          </a:p>
        </p:txBody>
      </p:sp>
      <p:sp>
        <p:nvSpPr>
          <p:cNvPr id="3" name="Content Placeholder 2"/>
          <p:cNvSpPr>
            <a:spLocks noGrp="1"/>
          </p:cNvSpPr>
          <p:nvPr>
            <p:ph idx="1"/>
          </p:nvPr>
        </p:nvSpPr>
        <p:spPr/>
        <p:txBody>
          <a:bodyPr>
            <a:normAutofit fontScale="62500" lnSpcReduction="20000"/>
          </a:bodyPr>
          <a:lstStyle/>
          <a:p>
            <a:pPr marL="201168" lvl="1" indent="0">
              <a:buNone/>
            </a:pPr>
            <a:r>
              <a:rPr lang="en-US" b="1" dirty="0"/>
              <a:t>Introduction</a:t>
            </a:r>
            <a:r>
              <a:rPr lang="en-US" dirty="0"/>
              <a:t> </a:t>
            </a:r>
            <a:r>
              <a:rPr lang="en-US" dirty="0" smtClean="0"/>
              <a:t>:</a:t>
            </a:r>
            <a:endParaRPr lang="en-US" sz="1600" dirty="0"/>
          </a:p>
          <a:p>
            <a:r>
              <a:rPr lang="en-US" dirty="0"/>
              <a:t>The interface helps the doctor to login through the system and add the details regarding the prescription. There are two type of user’s. Admin user and Doctor </a:t>
            </a:r>
            <a:r>
              <a:rPr lang="en-US" dirty="0" err="1" smtClean="0"/>
              <a:t>users.The</a:t>
            </a:r>
            <a:r>
              <a:rPr lang="en-US" dirty="0" smtClean="0"/>
              <a:t> </a:t>
            </a:r>
            <a:r>
              <a:rPr lang="en-US" dirty="0"/>
              <a:t>Admin users will login the system and make the basic configuration for the doctors to write prescription and see the previous prescription and analysis the input.</a:t>
            </a:r>
            <a:endParaRPr lang="en-US" sz="1600" dirty="0"/>
          </a:p>
          <a:p>
            <a:pPr marL="0" indent="0">
              <a:buNone/>
            </a:pPr>
            <a:endParaRPr lang="en-US" sz="1600" dirty="0"/>
          </a:p>
          <a:p>
            <a:r>
              <a:rPr lang="en-US" b="1" dirty="0" smtClean="0"/>
              <a:t> </a:t>
            </a:r>
            <a:r>
              <a:rPr lang="en-US" sz="1800" b="1" dirty="0"/>
              <a:t>Background and History</a:t>
            </a:r>
            <a:r>
              <a:rPr lang="en-US" sz="1800" dirty="0"/>
              <a:t>:</a:t>
            </a:r>
          </a:p>
          <a:p>
            <a:r>
              <a:rPr lang="en-US" dirty="0"/>
              <a:t>An online prescription system is software for doctors to create online prescription for patient for better experience of the patients so that understand well and keep track about health record. From the very beginning of the prescription practice doctors do it manually and give the prescription paper to the patient. Patient use it for doing prescribed investigation and taking medicine from shops. They need to keep it for further visit to the doctors so that doctor easily remember about the previous case history of that particular patient. There are some problems like patient may stole the paper or that paper may destroyed by water, fire or environmental case. So it is not possible for them to recollect the paper </a:t>
            </a:r>
            <a:r>
              <a:rPr lang="en-US" dirty="0" smtClean="0"/>
              <a:t>easily</a:t>
            </a:r>
            <a:r>
              <a:rPr lang="en-US" dirty="0"/>
              <a:t>.</a:t>
            </a:r>
          </a:p>
        </p:txBody>
      </p:sp>
    </p:spTree>
    <p:extLst>
      <p:ext uri="{BB962C8B-B14F-4D97-AF65-F5344CB8AC3E}">
        <p14:creationId xmlns:p14="http://schemas.microsoft.com/office/powerpoint/2010/main" val="8915705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678</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Garamond</vt:lpstr>
      <vt:lpstr>Times New Roman</vt:lpstr>
      <vt:lpstr>Vrinda</vt:lpstr>
      <vt:lpstr>Organic</vt:lpstr>
      <vt:lpstr>Welcome To The Presentation on</vt:lpstr>
      <vt:lpstr>PowerPoint Presentation</vt:lpstr>
      <vt:lpstr>Abstract</vt:lpstr>
      <vt:lpstr>Chapter 1 Introduction</vt:lpstr>
      <vt:lpstr>Chapter 2 Background and 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dc:title>
  <dc:creator>developer420</dc:creator>
  <cp:lastModifiedBy>Ahmed Dipu</cp:lastModifiedBy>
  <cp:revision>6</cp:revision>
  <dcterms:created xsi:type="dcterms:W3CDTF">2022-11-15T10:35:42Z</dcterms:created>
  <dcterms:modified xsi:type="dcterms:W3CDTF">2022-11-15T18:19:58Z</dcterms:modified>
</cp:coreProperties>
</file>