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00F0-86E2-A2D4-BF1F-FC07366CF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64400-51B7-A4D7-ED70-E3BB39FF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631D-B6B2-C758-7947-B3BCC507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D26D-3761-D98A-B64B-1513CB7B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E514-19F1-83CA-ECE8-0AC91237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148F-B712-32E7-275E-3C25531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3ACD-1EE6-EE22-8434-06401516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67C8-8A60-DBA2-75BB-30E92B80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E2EE-3A3F-8F9B-6C4E-D4AA15C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75AC-2984-B256-5BC1-A04B0A7B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A1000-20FC-4DCE-78FE-7FCA6473E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4A12D-604C-A21B-E7B4-53D2B4B7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1CA0-860A-1AE1-5CDA-169ACCAD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83B2-50D4-167C-6933-97B1AECD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1485-A589-D61B-4453-A4CAFCF9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179-7690-1D3D-8A47-7D1E7B92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1C27-2C4C-6696-3903-2B7D489F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09C9-BD83-ACB0-D899-21EF3FBB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6AE8-EF22-0DB8-3C73-8D7398F9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2DD6-8476-F63E-B02E-0FE7C94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8BA-F23A-1B3F-8A66-94E9057F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23A2-C9DE-27DF-F434-C1FBF0589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5498-0672-AEBB-CD4F-486BF51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F797-8748-57D0-1D1C-42DF0598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C875-9F3C-A149-BC41-85805263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2E9-65D8-0112-5EAE-7510A57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37CB-39B3-7994-3000-98511736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3B19-DC9A-D1B6-4613-DDB3B149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EB4C-4F95-C5FB-355D-606687E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3AECA-94CC-5C3A-8840-E92F201A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B99-9676-CD3C-6DA4-53BC2C5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FDA6-A93C-B097-9119-C0C8A36F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4BF2-3370-51D6-7973-4B384CBA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B1D1-0354-FC61-812A-C1A252E8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A4BA8-EE5B-8EC6-73F1-4BB19C4F2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6FA7A-4107-B4FE-5B7D-A7127CA0B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0ACFF-979C-E85B-3CF6-5B4857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9CD33-65DA-1237-FB5F-DFA1083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11D99-9703-59DD-F2A5-5BFE169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062D-195F-60A9-C2D7-8F86970E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0346-A974-5A51-121F-B322185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FD71E-3FCC-92D7-7555-9B6D51B4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1E7B-A298-9195-1ED0-2852D399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C0263-4D43-5683-AA64-11D4C74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B17B9-46E8-86FC-A3F8-40B4E3E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70D6-DFFD-66B3-6ED7-2369F5E4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3BA2-700A-B3E4-E33B-53B8C275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839B-B955-0C9A-9A05-BB1CDD8D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17B6D-9EC7-078A-0AEA-5E3A7115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D0BE-7B15-3313-329F-6C587AB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371E-041D-E7BF-B429-3D7F837A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AB00-5A5D-0A10-3A2C-6688EC31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74E5-A5A3-DE66-6094-1FF4D37B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D8DC6-DC82-DA0C-9950-267F112D3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86A29-4996-7D3D-0A24-EDB24A1E4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7A99-52B7-2B4C-99C3-5B2C9440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E60B-41F5-C6FD-B41B-3BF32E4C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CB6A-D650-2140-0489-28DEDDA5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22531-796C-19A4-FB8D-D4B0595E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5B28E-6A25-BD90-99AB-24950447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6467-8A6B-3981-F3F3-64B9ADDCD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EB94-D01E-4ACF-9CF1-FA084CEE0505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84BB-E87A-BA72-ED10-02D4E9AF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E45E-5767-5E88-8DF4-48C65138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1B28-C86B-4E07-9567-26452BB6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59C0087-41DC-3C65-B25B-2BB47CC0B0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59C0087-41DC-3C65-B25B-2BB47CC0B0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8A3C6A0-7945-0104-6018-0609CBC0DB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8A3C6A0-7945-0104-6018-0609CBC0DB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4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2102FFB5-E268-EFCF-4CF8-C3E4F89B83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2102FFB5-E268-EFCF-4CF8-C3E4F89B8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43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C08AD08-B61C-81F5-FA90-7D77816A6A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C08AD08-B61C-81F5-FA90-7D77816A6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81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008111A6-EE42-4C14-8485-A8B744E8481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9B710F4-5D7C-4279-87B4-B727260221C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C237ACF-5529-4157-A0B3-5BC2007E62C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9B710F4-5D7C-4279-87B4-B727260221C7&quot;"/>
    <we:property name="reportUrl" value="&quot;/groups/me/reports/b0758c96-a3fb-45b6-b201-8766e77ae7fb/ReportSectione4f894fdecf920e09c61?bookmarkGuid=4325a3e1-1b11-4664-97f7-3a5ffa8fbc4d&amp;bookmarkUsage=1&amp;ctid=ab9fbc4a-4e2f-442f-bde8-9fcb7c429450&amp;fromEntryPoint=export&quot;"/>
    <we:property name="reportName" value="&quot;MG Sales Insights&quot;"/>
    <we:property name="reportState" value="&quot;CONNECTED&quot;"/>
    <we:property name="embedUrl" value="&quot;/reportEmbed?reportId=b0758c96-a3fb-45b6-b201-8766e77ae7fb&amp;config=eyJjbHVzdGVyVXJsIjoiaHR0cHM6Ly9XQUJJLUVBU1QtQVNJQS1BLVBSSU1BUlktcmVkaXJlY3QuYW5hbHlzaXMud2luZG93cy5uZXQiLCJlbWJlZEZlYXR1cmVzIjp7Im1vZGVybkVtYmVkIjp0cnVlLCJ1c2FnZU1ldHJpY3NWTmV4dCI6dHJ1ZX19&amp;disableSensitivityBanner=true&quot;"/>
    <we:property name="pageName" value="&quot;ReportSectione4f894fdecf920e09c61&quot;"/>
    <we:property name="pageDisplayName" value="&quot;Head Sales Director&quot;"/>
    <we:property name="datasetId" value="&quot;9562f636-cda3-4b12-9812-f3a236610643&quot;"/>
    <we:property name="backgroundColor" value="&quot;#FFFFFF&quot;"/>
    <we:property name="bookmark" value="&quot;H4sIAAAAAAAAA+1Z3U/bSBD/VyK/9CU6rb3+5O2ASvdQThypkKoTQrO747CtY0frNdcU5X+/WduhoUkJpYXkLuEJz4xnZ347n86dp3Q9LWD2J0zQO/KOq+rTBMynQeINvfIhLfNTlnCVcZX7kCYhl6hIqppaXZW1d3TnWTBjtJe6bqBwCon499XQg6I4h7F7yqGocehN0dRVCYX+gp0wsaxpcD708PO0qAw4lSMLFp3aWxKnZzLF/43TiSCtvsURSttRL3BaGds/Y5inWZgrlHkWMGSZjH16p+64rZmb5d2hrWEnVWlBl2SAo3HkLMgziH0VqgxkwrPWwFwXthcRs7efp4b8JjRmUwff7+oWyg4qcs5g3fly5/2h0YCRN7N3eIuFo7xdz19lnZuKMLSzSzC6w6pqjMRVwY5+gXnLKq22pM2rocB6oMtaj29sPajywWQ8UA7tOV1BHwr3usnwxXlElrPre8klC71TIg6+Ehy798v7gGBawk31z4lBElTeEZsP7yE6IdK4MlpCsb8o/dWAoSg6ALUJqDPKyZtHYTqk3CnMnofQGULdmCe7dQw1Dvp36vbEJbvfVxaKwQWZVDa4K+YQIdd2jTVXRKl1OS76nvS1CbzvjCyoD5zcUJK6pic+UvtwFX++6Eek+ONSk+lTdda2gr2Ju0Wp3yOXl+r2Hnl9X4T3yOeuqF7NHQ1pBmRRIEFiGgR+FiOLN46Cj7Xvk6poJuWv8XzJzYm7p+t2kn9GyasLLSm0l+udN0Ea8t0/dBy03k274zR2/Eq1bGydv/PeaQKk030JRePUvqE6reUbsoj+rtxwXiyG+RV1tSW87Ki1ctTKbVDe7hi96vn3qnMrXLfHvQbwXcxkGfqpHzMMZcYYZixlP7E+vGan3hgoEox62BbbJIEwiHiYRkGUQuonvgg3J8krOjxqL5MKePfOL/M7jzImWJiLUAVRFiZpmO6U38+fgdb7G/IEc56HYSQClggVyCDYdjF0XyzQrgDwhTb+XRlFfyLfpvq5o+iLQ9vVulAqkaZ5LkTEWBKzIE3YISReMDN3PiKEVMBjwVWS8ihNRRaH0SEinhgRgzMwY10OzpG0lBbGz+vSRVMT1qiOwex2sPgcONUNKhxM+imTCUNxCJZHguVhmLjP1kaLpp2p/9eBEimBKgVFG1jCMfF9Iba+h9ECoxq5anhPv26t2NVt7JVWpidi1C/bwDGGKFURbdkqiQMMwm1fsqQMqSbu9G88WDAO1/wjKPXZLH3FUyG4oP0piUIM+OZF4rv19YU2+9n6n7P26l4fwWVRl2nU4zIAoA4OIcZZsrmB/1fHqrVLsYqZyESQqTjNwohBxre/FK+7tnvaroZzZRSa426qONVm8aUwGH6Dw8vi475TbimxetpVC8l8PeBVY+spSDwHGo5WgSfAoVTuZn/g2+l8/i8IUEX2HyIAAA==&quot;"/>
    <we:property name="initialStateBookmark" value="&quot;H4sIAAAAAAAAA+1aS2/bOBD+K4YuvRgL6i3llkeBBdq02aQIsFgEwZAcOWxlyaCobN3A/32HlOy6tRtn0ybxru2TNaSGM9+8ad95UjWTEqbvYIzegXdU15/GoD8NUm/oVT3t/fs3p4fnb67fHZ6+JnI9MaquGu/gzjOgR2guVdNCaTkQ8a+roQdleQYj+1RA2eDQm6Bu6gpK9QW7zbRkdIuzoYefJ2WtwbK8MGDQsr2l7fRMZ/u/hXQiCKNu8QKF6ajnOKm16Z8xKrI8KiSKIg8YslwkPr3TdKtOzM377aFOsOO6MqAqEsDSQgxZUOSQ+DKSOYg0zJ2AhSpNv4VPX3+eaNKb0JhOLF6H8hYqgdJzymlsOl3uvN8VatDiZvoWb7G0lNfr11eXznRNGJrpJWjVYVW3WuDqxo5+joVbqowyxM1roMRmoKpGjW5MM6iLwXg0kBbtGZmgt/2CNwk+P4/IYnq92LkkoXdCxMFXgl3u9fL+RNCOcFP/fayRNkrvgM2GC4iOiTSqtRJQ7i5Kf7SgyYv2QG0C6pRi8uZemPYhdwLTxyF0itC0+sFqHUGDg/6dxp24JPeH2kA5OCeRqha3RRwiFMqskeaKKI2qRmVfk74WgQ+dkCXVgeMbClJb9PhHKh8248/m9YgYf1wqMn2oTl0p2Bm/m6f6HVJ5KW/vkNaLJLxDOndJ9WpmaUg9IIsDAQKzIPDzBFmysRW8r3wf12U7rn6N5ktqjq2drl3r/oiU15RKkGsv5ztvjNTk2y90HDjtJt1xCrv1WrpldMrfeW8VAdLxvoSytWxfUZ5W4hVJRJ8r25yX82Z+hV1jCC9z4aS8cPs2MHczRs969qPs7DY37rjnAL7zmTxHP/MThpHIGcOcZewnxofnrNQbHUWAlt+WRRckEAVxGGVxEGeQ+anPo81B8owKXzhjUgLv3vllehdxzjiLCh7JIM6jNIuyrdL78T3Qen2jMMUiLKIo5gFLuQxEELx0MrTXFmhWAPhCE/+2tKI/EW8T9dhW9Mmh7XJdJCTPsqLgPGYsTViQpWzvEk8YmVvvEVxICBMeyjQL4yzjeRLFe494oEcMTkGPVDU4Q+JSGRg9rkqXbUNYozwCvd3O4ocQUt6gxMGEnzGRMuR7Z7nHWb51E3ttrRVvXU/9v3aUWHKUGUiawNIQU9/n/MXnMBpgZCtWBe/p106KbZ3GnmlkeiBG/bANISYQZzKmKVumSYBB9NJGFhQh9die/p0G84W9mf8NSn00C1+GGechp/kpjSMMws2DxA/z6xNN9tP1P2ftlF3vwWWel6nVC0UAQBUcIkzydHMB/6+2VWuHYpkwnvMgl0mWRzGDPHz5oXid2Ra0bXXnWkvUR11XcaL0/KYwGH6Hw9PiY+8pXyiwetqVg2S2HvC6Nc0EBJ4BNUerwBPgUElr2YfdnQ6trRUvN1nL/mtjYarZ7B/AuwQaQCIAAA==&quot;"/>
    <we:property name="isFiltersActionButtonVisible" value="true"/>
    <we:property name="reportEmbeddedTime" value="&quot;2023-03-22T20:12:53.507Z&quot;"/>
    <we:property name="creatorTenantId" value="&quot;ab9fbc4a-4e2f-442f-bde8-9fcb7c429450&quot;"/>
    <we:property name="creatorUserId" value="&quot;10032001511EEC47&quot;"/>
    <we:property name="creatorSessionId" value="&quot;fa552dd6-def1-4c5e-9d92-1644477976d7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4E0DA85-9CB5-41BC-BE60-83C47069627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9B710F4-5D7C-4279-87B4-B727260221C7&quot;"/>
    <we:property name="reportUrl" value="&quot;/groups/me/reports/b0758c96-a3fb-45b6-b201-8766e77ae7fb/ReportSection497b96f63063c1012389?bookmarkGuid=36bcad7c-6c9f-4eb3-b6ac-a7eb4dd62227&amp;bookmarkUsage=1&amp;ctid=ab9fbc4a-4e2f-442f-bde8-9fcb7c429450&amp;fromEntryPoint=export&quot;"/>
    <we:property name="reportName" value="&quot;MG Sales Insights&quot;"/>
    <we:property name="reportState" value="&quot;CONNECTED&quot;"/>
    <we:property name="embedUrl" value="&quot;/reportEmbed?reportId=b0758c96-a3fb-45b6-b201-8766e77ae7fb&amp;config=eyJjbHVzdGVyVXJsIjoiaHR0cHM6Ly9XQUJJLUVBU1QtQVNJQS1BLVBSSU1BUlktcmVkaXJlY3QuYW5hbHlzaXMud2luZG93cy5uZXQiLCJlbWJlZEZlYXR1cmVzIjp7Im1vZGVybkVtYmVkIjp0cnVlLCJ1c2FnZU1ldHJpY3NWTmV4dCI6dHJ1ZX19&amp;disableSensitivityBanner=true&quot;"/>
    <we:property name="pageName" value="&quot;ReportSection497b96f63063c1012389&quot;"/>
    <we:property name="pageDisplayName" value="&quot;Zonal Manager (North)&quot;"/>
    <we:property name="datasetId" value="&quot;9562f636-cda3-4b12-9812-f3a236610643&quot;"/>
    <we:property name="backgroundColor" value="&quot;#FFFFFF&quot;"/>
    <we:property name="bookmark" value="&quot;H4sIAAAAAAAAA+1abW/bNhD+K4a+dAOMgRIpSuq3Ju2wD22RNkWBYQiCE3m01cqSR1FZvSD/fSSlvDqpvTQvcm1/sXSkjnfPPToeSZ0GsmjmJSzewwyDl8FeXX+dgf46SoJxUF2XkVyxSAmOnDCVCcwky2yvem6KumqCl6eBAT1B87loWiidQiv862gcQFkewMTdKSgbHAdz1E1dQVn8i11n22R0i2fjAL/Ny1qDU3lowKBTe2K723trSvgbtSOCMMUJHqIwnfQjzmtt+nuWJXnGFaeEUxGSMKKps7LpWr2Zq/u7Qb1h+3VloKisAU6WpxEhKkKKMY1UAjFC7OSqKM15l8Wbb3Nt/bZoLOYOvn3rxaTWhYAy8P5pbDp3ToP9umxn/urNNflh3WqBH1H5psoUZmE1NVBiMyqqpphMTTOq1Wg2GUkH0plF7kDXFlffcWatnh778LmWaf3PvkbbTwYvydmRlTRFNSl77C+d/dQZ3JSFQO0im3+xGHm3Zmgj6y7scOC9m3fDFdi119I3o3f+NHhbWEA63Z+hbJ3aF3vQFOKFtcj+jlxEyvMILqlrjMXLHHorD32/Fco9sXrVzuWOIhaSL1fi7js3frinAN4aYlujjANLKclTjMOYQ6ZkNETOXMi2kC21lqj3Fl7160KfDxSNb0D8uNA7N5+Jt72sY6xSIaWEhhJZHoOUkeBkJWNfyROohOXMTbq+Q2hajeuabMOOo/6Z5qaZn2oD5egjnmDV4uiX9zaLT3+9D2kFaHmNsv+DBE/hUEfLFCIeAkgeE0JTmkdZkg4pEIeeXh9a8M/8PPG4068uLHnCXOkT5iq0BUAuMImy587orj5Ds+RPL76rFBhv6utbto2FGuUe6P0paDMc7tz2Lt+R1ntKLB4qsa/HgS7HSxRhFFNGlIpCIUWUSzWk1GIFqjDf4ch42G/WJlN4CftBMjglXIgooSgRmSJZTrNnX4ttUBbug/zOrtiLanSAVotd6U5+1rS8hruDZHnOBU9FlNIkwYxHENuLYeTp64i6fRJd5K0DbZe1n5bha0VikOxOMkptHZIQTsOYUcrCTA6D3WtWIRu2sLllZnf9Qo4plSxlEIdhImLOcnr/MDzSFsUCQW/r/tQz7Qr1kHfvKrXLXrtK4AqZUCRlUtDVu0KPnOUtzLIVy8mmlx8LF8d7FVyvJhONEzD97YNvAxoNVQN9MG9Y7x84/tteu4bf26rnFdk4T+Y+3xzP/Mz0IN5sRiFsIC/xzbc1E3/4fOXv5VYjz+xSSrCMsYzHkCr7d/8p4I/CZjQtpou3eILlsh8X7ctN56Z/Bl10p4De54fJbf0h54Xu4BpUYnF80fOKhcFrKxxdClxz71fw5+2T0npl7tag9KG1lTLugFoJ1Dt3fHi/CWtrMHoNi6Hsoax9/rGp++xlUeGty9zVK8mt4eP5FLBFLl/J51vk9UVy3iKfu2Tr8kT/mdjl6jiYFlKiq+rdNiVyiEkc8ThWScI4ZewHPhnYGnh35eOufNyVj7vycYjl44/vfe+qx131uKsed9VjVyGCSihgSnPGc5bTlKX+c43vZpBuW3mvNcZbcyWJdCcSYRjlPOQxxHlOciJQ/KDKkCjMs0zFgBnhMpI5zVbWsY98yCHaxtQzN/qNPH3ecOztGOrR2BOdX62NUkfHGBOVCUoIAicZJ4RF+NyBXnWatQvz2hj1R5ZEUY4kSlObGghymbCBfDzziN9gLX1w4H+3B79uTTMHgQdQ4S0ksP5DJVGuIML10+qzs/8AXj/IC1Q2AAA=&quot;"/>
    <we:property name="initialStateBookmark" value="&quot;H4sIAAAAAAAAA+1bbW/bNhD+K4a+dAOMgRIlSuq3JM0woE2bJkWBYSiME3m01cqSR1FZvSD/fSSlOC9Oay/Ni1zbXyIdqePdc4+OR1I590RezwqYv4Upei+9/ar6MgX1ZRB7Q6/sZO/evT7aO3k9ert3dGjE1UznVVl7L889DWqM+mNeN1BYDUb416ehB0VxDGN7J6GocejNUNVVCUX+L7adTZNWDV4MPfw6KyoFVuWpBo1W7Znpbu7N2P5v1IwIXOdneIpct9ITnFVKd/dhGmcpk4wSRrlP/IAmqXmmbludmav720GdYQdVqSEvjQFWliUBITJAihENZAwRQmTlMi/0ZZf54deZMn4bNOYzi9eB8WJcqZxD4Tn/FNatO+feQVU0U3d1eEN+WjWK4wlK11TqXM+NphoKrAd5Wefjia4HlRxMxwNhQbowyB2ryuDqOk6N1ZORi5dtmVT/HCg0/YT3klx8MpI6L8dFh/2Vsx9ag+si56hsZLPPBiPn1hRNZO2FGQ6cd7N2uBzb9kq4ZnTOn3tvcgNIq/sjFI1V+2If6py/MBaZ3ycbkeIygkvqam3w0qfOylPXb4VyR6xOtXW5pYiB5PO1uLvOtRvuKYA3hpjWIGUQJpRkCUZ+xCCVIugjZxayLWRLpQSq/blT/SpXlwMFw1sQPy701s1n4m0naxkrpU8pob7AMItAiIAzspKxe+IMSm44c5uuRwh1o3Bdk03YcdA9U98280OloRic4BmWDQ5+eWuy+OTX+5CWgxI3KPs/SPAUDrW0TCBgPoBgESE0oVmQxkmfAnHq6PW+AffMzxOPb/rVhiWLw1SEqZ9J3xQAGcc4SJ87o9siDfWSP534W6XAcFNf36KpDdQo9kEdTEDp/nDnrnf5G2m9o8T8oRL7ehxoc7xA7gcRDYmUgc8FDzIh+5RajEDm+jscGfb7zdpkCi9h30sGJ4RxHsQUBWIoSZrR9NnXYhuUhbsgH5kVe14OjtFoMSvd8c+altdwt5cszxhnCQ8SGseYsgAic9GPPH0TUbtPovKssaDtsvbTMnytSPSS3XFKqalDYsKoH4WUhn4q+sHuNauQDVvY3DGz234+w4SKMAkh8v2YRyzM6P3D8EhbFHMEta37U8+0K9RB3r6r1Cx7zSqBSQy5JEkoOF29K/TIWd7ALBq+nGw6+YjbON6r4NobjxWOQXe3D74NqBWUNXTBvGW9e2D0t7m2Db83ZccrsnGezFy+GU3dzPQg3mxGIawhK/Dw65qJ33++8vdqq5GlZinFwzQMUxZBIs2f+08Bf+Qmoyk+mb/BMyyW/Vi0Lzddmv4RVN6eAjqfHya3daeaC93eDaj4fLToec1C75URDq4Etrnzy/vz7klpvTJ3a1B635hKGXdArQTqyB4f3m/C2hqMXsG8L3soa59/bOo+e5GXeOcyd/VKcmv4eDkFbJHL1/L5Fnm9SM5b5HObbG2e6L4Lu1ode5NcCLRVvd2mRAYRiQIWRTKOQ0bD8Ac+GdgaeHfl46583JWPu/Kxj+Xjj+9976rHXfW4qx531WNbIYKMKWBCs5BlYUaTMHGfa3w3g7TbyvuN1s6aa0mkPZHw/SBjPosgyjKSEY78B1X6RGKWpjICTAkTgchourKOfeRDDt7Uupra0W/l6cuGkbOjr0djT3R+tTZKLR0jjGXKKSEIjKSMkDDA5w70qtOsXZjXxqg7siSSMiRBkpjUQJCJOOzJxzOP+A3W0gcH7nd38KtG1zPgeAwl3kEC4z+UAsUKIixOq4fWlDwrVjHH/qvXgjYXF/8BGFTLF3U2AAA=&quot;"/>
    <we:property name="isFiltersActionButtonVisible" value="true"/>
    <we:property name="reportEmbeddedTime" value="&quot;2023-03-22T20:13:44.240Z&quot;"/>
    <we:property name="creatorTenantId" value="&quot;ab9fbc4a-4e2f-442f-bde8-9fcb7c429450&quot;"/>
    <we:property name="creatorUserId" value="&quot;10032001511EEC47&quot;"/>
    <we:property name="creatorSessionId" value="&quot;155db868-c609-4f6d-9c48-1dc54aa642f8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3D34A44-3808-42B9-AF0C-54E1CBFC9A4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9B710F4-5D7C-4279-87B4-B727260221C7&quot;"/>
    <we:property name="reportUrl" value="&quot;/groups/me/reports/b0758c96-a3fb-45b6-b201-8766e77ae7fb/ReportSection2501c2fdf9366093d8ed?bookmarkGuid=dac292d6-0e5f-463a-acf1-9545e27e903a&amp;bookmarkUsage=1&amp;ctid=ab9fbc4a-4e2f-442f-bde8-9fcb7c429450&amp;fromEntryPoint=export&quot;"/>
    <we:property name="reportName" value="&quot;MG Sales Insights&quot;"/>
    <we:property name="reportState" value="&quot;CONNECTED&quot;"/>
    <we:property name="embedUrl" value="&quot;/reportEmbed?reportId=b0758c96-a3fb-45b6-b201-8766e77ae7fb&amp;config=eyJjbHVzdGVyVXJsIjoiaHR0cHM6Ly9XQUJJLUVBU1QtQVNJQS1BLVBSSU1BUlktcmVkaXJlY3QuYW5hbHlzaXMud2luZG93cy5uZXQiLCJlbWJlZEZlYXR1cmVzIjp7Im1vZGVybkVtYmVkIjp0cnVlLCJ1c2FnZU1ldHJpY3NWTmV4dCI6dHJ1ZX19&amp;disableSensitivityBanner=true&quot;"/>
    <we:property name="pageName" value="&quot;ReportSection2501c2fdf9366093d8ed&quot;"/>
    <we:property name="pageDisplayName" value="&quot;Market Representative (Delhi NCR)&quot;"/>
    <we:property name="datasetId" value="&quot;9562f636-cda3-4b12-9812-f3a236610643&quot;"/>
    <we:property name="backgroundColor" value="&quot;#FFFFFF&quot;"/>
    <we:property name="bookmark" value="&quot;H4sIAAAAAAAAA+1abW/bOAz+K4a/7A4IDn5/2bdrWuA+rEOvGQocDkVBSXSizbEDWe41V+S/j5KdrEmLJevQNmuaTzElU3zIxxRF+9YVspmVMP8IU3Tfu0d1/WUK6ouTugO3Wpdlfp76fsTyyIsTP0TIIKFZ9UzLumrc97euBjVGfSGbFkqjkIT/Xg5cKMszGJurAsoGB+4MVVNXUMr/sZtMQ1q1uBi4eDMrawVG5UiDRqP2mqbTNZni/xHSisC1vMYRct1Jz3FWK91fB7Hn86AQRR4miZeHIkNB9zTdqDVz+3yzqDVsWFcaZEUGGFlapIChKDjmPt0VZ0FUGHkhS91PYfOTm5ki3OSN+cy4b0goxrWSHErX4lPYdHBu3WFdtlP772RNPqpbxfEcrfaTSks9J00NlNg4smrkeKIbpy6c6dgRxkkL8tyZqsmvduKUrJ5c2fCZkUn931AhzSNg3uKSJI2sxmXv+29gP3UGN6XkqExk2WfykYU1RYqs+UPLgUU365aT2I3Xwg6jBX/rfpDkkE73BZStUfvuCBrJ35FF9Ls0ESmXEbynrtHkLz2yVo7svC3KLbF61QZyRxFyyec7cbeTG7vcczieDKFR32cYF2mSsiLJPZYxFOk+cmYlO0C21EqgOppb1cdSLRcKBhsuflrXG5gvxNte1jE2ikEk3I9C9JMkyhLGPNjK2D/FNVTcptp1up4iNK3CXU2msKPT39Nsmvmp1lA653iNVYvOb8dYTqTzcXj++2OIy0GJNdr+ABGeC1RHz4J5AfoxAuSpF0cFY6nYp4CMLM3+bsHe87ri8l1sXXiwSFkUhnkgfI9qgij2Yn+fwkOCQurXFZYHMXXh8EUSFrHncb8QsanqwiB7fDieKOHOEdSh7rYvtMf1Lu/2uAB8Kt79Ig0Dqs78zMuT8KWrMt42up6a1TcsXw5cWTveWPNUrNk5AH2dlOeMxZjznKU557QN+MlLc4icLloT4Q0EvfygGfSMVf6OYXimin9Ha5aZkWp+4nQAHjBIfCpogj2sZk5BjWXlnCFpqTSMX9lxYEeUfQGapCLzYl4wjESaBjl6e3U+2O3ANtjb2vglLftRnj+zretWmm6pkqw1j8l+2fmIg+pgL+o+U3U8tpGrgZV4crM/WW2Hw7RI/TQKMU2iBFheZKmXxG+57C2XveWyXyKXbSs1uTkTvIZU9r1+LadfLljIvRQgSb0sjn6iHvtL0sFG8cn8Ay1Z3oewGr8/tLT6ApTsXqlauD8V4VVrpX9jvNLtru9d86vVzDsWusckdL4JzHCPy/3n4Z7Ybtw9GC/RE6+IRW+O2uaoU/Mu9nHZ+mB8dAzzX3w/27vSb+tWVsoKhxN6iDc3swc7Qf2j3G1xB8PL5VZwQJDv5PUDQr1K0geEuUu6Jk/0394ZY7pmuTuRQmDVNa0XD3fb61Y3M+B4BhU+0CanLAiV6L5h27k5vlh8BbnATGEJKAAA&quot;"/>
    <we:property name="initialStateBookmark" value="&quot;H4sIAAAAAAAAA+1abW/bOAz+K4a/7A4IDn53vG9tWuCArV0vGQocDkVBSXSizbEDWe41V+S/HyU7WdMWS9ahbdY0n2JKpviQjymK9o0rZD0rYH4KU3Tfu4dV9XUK6quTuj237GSfPn04ORh+uDw9ODkmcTXTsipr9/2Nq0GNUZ/LuoHCaCDhPxc9F4riDMbmKoeixp47Q1VXJRTyP2wn05BWDS56Ll7PikqBUTnSoNGovaLpdE1r+3+EtCJwLa9whFy30iHOKqW76yD2fB7kIs/CJPGyUPRR0D11O2rN3DzfLGoNG1SlBlmSAUaW5ilgKHKOmU93xf0gyo08l4XuprD58fVMEW7yxnxm/DUgFONKSQ6Fa/EprFs4N+6gKpqp/Xe8Jh9VjeI4RKv9uNRSz0lTDQXWjixrOZ7o2qlyZzp2hHHSgjx3piryq504JasnlzZeZmRS/TtQSPMImLe4IEkty3HR+f4b2M+twXUhOSoTWfaFfGRhTZEia/7QcmDRzdrlJLbjlbDDaMHfuB8lOaTVfQ5FY9S+O4Ra8ndkEf0uTESKZQTvqas1+UuPrJUjO2+DckusTrWB3FKEXPLlVtzt5Nou9xyOJ0No1PcZxnmapCxPMo/1GYp0Fzmzku0hWyolUB3OreojqZYLBb07Ln5a1xuYL8TbTtYyNopBJNyPQvSTJOonjHmwkbEH4gpKblPtOl1PEOpG4bYmU9jR6e6p75r5udJQOEO8wrJB57cjLCbSOR0Mf38McTkosUbbHyDCc4Fq6ZkzL0A/RoAs9eIoZywVuxSQkaXZXw3Ye15XXL6LrQ0P5imLwjALhO9RTRDFXuzvUnhIkEv9usLyIKY2HL5Iwjz2PO7nIjZVXRj0Hx+OJ0q4cwS1r7vtC+1xncvbPS4An4p3P0/DgKozv+9lSfjSVRlval1Nzep3LF8OXFo73ljzVKzZOgBdnZRljMWY8YylGee0DfjJS3OInC4aE+E7CDr5XjPoGav8LcPwTBX/ltYsMyPV/MTpADxgkPhU0AQ7WM2cgBrL0jlD0lJqGL+y48CWKLsCNElF34t5zjASaRpk6O3U+WC7A1tvZ2vjl7TsR3n+zLauW2m6pUqyxjwmu2XnIw6qvZ2o+0zV8dhGrgZW4PH17mS1LQ7TIvXTKMQ0iRJgWd5PvSR+y2Vvuewtl/0SuWxTqcnNmeA1pLLv9Ws5/TLBQu6lAEnq9ePoJ+qxPyUdbBSfzD/SksV9CKvx+0NLq89ByfaVqoX7UxFetVa6V8Qr3e763jW/XM28ZaF7RELnm8AMd7jcvx/uiW3H3b3xEj3xilj05qhNjjox72Ifl633xkdHMP/F97OdK/02bmWFLHEwoYf47mb2YCeoe5TbLW5veLncCvYI8q28vkeoV0l6jzC3Sdfkie5jO2NM2yx3J1IILNum9eLhbnvV6HoGHM+gxAfa5JQFoRTtN2zbNMd7JjtJqq433GC+z1s10xeL/wGdXhm+KigAAA==&quot;"/>
    <we:property name="isFiltersActionButtonVisible" value="true"/>
    <we:property name="reportEmbeddedTime" value="&quot;2023-03-22T20:14:13.896Z&quot;"/>
    <we:property name="creatorTenantId" value="&quot;ab9fbc4a-4e2f-442f-bde8-9fcb7c429450&quot;"/>
    <we:property name="creatorUserId" value="&quot;10032001511EEC47&quot;"/>
    <we:property name="creatorSessionId" value="&quot;2c256d6a-7a53-4f27-b653-01bb887dae6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Saha</dc:creator>
  <cp:lastModifiedBy>Dipu Saha</cp:lastModifiedBy>
  <cp:revision>1</cp:revision>
  <dcterms:created xsi:type="dcterms:W3CDTF">2023-03-22T20:12:23Z</dcterms:created>
  <dcterms:modified xsi:type="dcterms:W3CDTF">2023-03-22T20:57:22Z</dcterms:modified>
</cp:coreProperties>
</file>