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2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7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6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34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09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3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2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8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5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0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0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720" y="1241612"/>
            <a:ext cx="8915399" cy="25084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Employee Management                                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3140452"/>
            <a:ext cx="5290762" cy="44008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Easily manage your employee information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9976" y="4740713"/>
            <a:ext cx="3832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Giyas Uddin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IDB BISEW it scholarship project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J2EE Round -36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74" y="665573"/>
            <a:ext cx="10035882" cy="59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96" y="819855"/>
            <a:ext cx="763059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27" y="0"/>
            <a:ext cx="586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058" y="2972199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THANKS FOR WACHING MY PROGRAM</a:t>
            </a:r>
            <a:endParaRPr lang="en-US" dirty="0"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20" y="1262154"/>
            <a:ext cx="4400127" cy="43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77" y="1014761"/>
            <a:ext cx="6078234" cy="57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30" y="715842"/>
            <a:ext cx="9914948" cy="56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6" y="869794"/>
            <a:ext cx="8030696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713677"/>
            <a:ext cx="10035824" cy="585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44" y="755573"/>
            <a:ext cx="5208077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39" y="1092357"/>
            <a:ext cx="4486901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5" y="694132"/>
            <a:ext cx="9810596" cy="58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24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Century Gothic</vt:lpstr>
      <vt:lpstr>Wingdings 3</vt:lpstr>
      <vt:lpstr>Wisp</vt:lpstr>
      <vt:lpstr>Employee Management                                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WACHING MY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                                System </dc:title>
  <dc:creator>Windows User</dc:creator>
  <cp:lastModifiedBy>Windows User</cp:lastModifiedBy>
  <cp:revision>8</cp:revision>
  <dcterms:created xsi:type="dcterms:W3CDTF">2018-09-11T04:19:58Z</dcterms:created>
  <dcterms:modified xsi:type="dcterms:W3CDTF">2018-09-11T05:20:21Z</dcterms:modified>
</cp:coreProperties>
</file>