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73" r:id="rId5"/>
    <p:sldId id="259" r:id="rId6"/>
    <p:sldId id="260" r:id="rId7"/>
    <p:sldId id="261" r:id="rId8"/>
    <p:sldId id="265" r:id="rId9"/>
    <p:sldId id="268" r:id="rId10"/>
    <p:sldId id="269" r:id="rId11"/>
    <p:sldId id="270" r:id="rId12"/>
    <p:sldId id="271" r:id="rId13"/>
    <p:sldId id="263" r:id="rId14"/>
    <p:sldId id="264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To-let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 by </a:t>
            </a:r>
            <a:r>
              <a:rPr lang="en-US" dirty="0" err="1" smtClean="0"/>
              <a:t>giyas</a:t>
            </a:r>
            <a:r>
              <a:rPr lang="en-US" dirty="0" smtClean="0"/>
              <a:t> Uddin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67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50" y="1"/>
            <a:ext cx="10058400" cy="824586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smtClean="0"/>
              <a:t>add admin from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50" y="824587"/>
            <a:ext cx="10058400" cy="475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045" y="1"/>
            <a:ext cx="10058400" cy="6321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category form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45" y="787649"/>
            <a:ext cx="10058400" cy="483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283" y="0"/>
            <a:ext cx="10058400" cy="8015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Admin page showing section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83" y="801511"/>
            <a:ext cx="10058400" cy="461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0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956" y="1"/>
            <a:ext cx="10058400" cy="7563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About page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56" y="869742"/>
            <a:ext cx="10058400" cy="473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8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865" y="112890"/>
            <a:ext cx="10058401" cy="5644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Contact page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66" y="802009"/>
            <a:ext cx="10058400" cy="484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0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733" y="2162908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 for watching my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3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"/>
            <a:ext cx="10058400" cy="812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Home page header section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151965"/>
            <a:ext cx="10058400" cy="441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9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2730" y="1"/>
            <a:ext cx="8068801" cy="6321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 in section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730" y="812801"/>
            <a:ext cx="8068801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2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552" y="-1"/>
            <a:ext cx="8110026" cy="581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3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77" y="383822"/>
            <a:ext cx="10058401" cy="1015999"/>
          </a:xfrm>
        </p:spPr>
        <p:txBody>
          <a:bodyPr>
            <a:normAutofit/>
          </a:bodyPr>
          <a:lstStyle/>
          <a:p>
            <a:r>
              <a:rPr lang="en-US" dirty="0" smtClean="0"/>
              <a:t>Home page main section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78" y="1522366"/>
            <a:ext cx="10058400" cy="405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9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775" y="0"/>
            <a:ext cx="10058401" cy="7789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 section show all ad.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76" y="778933"/>
            <a:ext cx="10058400" cy="484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3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245" y="0"/>
            <a:ext cx="10396882" cy="1151965"/>
          </a:xfrm>
        </p:spPr>
        <p:txBody>
          <a:bodyPr/>
          <a:lstStyle/>
          <a:p>
            <a:r>
              <a:rPr lang="en-US" dirty="0" smtClean="0"/>
              <a:t>Advertisement create section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657" y="1151965"/>
            <a:ext cx="3096057" cy="445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8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283" y="1"/>
            <a:ext cx="10058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advertisement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83" y="609601"/>
            <a:ext cx="10058400" cy="501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6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816" y="237068"/>
            <a:ext cx="10058400" cy="5305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Admin page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16" y="861751"/>
            <a:ext cx="10058400" cy="425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5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48</TotalTime>
  <Words>50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Impact</vt:lpstr>
      <vt:lpstr>Main Event</vt:lpstr>
      <vt:lpstr>To-let</vt:lpstr>
      <vt:lpstr>Home page header section </vt:lpstr>
      <vt:lpstr>Log in section</vt:lpstr>
      <vt:lpstr>PowerPoint Presentation</vt:lpstr>
      <vt:lpstr>Home page main section</vt:lpstr>
      <vt:lpstr>Main section show all ad.</vt:lpstr>
      <vt:lpstr>Advertisement create section</vt:lpstr>
      <vt:lpstr>Create advertisement</vt:lpstr>
      <vt:lpstr>Admin page</vt:lpstr>
      <vt:lpstr> add admin from</vt:lpstr>
      <vt:lpstr>Add category form</vt:lpstr>
      <vt:lpstr>Admin page showing section</vt:lpstr>
      <vt:lpstr>About page</vt:lpstr>
      <vt:lpstr>Contact page</vt:lpstr>
      <vt:lpstr>Thank you for watching my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To-let</dc:title>
  <dc:creator>Windows User</dc:creator>
  <cp:lastModifiedBy>Windows User</cp:lastModifiedBy>
  <cp:revision>6</cp:revision>
  <dcterms:created xsi:type="dcterms:W3CDTF">2018-11-06T00:45:56Z</dcterms:created>
  <dcterms:modified xsi:type="dcterms:W3CDTF">2018-11-06T01:34:18Z</dcterms:modified>
</cp:coreProperties>
</file>