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5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2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6B92-2277-42B8-BD36-5A8136FA984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6CE7-2DF7-4C6D-8105-1A0733F0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INSAID Project – Term 1&amp;2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on Automobile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84980" y="5468124"/>
            <a:ext cx="2494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By Dipu Joy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0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2" y="176071"/>
            <a:ext cx="11126496" cy="4746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41" y="5399316"/>
            <a:ext cx="967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Distribution by ‘Make’ shows that Toyota has the maximum no of cars, followed by Nissan and Mazda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Most of the Toyota cars are hatchback followed by sedan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5" y="635978"/>
            <a:ext cx="7267537" cy="3161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41" y="5399316"/>
            <a:ext cx="967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Distribution by ‘Body Style’ shows that Sedan has the maximum </a:t>
            </a:r>
            <a:r>
              <a:rPr lang="en-US" dirty="0" smtClean="0"/>
              <a:t>observations – 46.8%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Followed by hatchback </a:t>
            </a:r>
            <a:r>
              <a:rPr lang="en-US" dirty="0" smtClean="0"/>
              <a:t>– 33.8%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Convertibles </a:t>
            </a:r>
            <a:r>
              <a:rPr lang="en-US" dirty="0" smtClean="0"/>
              <a:t>form a very less percentage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089" y="638024"/>
            <a:ext cx="4461358" cy="34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705"/>
            <a:ext cx="7543800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41" y="5399316"/>
            <a:ext cx="967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Distribution of top 3 brands by count shows </a:t>
            </a:r>
            <a:r>
              <a:rPr lang="en-US" dirty="0" smtClean="0"/>
              <a:t>most of Toyota cars are </a:t>
            </a:r>
            <a:r>
              <a:rPr lang="en-US" dirty="0" smtClean="0"/>
              <a:t>hatchbacks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Followed by Nissan which </a:t>
            </a:r>
            <a:r>
              <a:rPr lang="en-US" dirty="0" smtClean="0"/>
              <a:t>mostly has sedans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Convertibles and hardtops are premium models and figure very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4741" y="5399316"/>
            <a:ext cx="967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Distribution by ‘Make’ and ‘Body style’ we infer that “Toyota” has most no of cars by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Most of the Toyota cars are hatchback followed by sedan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Compared to first slide we see that “Mercedes Benz” is second brand by value followed by BMW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97" y="45410"/>
            <a:ext cx="8641806" cy="54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4741" y="5399316"/>
            <a:ext cx="967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Comparing Price and city mileage we the lower priced cars have better mileage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are usually hatchbacks(red) and wagon(blue)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Some of the expensive sedans, hardtops and convertibles have very low mileage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6" y="161565"/>
            <a:ext cx="7204030" cy="50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4741" y="5399316"/>
            <a:ext cx="967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Comparing Price and body style, we see that hatchback and wagon does not have much variation in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But hardtop and convertibles are spread on huge range of price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56" y="222053"/>
            <a:ext cx="9322689" cy="46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4741" y="5399316"/>
            <a:ext cx="967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Looking at correlation among the variables, it is clear that wheel-base, length, width and curb-weight are highly correlated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Price is strongly correlated with length, width, curb-weight and engine-size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59" y="124025"/>
            <a:ext cx="5932683" cy="52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33" y="1018904"/>
            <a:ext cx="9673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Based on the automobile dataset, we see that maximum cars are in hatchback and wagon category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Toyota is the brand with most number of cars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Mercedes Benz having fewer cars is second based on value(price)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Price increases based on length, width, curb-weight and engine-size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Mileage is better for low priced cars especially hatchbacks and wagons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Convertibles and hardtops are premium vehicles in higher price category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01484" y="226419"/>
            <a:ext cx="625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54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83217A02D0B4E9A0CDFBBE1BFF1E3" ma:contentTypeVersion="8" ma:contentTypeDescription="Create a new document." ma:contentTypeScope="" ma:versionID="51b0aafa81df58f2d8113a27bc6769a6">
  <xsd:schema xmlns:xsd="http://www.w3.org/2001/XMLSchema" xmlns:xs="http://www.w3.org/2001/XMLSchema" xmlns:p="http://schemas.microsoft.com/office/2006/metadata/properties" xmlns:ns3="0e546844-a91c-4b76-84ef-e8ee5694775a" targetNamespace="http://schemas.microsoft.com/office/2006/metadata/properties" ma:root="true" ma:fieldsID="89d5268bf577c77987ad21ab0813d24b" ns3:_="">
    <xsd:import namespace="0e546844-a91c-4b76-84ef-e8ee569477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46844-a91c-4b76-84ef-e8ee569477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E1FE59-2EBF-4DF8-84AB-FA66E50BD3FF}">
  <ds:schemaRefs>
    <ds:schemaRef ds:uri="http://purl.org/dc/terms/"/>
    <ds:schemaRef ds:uri="http://schemas.openxmlformats.org/package/2006/metadata/core-properties"/>
    <ds:schemaRef ds:uri="0e546844-a91c-4b76-84ef-e8ee5694775a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12CD35-3470-48C5-99DB-5C33376C28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C607D-0896-48C3-AED4-6C2D8196C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46844-a91c-4b76-84ef-e8ee5694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INSAID Project – Term 1&amp;2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Project – Term 1&amp;2</dc:title>
  <dc:creator>Joy, Dipu</dc:creator>
  <cp:lastModifiedBy>Joy, Dipu</cp:lastModifiedBy>
  <cp:revision>21</cp:revision>
  <dcterms:created xsi:type="dcterms:W3CDTF">2019-08-30T15:38:08Z</dcterms:created>
  <dcterms:modified xsi:type="dcterms:W3CDTF">2019-08-31T13:29:42Z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0x010100A8583217A02D0B4E9A0CDFBBE1BFF1E3</vt:lpwstr>
  </property>
</Properties>
</file>