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custom.xml" ContentType="application/vnd.openxmlformats-officedocument.custom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notesSlides/_rels/notesSlide2.xml.rels" ContentType="application/vnd.openxmlformats-package.relationships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Layouts/slideLayout13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.xml.rels" ContentType="application/vnd.openxmlformats-package.relationships+xml"/>
  <Override PartName="/ppt/slideLayouts/slideLayout1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1.xml" ContentType="application/vnd.openxmlformats-officedocument.presentationml.slideLayout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9.xml" ContentType="application/vnd.openxmlformats-officedocument.presentationml.slide+xml"/>
  <Override PartName="/ppt/slides/slide8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13.xml" ContentType="application/vnd.openxmlformats-officedocument.presentationml.slide+xml"/>
  <Override PartName="/ppt/slides/slide21.xml" ContentType="application/vnd.openxmlformats-officedocument.presentationml.slide+xml"/>
  <Override PartName="/ppt/slides/slide4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_rels/slide14.xml.rels" ContentType="application/vnd.openxmlformats-package.relationships+xml"/>
  <Override PartName="/ppt/slides/_rels/slide22.xml.rels" ContentType="application/vnd.openxmlformats-package.relationships+xml"/>
  <Override PartName="/ppt/slides/_rels/slide2.xml.rels" ContentType="application/vnd.openxmlformats-package.relationships+xml"/>
  <Override PartName="/ppt/slides/_rels/slide15.xml.rels" ContentType="application/vnd.openxmlformats-package.relationships+xml"/>
  <Override PartName="/ppt/slides/_rels/slide23.xml.rels" ContentType="application/vnd.openxmlformats-package.relationships+xml"/>
  <Override PartName="/ppt/slides/_rels/slide3.xml.rels" ContentType="application/vnd.openxmlformats-package.relationships+xml"/>
  <Override PartName="/ppt/slides/_rels/slide16.xml.rels" ContentType="application/vnd.openxmlformats-package.relationships+xml"/>
  <Override PartName="/ppt/slides/_rels/slide24.xml.rels" ContentType="application/vnd.openxmlformats-package.relationships+xml"/>
  <Override PartName="/ppt/slides/_rels/slide4.xml.rels" ContentType="application/vnd.openxmlformats-package.relationships+xml"/>
  <Override PartName="/ppt/slides/_rels/slide17.xml.rels" ContentType="application/vnd.openxmlformats-package.relationships+xml"/>
  <Override PartName="/ppt/slides/_rels/slide25.xml.rels" ContentType="application/vnd.openxmlformats-package.relationships+xml"/>
  <Override PartName="/ppt/slides/_rels/slide5.xml.rels" ContentType="application/vnd.openxmlformats-package.relationships+xml"/>
  <Override PartName="/ppt/slides/_rels/slide18.xml.rels" ContentType="application/vnd.openxmlformats-package.relationships+xml"/>
  <Override PartName="/ppt/slides/_rels/slide26.xml.rels" ContentType="application/vnd.openxmlformats-package.relationships+xml"/>
  <Override PartName="/ppt/slides/_rels/slide6.xml.rels" ContentType="application/vnd.openxmlformats-package.relationships+xml"/>
  <Override PartName="/ppt/slides/_rels/slide9.xml.rels" ContentType="application/vnd.openxmlformats-package.relationships+xml"/>
  <Override PartName="/ppt/slides/_rels/slide12.xml.rels" ContentType="application/vnd.openxmlformats-package.relationships+xml"/>
  <Override PartName="/ppt/slides/_rels/slide20.xml.rels" ContentType="application/vnd.openxmlformats-package.relationships+xml"/>
  <Override PartName="/ppt/slides/_rels/slide11.xml.rels" ContentType="application/vnd.openxmlformats-package.relationships+xml"/>
  <Override PartName="/ppt/slides/_rels/slide10.xml.rels" ContentType="application/vnd.openxmlformats-package.relationships+xml"/>
  <Override PartName="/ppt/slides/_rels/slide13.xml.rels" ContentType="application/vnd.openxmlformats-package.relationships+xml"/>
  <Override PartName="/ppt/slides/_rels/slide1.xml.rels" ContentType="application/vnd.openxmlformats-package.relationships+xml"/>
  <Override PartName="/ppt/slides/_rels/slide21.xml.rels" ContentType="application/vnd.openxmlformats-package.relationships+xml"/>
  <Override PartName="/ppt/slides/_rels/slide28.xml.rels" ContentType="application/vnd.openxmlformats-package.relationships+xml"/>
  <Override PartName="/ppt/slides/_rels/slide8.xml.rels" ContentType="application/vnd.openxmlformats-package.relationships+xml"/>
  <Override PartName="/ppt/slides/_rels/slide7.xml.rels" ContentType="application/vnd.openxmlformats-package.relationships+xml"/>
  <Override PartName="/ppt/slides/_rels/slide19.xml.rels" ContentType="application/vnd.openxmlformats-package.relationships+xml"/>
  <Override PartName="/ppt/slides/_rels/slide27.xml.rels" ContentType="application/vnd.openxmlformats-package.relationships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1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19.xml" ContentType="application/vnd.openxmlformats-officedocument.presentationml.slide+xml"/>
  <Override PartName="/ppt/slides/slide26.xml" ContentType="application/vnd.openxmlformats-officedocument.presentationml.slide+xml"/>
  <Override PartName="/ppt/slides/slide18.xml" ContentType="application/vnd.openxmlformats-officedocument.presentationml.slide+xml"/>
  <Override PartName="/ppt/slides/slide25.xml" ContentType="application/vnd.openxmlformats-officedocument.presentationml.slide+xml"/>
  <Override PartName="/ppt/slides/slide17.xml" ContentType="application/vnd.openxmlformats-officedocument.presentationml.slide+xml"/>
  <Override PartName="/ppt/slides/slide24.xml" ContentType="application/vnd.openxmlformats-officedocument.presentationml.slide+xml"/>
  <Override PartName="/ppt/slides/slide16.xml" ContentType="application/vnd.openxmlformats-officedocument.presentationml.slide+xml"/>
  <Override PartName="/ppt/slides/slide23.xml" ContentType="application/vnd.openxmlformats-officedocument.presentationml.slide+xml"/>
  <Override PartName="/ppt/slides/slide15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slide" Target="slides/slide22.xml"/><Relationship Id="rId27" Type="http://schemas.openxmlformats.org/officeDocument/2006/relationships/slide" Target="slides/slide23.xml"/><Relationship Id="rId28" Type="http://schemas.openxmlformats.org/officeDocument/2006/relationships/slide" Target="slides/slide24.xml"/><Relationship Id="rId29" Type="http://schemas.openxmlformats.org/officeDocument/2006/relationships/slide" Target="slides/slide25.xml"/><Relationship Id="rId30" Type="http://schemas.openxmlformats.org/officeDocument/2006/relationships/slide" Target="slides/slide26.xml"/><Relationship Id="rId31" Type="http://schemas.openxmlformats.org/officeDocument/2006/relationships/slide" Target="slides/slide27.xml"/><Relationship Id="rId32" Type="http://schemas.openxmlformats.org/officeDocument/2006/relationships/slide" Target="slides/slide28.xml"/><Relationship Id="rId33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7" name="PlaceHolder 4"/>
          <p:cNvSpPr>
            <a:spLocks noGrp="1"/>
          </p:cNvSpPr>
          <p:nvPr>
            <p:ph type="dt" idx="7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8" name="PlaceHolder 5"/>
          <p:cNvSpPr>
            <a:spLocks noGrp="1"/>
          </p:cNvSpPr>
          <p:nvPr>
            <p:ph type="ftr" idx="8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9" name="PlaceHolder 6"/>
          <p:cNvSpPr>
            <a:spLocks noGrp="1"/>
          </p:cNvSpPr>
          <p:nvPr>
            <p:ph type="sldNum" idx="9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F4A3DED5-2E7E-468D-9C7E-5C70A801B86C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1" name="PlaceHolder 1"/>
          <p:cNvSpPr>
            <a:spLocks noGrp="1"/>
          </p:cNvSpPr>
          <p:nvPr>
            <p:ph type="sldImg"/>
          </p:nvPr>
        </p:nvSpPr>
        <p:spPr>
          <a:xfrm>
            <a:off x="720000" y="900000"/>
            <a:ext cx="6119640" cy="3441240"/>
          </a:xfrm>
          <a:prstGeom prst="rect">
            <a:avLst/>
          </a:prstGeom>
          <a:ln w="0">
            <a:noFill/>
          </a:ln>
        </p:spPr>
      </p:sp>
      <p:sp>
        <p:nvSpPr>
          <p:cNvPr id="612" name="PlaceHolder 2"/>
          <p:cNvSpPr>
            <a:spLocks noGrp="1"/>
          </p:cNvSpPr>
          <p:nvPr>
            <p:ph type="body"/>
          </p:nvPr>
        </p:nvSpPr>
        <p:spPr>
          <a:xfrm>
            <a:off x="720000" y="4680000"/>
            <a:ext cx="6119640" cy="503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- Doesn’t scale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- Takes two years to onboard everyone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- Routing issues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- Centralization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- Always need to be online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0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E99913-B154-4E68-853B-2EF1D191476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1BEE979-6E54-461D-8F92-69356344CF3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E8ACFC7-3344-4F36-BBC7-959EB134CC64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BE265F9-DE28-4722-B2F9-04B8E9C0E86A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B7AB0E-98BE-4043-8686-8A17D5B8C0D3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30136B0-BC1B-4434-86CB-9AF02C20A9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6A09B3A-A15B-4612-A265-6BB293C05EB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4D33A28-BF6D-42EE-BA1B-8866C9CFAE4C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2702E78-5131-4B26-80B8-A4622554EDF9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5831B21-D2FF-4C84-A452-82B41EE5DB7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07554547-C7C7-4169-ABE1-54FAC067851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subTitle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A3907929-353D-4DF1-8F75-CE4FC634F76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E73FA54-EC02-46F2-8D45-67E0C6A5615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975AF7C-544B-409E-AA16-7EAE7A8877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D716938-4353-4939-BD6A-0937178A05D3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5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6C6A7AA-D56D-46F3-942E-0B477768287A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3"/>
          <p:cNvSpPr>
            <a:spLocks noGrp="1"/>
          </p:cNvSpPr>
          <p:nvPr>
            <p:ph/>
          </p:nvPr>
        </p:nvSpPr>
        <p:spPr>
          <a:xfrm>
            <a:off x="435852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4"/>
          <p:cNvSpPr>
            <a:spLocks noGrp="1"/>
          </p:cNvSpPr>
          <p:nvPr>
            <p:ph/>
          </p:nvPr>
        </p:nvSpPr>
        <p:spPr>
          <a:xfrm>
            <a:off x="7097400" y="136800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5"/>
          <p:cNvSpPr>
            <a:spLocks noGrp="1"/>
          </p:cNvSpPr>
          <p:nvPr>
            <p:ph/>
          </p:nvPr>
        </p:nvSpPr>
        <p:spPr>
          <a:xfrm>
            <a:off x="16200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6"/>
          <p:cNvSpPr>
            <a:spLocks noGrp="1"/>
          </p:cNvSpPr>
          <p:nvPr>
            <p:ph/>
          </p:nvPr>
        </p:nvSpPr>
        <p:spPr>
          <a:xfrm>
            <a:off x="435852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7"/>
          <p:cNvSpPr>
            <a:spLocks noGrp="1"/>
          </p:cNvSpPr>
          <p:nvPr>
            <p:ph/>
          </p:nvPr>
        </p:nvSpPr>
        <p:spPr>
          <a:xfrm>
            <a:off x="7097400" y="3085560"/>
            <a:ext cx="26078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362064CE-7828-46D8-9F70-CC7907CCD580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479A5C-48C2-4A09-AE68-76C314E6FE18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F5585DBA-88E5-4F8E-A701-A0D5A49B9B5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110888D-5B0F-44C4-85EC-4C06F3C513FE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subTitle"/>
          </p:nvPr>
        </p:nvSpPr>
        <p:spPr>
          <a:xfrm>
            <a:off x="1620000" y="216000"/>
            <a:ext cx="8099640" cy="4338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CC62D48-DF46-459D-A163-A677B2ADB10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D7C1A49-8CCB-4010-B3A3-FCA9B615C28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5770440" y="308556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D1C15523-DDB1-4F49-95D1-243932D22C7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162000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5770440" y="1368000"/>
            <a:ext cx="39524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1620000" y="3085560"/>
            <a:ext cx="8099640" cy="1568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5FC9121-718A-4402-A4FB-0C31F0770C64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"/>
          <p:cNvCxnSpPr/>
          <p:nvPr/>
        </p:nvCxnSpPr>
        <p:spPr>
          <a:xfrm>
            <a:off x="540000" y="306360"/>
            <a:ext cx="720720" cy="720"/>
          </a:xfrm>
          <a:prstGeom prst="bentConnector3">
            <a:avLst>
              <a:gd name="adj1" fmla="val 50024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" name=""/>
          <p:cNvCxnSpPr>
            <a:stCxn id="2" idx="6"/>
            <a:endCxn id="3" idx="2"/>
          </p:cNvCxnSpPr>
          <p:nvPr/>
        </p:nvCxnSpPr>
        <p:spPr>
          <a:xfrm>
            <a:off x="719640" y="48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" name=""/>
          <p:cNvCxnSpPr>
            <a:stCxn id="5" idx="6"/>
            <a:endCxn id="6" idx="2"/>
          </p:cNvCxnSpPr>
          <p:nvPr/>
        </p:nvCxnSpPr>
        <p:spPr>
          <a:xfrm>
            <a:off x="863640" y="702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" name=""/>
          <p:cNvCxnSpPr>
            <a:stCxn id="8" idx="6"/>
            <a:endCxn id="9" idx="2"/>
          </p:cNvCxnSpPr>
          <p:nvPr/>
        </p:nvCxnSpPr>
        <p:spPr>
          <a:xfrm>
            <a:off x="719640" y="12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0" name=""/>
          <p:cNvCxnSpPr>
            <a:stCxn id="11" idx="6"/>
            <a:endCxn id="12" idx="2"/>
          </p:cNvCxnSpPr>
          <p:nvPr/>
        </p:nvCxnSpPr>
        <p:spPr>
          <a:xfrm>
            <a:off x="863640" y="954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" name=""/>
          <p:cNvCxnSpPr>
            <a:stCxn id="14" idx="6"/>
            <a:endCxn id="15" idx="2"/>
          </p:cNvCxnSpPr>
          <p:nvPr/>
        </p:nvCxnSpPr>
        <p:spPr>
          <a:xfrm rot="10800000">
            <a:off x="538920" y="1350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" name=""/>
          <p:cNvCxnSpPr>
            <a:stCxn id="17" idx="6"/>
            <a:endCxn id="18" idx="2"/>
          </p:cNvCxnSpPr>
          <p:nvPr/>
        </p:nvCxnSpPr>
        <p:spPr>
          <a:xfrm rot="10800000">
            <a:off x="718920" y="117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" name=""/>
          <p:cNvCxnSpPr>
            <a:stCxn id="20" idx="6"/>
            <a:endCxn id="21" idx="2"/>
          </p:cNvCxnSpPr>
          <p:nvPr/>
        </p:nvCxnSpPr>
        <p:spPr>
          <a:xfrm rot="10800000">
            <a:off x="718920" y="153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2" name=""/>
          <p:cNvCxnSpPr>
            <a:stCxn id="23" idx="6"/>
            <a:endCxn id="24" idx="2"/>
          </p:cNvCxnSpPr>
          <p:nvPr/>
        </p:nvCxnSpPr>
        <p:spPr>
          <a:xfrm rot="10800000">
            <a:off x="862920" y="1746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5" name=""/>
          <p:cNvCxnSpPr>
            <a:stCxn id="26" idx="6"/>
            <a:endCxn id="27" idx="2"/>
          </p:cNvCxnSpPr>
          <p:nvPr/>
        </p:nvCxnSpPr>
        <p:spPr>
          <a:xfrm rot="10800000">
            <a:off x="862920" y="1998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28" name=""/>
          <p:cNvCxnSpPr>
            <a:stCxn id="29" idx="6"/>
            <a:endCxn id="30" idx="2"/>
          </p:cNvCxnSpPr>
          <p:nvPr/>
        </p:nvCxnSpPr>
        <p:spPr>
          <a:xfrm>
            <a:off x="539640" y="2394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1" name=""/>
          <p:cNvCxnSpPr>
            <a:stCxn id="32" idx="6"/>
            <a:endCxn id="33" idx="2"/>
          </p:cNvCxnSpPr>
          <p:nvPr/>
        </p:nvCxnSpPr>
        <p:spPr>
          <a:xfrm>
            <a:off x="719640" y="2214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4" name=""/>
          <p:cNvCxnSpPr>
            <a:stCxn id="35" idx="6"/>
            <a:endCxn id="36" idx="2"/>
          </p:cNvCxnSpPr>
          <p:nvPr/>
        </p:nvCxnSpPr>
        <p:spPr>
          <a:xfrm>
            <a:off x="719640" y="2583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37" name=""/>
          <p:cNvCxnSpPr>
            <a:stCxn id="38" idx="6"/>
            <a:endCxn id="39" idx="2"/>
          </p:cNvCxnSpPr>
          <p:nvPr/>
        </p:nvCxnSpPr>
        <p:spPr>
          <a:xfrm>
            <a:off x="863640" y="2799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0" name=""/>
          <p:cNvCxnSpPr>
            <a:stCxn id="41" idx="6"/>
            <a:endCxn id="42" idx="2"/>
          </p:cNvCxnSpPr>
          <p:nvPr/>
        </p:nvCxnSpPr>
        <p:spPr>
          <a:xfrm>
            <a:off x="863640" y="3051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3" name=""/>
          <p:cNvCxnSpPr>
            <a:stCxn id="44" idx="6"/>
            <a:endCxn id="45" idx="2"/>
          </p:cNvCxnSpPr>
          <p:nvPr/>
        </p:nvCxnSpPr>
        <p:spPr>
          <a:xfrm rot="10800000">
            <a:off x="538920" y="3447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6" name=""/>
          <p:cNvCxnSpPr>
            <a:stCxn id="47" idx="6"/>
            <a:endCxn id="48" idx="2"/>
          </p:cNvCxnSpPr>
          <p:nvPr/>
        </p:nvCxnSpPr>
        <p:spPr>
          <a:xfrm rot="10800000">
            <a:off x="737640" y="3267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49" name=""/>
          <p:cNvCxnSpPr>
            <a:stCxn id="50" idx="6"/>
            <a:endCxn id="51" idx="2"/>
          </p:cNvCxnSpPr>
          <p:nvPr/>
        </p:nvCxnSpPr>
        <p:spPr>
          <a:xfrm rot="10800000">
            <a:off x="728280" y="3636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2" name=""/>
          <p:cNvCxnSpPr>
            <a:stCxn id="53" idx="6"/>
            <a:endCxn id="54" idx="2"/>
          </p:cNvCxnSpPr>
          <p:nvPr/>
        </p:nvCxnSpPr>
        <p:spPr>
          <a:xfrm rot="10800000">
            <a:off x="872280" y="3852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5" name=""/>
          <p:cNvCxnSpPr>
            <a:stCxn id="56" idx="6"/>
            <a:endCxn id="57" idx="2"/>
          </p:cNvCxnSpPr>
          <p:nvPr/>
        </p:nvCxnSpPr>
        <p:spPr>
          <a:xfrm rot="10800000">
            <a:off x="872280" y="4104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58" name=""/>
          <p:cNvCxnSpPr>
            <a:stCxn id="59" idx="6"/>
            <a:endCxn id="60" idx="2"/>
          </p:cNvCxnSpPr>
          <p:nvPr/>
        </p:nvCxnSpPr>
        <p:spPr>
          <a:xfrm>
            <a:off x="549000" y="4500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1" name=""/>
          <p:cNvCxnSpPr>
            <a:stCxn id="62" idx="6"/>
            <a:endCxn id="63" idx="2"/>
          </p:cNvCxnSpPr>
          <p:nvPr/>
        </p:nvCxnSpPr>
        <p:spPr>
          <a:xfrm>
            <a:off x="729000" y="432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4" name=""/>
          <p:cNvCxnSpPr>
            <a:stCxn id="65" idx="6"/>
            <a:endCxn id="66" idx="2"/>
          </p:cNvCxnSpPr>
          <p:nvPr/>
        </p:nvCxnSpPr>
        <p:spPr>
          <a:xfrm>
            <a:off x="729000" y="468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67" name=""/>
          <p:cNvCxnSpPr>
            <a:stCxn id="68" idx="6"/>
            <a:endCxn id="69" idx="2"/>
          </p:cNvCxnSpPr>
          <p:nvPr/>
        </p:nvCxnSpPr>
        <p:spPr>
          <a:xfrm>
            <a:off x="873000" y="4896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0" name=""/>
          <p:cNvCxnSpPr>
            <a:stCxn id="71" idx="6"/>
            <a:endCxn id="72" idx="2"/>
          </p:cNvCxnSpPr>
          <p:nvPr/>
        </p:nvCxnSpPr>
        <p:spPr>
          <a:xfrm>
            <a:off x="873000" y="5148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3" name=""/>
          <p:cNvCxnSpPr>
            <a:stCxn id="74" idx="6"/>
            <a:endCxn id="75" idx="2"/>
          </p:cNvCxnSpPr>
          <p:nvPr/>
        </p:nvCxnSpPr>
        <p:spPr>
          <a:xfrm rot="10800000">
            <a:off x="548280" y="5544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76" name=""/>
          <p:cNvCxnSpPr>
            <a:stCxn id="77" idx="6"/>
            <a:endCxn id="78" idx="2"/>
          </p:cNvCxnSpPr>
          <p:nvPr/>
        </p:nvCxnSpPr>
        <p:spPr>
          <a:xfrm rot="10800000">
            <a:off x="728280" y="5364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79" name="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" name="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" name="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" name="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" name=""/>
          <p:cNvSpPr/>
          <p:nvPr/>
        </p:nvSpPr>
        <p:spPr>
          <a:xfrm flipH="1">
            <a:off x="125928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" name=""/>
          <p:cNvSpPr/>
          <p:nvPr/>
        </p:nvSpPr>
        <p:spPr>
          <a:xfrm flipH="1">
            <a:off x="107928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" name=""/>
          <p:cNvSpPr/>
          <p:nvPr/>
        </p:nvSpPr>
        <p:spPr>
          <a:xfrm flipH="1">
            <a:off x="107928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" name=""/>
          <p:cNvSpPr/>
          <p:nvPr/>
        </p:nvSpPr>
        <p:spPr>
          <a:xfrm flipH="1">
            <a:off x="93528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" name=""/>
          <p:cNvSpPr/>
          <p:nvPr/>
        </p:nvSpPr>
        <p:spPr>
          <a:xfrm flipH="1">
            <a:off x="93528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0" name="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" name="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6" name="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" name="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2" name="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" name=""/>
          <p:cNvSpPr/>
          <p:nvPr/>
        </p:nvSpPr>
        <p:spPr>
          <a:xfrm flipH="1">
            <a:off x="125928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7" name=""/>
          <p:cNvSpPr/>
          <p:nvPr/>
        </p:nvSpPr>
        <p:spPr>
          <a:xfrm flipH="1">
            <a:off x="109800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" name=""/>
          <p:cNvSpPr/>
          <p:nvPr/>
        </p:nvSpPr>
        <p:spPr>
          <a:xfrm flipH="1">
            <a:off x="108864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3" name=""/>
          <p:cNvSpPr/>
          <p:nvPr/>
        </p:nvSpPr>
        <p:spPr>
          <a:xfrm flipH="1">
            <a:off x="94464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" name=""/>
          <p:cNvSpPr/>
          <p:nvPr/>
        </p:nvSpPr>
        <p:spPr>
          <a:xfrm flipH="1">
            <a:off x="94464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0" name="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6" name="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9" name="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"/>
          <p:cNvSpPr/>
          <p:nvPr/>
        </p:nvSpPr>
        <p:spPr>
          <a:xfrm flipH="1">
            <a:off x="36864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 flipH="1">
            <a:off x="54864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" name="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" name="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 flipH="1">
            <a:off x="35928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" name=""/>
          <p:cNvSpPr/>
          <p:nvPr/>
        </p:nvSpPr>
        <p:spPr>
          <a:xfrm flipH="1">
            <a:off x="53928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1" name=""/>
          <p:cNvSpPr/>
          <p:nvPr/>
        </p:nvSpPr>
        <p:spPr>
          <a:xfrm flipH="1">
            <a:off x="53928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4" name=""/>
          <p:cNvSpPr/>
          <p:nvPr/>
        </p:nvSpPr>
        <p:spPr>
          <a:xfrm flipH="1">
            <a:off x="68328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7" name=""/>
          <p:cNvSpPr/>
          <p:nvPr/>
        </p:nvSpPr>
        <p:spPr>
          <a:xfrm flipH="1">
            <a:off x="68328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" name="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2" name="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5" name="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" name="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5" name=""/>
          <p:cNvSpPr/>
          <p:nvPr/>
        </p:nvSpPr>
        <p:spPr>
          <a:xfrm flipH="1">
            <a:off x="35928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"/>
          <p:cNvSpPr/>
          <p:nvPr/>
        </p:nvSpPr>
        <p:spPr>
          <a:xfrm flipH="1">
            <a:off x="55800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"/>
          <p:cNvSpPr/>
          <p:nvPr/>
        </p:nvSpPr>
        <p:spPr>
          <a:xfrm flipH="1">
            <a:off x="54864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" name=""/>
          <p:cNvSpPr/>
          <p:nvPr/>
        </p:nvSpPr>
        <p:spPr>
          <a:xfrm flipH="1">
            <a:off x="69264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7" name=""/>
          <p:cNvSpPr/>
          <p:nvPr/>
        </p:nvSpPr>
        <p:spPr>
          <a:xfrm flipH="1">
            <a:off x="69264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9" name="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2" name="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5" name="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8" name="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1" name="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4" name=""/>
          <p:cNvSpPr/>
          <p:nvPr/>
        </p:nvSpPr>
        <p:spPr>
          <a:xfrm flipH="1">
            <a:off x="126864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7" name=""/>
          <p:cNvSpPr/>
          <p:nvPr/>
        </p:nvSpPr>
        <p:spPr>
          <a:xfrm flipH="1">
            <a:off x="108864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ftr" idx="1"/>
          </p:nvPr>
        </p:nvSpPr>
        <p:spPr>
          <a:xfrm>
            <a:off x="398700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sldNum" idx="2"/>
          </p:nvPr>
        </p:nvSpPr>
        <p:spPr>
          <a:xfrm>
            <a:off x="7227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C173D5F-F93F-4620-89B6-2EF7BB034582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dt" idx="3"/>
          </p:nvPr>
        </p:nvSpPr>
        <p:spPr>
          <a:xfrm>
            <a:off x="158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2" name=""/>
          <p:cNvCxnSpPr/>
          <p:nvPr/>
        </p:nvCxnSpPr>
        <p:spPr>
          <a:xfrm>
            <a:off x="540000" y="306360"/>
            <a:ext cx="720720" cy="720"/>
          </a:xfrm>
          <a:prstGeom prst="bentConnector3">
            <a:avLst>
              <a:gd name="adj1" fmla="val 50024"/>
            </a:avLst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3" name=""/>
          <p:cNvCxnSpPr>
            <a:stCxn id="124" idx="6"/>
            <a:endCxn id="125" idx="2"/>
          </p:cNvCxnSpPr>
          <p:nvPr/>
        </p:nvCxnSpPr>
        <p:spPr>
          <a:xfrm>
            <a:off x="719640" y="48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6" name=""/>
          <p:cNvCxnSpPr>
            <a:stCxn id="127" idx="6"/>
            <a:endCxn id="128" idx="2"/>
          </p:cNvCxnSpPr>
          <p:nvPr/>
        </p:nvCxnSpPr>
        <p:spPr>
          <a:xfrm>
            <a:off x="863640" y="702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29" name=""/>
          <p:cNvCxnSpPr>
            <a:stCxn id="130" idx="6"/>
            <a:endCxn id="131" idx="2"/>
          </p:cNvCxnSpPr>
          <p:nvPr/>
        </p:nvCxnSpPr>
        <p:spPr>
          <a:xfrm>
            <a:off x="719640" y="126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2" name=""/>
          <p:cNvCxnSpPr>
            <a:stCxn id="133" idx="6"/>
            <a:endCxn id="134" idx="2"/>
          </p:cNvCxnSpPr>
          <p:nvPr/>
        </p:nvCxnSpPr>
        <p:spPr>
          <a:xfrm>
            <a:off x="863640" y="954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5" name=""/>
          <p:cNvCxnSpPr>
            <a:stCxn id="136" idx="6"/>
            <a:endCxn id="137" idx="2"/>
          </p:cNvCxnSpPr>
          <p:nvPr/>
        </p:nvCxnSpPr>
        <p:spPr>
          <a:xfrm rot="10800000">
            <a:off x="538920" y="1350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38" name=""/>
          <p:cNvCxnSpPr>
            <a:stCxn id="139" idx="6"/>
            <a:endCxn id="140" idx="2"/>
          </p:cNvCxnSpPr>
          <p:nvPr/>
        </p:nvCxnSpPr>
        <p:spPr>
          <a:xfrm rot="10800000">
            <a:off x="718920" y="117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1" name=""/>
          <p:cNvCxnSpPr>
            <a:stCxn id="142" idx="6"/>
            <a:endCxn id="143" idx="2"/>
          </p:cNvCxnSpPr>
          <p:nvPr/>
        </p:nvCxnSpPr>
        <p:spPr>
          <a:xfrm rot="10800000">
            <a:off x="718920" y="1530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4" name=""/>
          <p:cNvCxnSpPr>
            <a:stCxn id="145" idx="6"/>
            <a:endCxn id="146" idx="2"/>
          </p:cNvCxnSpPr>
          <p:nvPr/>
        </p:nvCxnSpPr>
        <p:spPr>
          <a:xfrm rot="10800000">
            <a:off x="862920" y="1746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47" name=""/>
          <p:cNvCxnSpPr>
            <a:stCxn id="148" idx="6"/>
            <a:endCxn id="149" idx="2"/>
          </p:cNvCxnSpPr>
          <p:nvPr/>
        </p:nvCxnSpPr>
        <p:spPr>
          <a:xfrm rot="10800000">
            <a:off x="862920" y="199836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0" name=""/>
          <p:cNvCxnSpPr>
            <a:stCxn id="151" idx="6"/>
            <a:endCxn id="152" idx="2"/>
          </p:cNvCxnSpPr>
          <p:nvPr/>
        </p:nvCxnSpPr>
        <p:spPr>
          <a:xfrm>
            <a:off x="539640" y="239436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3" name=""/>
          <p:cNvCxnSpPr>
            <a:stCxn id="154" idx="6"/>
            <a:endCxn id="155" idx="2"/>
          </p:cNvCxnSpPr>
          <p:nvPr/>
        </p:nvCxnSpPr>
        <p:spPr>
          <a:xfrm>
            <a:off x="719640" y="221436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6" name=""/>
          <p:cNvCxnSpPr>
            <a:stCxn id="157" idx="6"/>
            <a:endCxn id="158" idx="2"/>
          </p:cNvCxnSpPr>
          <p:nvPr/>
        </p:nvCxnSpPr>
        <p:spPr>
          <a:xfrm>
            <a:off x="719640" y="2583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59" name=""/>
          <p:cNvCxnSpPr>
            <a:stCxn id="160" idx="6"/>
            <a:endCxn id="161" idx="2"/>
          </p:cNvCxnSpPr>
          <p:nvPr/>
        </p:nvCxnSpPr>
        <p:spPr>
          <a:xfrm>
            <a:off x="863640" y="2799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2" name=""/>
          <p:cNvCxnSpPr>
            <a:stCxn id="163" idx="6"/>
            <a:endCxn id="164" idx="2"/>
          </p:cNvCxnSpPr>
          <p:nvPr/>
        </p:nvCxnSpPr>
        <p:spPr>
          <a:xfrm>
            <a:off x="863640" y="3051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5" name=""/>
          <p:cNvCxnSpPr>
            <a:stCxn id="166" idx="6"/>
            <a:endCxn id="167" idx="2"/>
          </p:cNvCxnSpPr>
          <p:nvPr/>
        </p:nvCxnSpPr>
        <p:spPr>
          <a:xfrm rot="10800000">
            <a:off x="538920" y="3447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68" name=""/>
          <p:cNvCxnSpPr>
            <a:stCxn id="169" idx="6"/>
            <a:endCxn id="170" idx="2"/>
          </p:cNvCxnSpPr>
          <p:nvPr/>
        </p:nvCxnSpPr>
        <p:spPr>
          <a:xfrm rot="10800000">
            <a:off x="737640" y="3267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1" name=""/>
          <p:cNvCxnSpPr>
            <a:stCxn id="172" idx="6"/>
            <a:endCxn id="173" idx="2"/>
          </p:cNvCxnSpPr>
          <p:nvPr/>
        </p:nvCxnSpPr>
        <p:spPr>
          <a:xfrm rot="10800000">
            <a:off x="728280" y="3636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4" name=""/>
          <p:cNvCxnSpPr>
            <a:stCxn id="175" idx="6"/>
            <a:endCxn id="176" idx="2"/>
          </p:cNvCxnSpPr>
          <p:nvPr/>
        </p:nvCxnSpPr>
        <p:spPr>
          <a:xfrm rot="10800000">
            <a:off x="872280" y="3852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77" name=""/>
          <p:cNvCxnSpPr>
            <a:stCxn id="178" idx="6"/>
            <a:endCxn id="179" idx="2"/>
          </p:cNvCxnSpPr>
          <p:nvPr/>
        </p:nvCxnSpPr>
        <p:spPr>
          <a:xfrm rot="10800000">
            <a:off x="872280" y="4104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0" name=""/>
          <p:cNvCxnSpPr>
            <a:stCxn id="181" idx="6"/>
            <a:endCxn id="182" idx="2"/>
          </p:cNvCxnSpPr>
          <p:nvPr/>
        </p:nvCxnSpPr>
        <p:spPr>
          <a:xfrm>
            <a:off x="549000" y="4500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3" name=""/>
          <p:cNvCxnSpPr>
            <a:stCxn id="184" idx="6"/>
            <a:endCxn id="185" idx="2"/>
          </p:cNvCxnSpPr>
          <p:nvPr/>
        </p:nvCxnSpPr>
        <p:spPr>
          <a:xfrm>
            <a:off x="729000" y="432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6" name=""/>
          <p:cNvCxnSpPr>
            <a:stCxn id="187" idx="6"/>
            <a:endCxn id="188" idx="2"/>
          </p:cNvCxnSpPr>
          <p:nvPr/>
        </p:nvCxnSpPr>
        <p:spPr>
          <a:xfrm>
            <a:off x="729000" y="4680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89" name=""/>
          <p:cNvCxnSpPr>
            <a:stCxn id="190" idx="6"/>
            <a:endCxn id="191" idx="2"/>
          </p:cNvCxnSpPr>
          <p:nvPr/>
        </p:nvCxnSpPr>
        <p:spPr>
          <a:xfrm>
            <a:off x="873000" y="4896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2" name=""/>
          <p:cNvCxnSpPr>
            <a:stCxn id="193" idx="6"/>
            <a:endCxn id="194" idx="2"/>
          </p:cNvCxnSpPr>
          <p:nvPr/>
        </p:nvCxnSpPr>
        <p:spPr>
          <a:xfrm>
            <a:off x="873000" y="5148720"/>
            <a:ext cx="72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5" name=""/>
          <p:cNvCxnSpPr>
            <a:stCxn id="196" idx="6"/>
            <a:endCxn id="197" idx="2"/>
          </p:cNvCxnSpPr>
          <p:nvPr/>
        </p:nvCxnSpPr>
        <p:spPr>
          <a:xfrm rot="10800000">
            <a:off x="548280" y="5544720"/>
            <a:ext cx="72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cxnSp>
        <p:nvCxnSpPr>
          <p:cNvPr id="198" name=""/>
          <p:cNvCxnSpPr>
            <a:stCxn id="199" idx="6"/>
            <a:endCxn id="200" idx="2"/>
          </p:cNvCxnSpPr>
          <p:nvPr/>
        </p:nvCxnSpPr>
        <p:spPr>
          <a:xfrm rot="10800000">
            <a:off x="728280" y="5364720"/>
            <a:ext cx="360720" cy="360"/>
          </a:xfrm>
          <a:prstGeom prst="bentConnector2">
            <a:avLst/>
          </a:prstGeom>
          <a:ln w="18000">
            <a:solidFill>
              <a:srgbClr val="2a6099"/>
            </a:solidFill>
            <a:round/>
          </a:ln>
        </p:spPr>
      </p:cxnSp>
      <p:sp>
        <p:nvSpPr>
          <p:cNvPr id="201" name=""/>
          <p:cNvSpPr/>
          <p:nvPr/>
        </p:nvSpPr>
        <p:spPr>
          <a:xfrm>
            <a:off x="1260000" y="21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5" name=""/>
          <p:cNvSpPr/>
          <p:nvPr/>
        </p:nvSpPr>
        <p:spPr>
          <a:xfrm>
            <a:off x="1080000" y="39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1" name=""/>
          <p:cNvSpPr/>
          <p:nvPr/>
        </p:nvSpPr>
        <p:spPr>
          <a:xfrm>
            <a:off x="1080000" y="3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"/>
          <p:cNvSpPr/>
          <p:nvPr/>
        </p:nvSpPr>
        <p:spPr>
          <a:xfrm>
            <a:off x="936000" y="612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4" name=""/>
          <p:cNvSpPr/>
          <p:nvPr/>
        </p:nvSpPr>
        <p:spPr>
          <a:xfrm>
            <a:off x="936000" y="86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 flipH="1">
            <a:off x="1259280" y="126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9" name=""/>
          <p:cNvSpPr/>
          <p:nvPr/>
        </p:nvSpPr>
        <p:spPr>
          <a:xfrm flipH="1">
            <a:off x="1079280" y="108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2" name=""/>
          <p:cNvSpPr/>
          <p:nvPr/>
        </p:nvSpPr>
        <p:spPr>
          <a:xfrm flipH="1">
            <a:off x="1079280" y="1440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5" name=""/>
          <p:cNvSpPr/>
          <p:nvPr/>
        </p:nvSpPr>
        <p:spPr>
          <a:xfrm flipH="1">
            <a:off x="935280" y="165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8" name=""/>
          <p:cNvSpPr/>
          <p:nvPr/>
        </p:nvSpPr>
        <p:spPr>
          <a:xfrm flipH="1">
            <a:off x="935280" y="1908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2" name=""/>
          <p:cNvSpPr/>
          <p:nvPr/>
        </p:nvSpPr>
        <p:spPr>
          <a:xfrm>
            <a:off x="1260000" y="230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5" name=""/>
          <p:cNvSpPr/>
          <p:nvPr/>
        </p:nvSpPr>
        <p:spPr>
          <a:xfrm>
            <a:off x="1080000" y="212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8" name=""/>
          <p:cNvSpPr/>
          <p:nvPr/>
        </p:nvSpPr>
        <p:spPr>
          <a:xfrm>
            <a:off x="1080000" y="2493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1" name=""/>
          <p:cNvSpPr/>
          <p:nvPr/>
        </p:nvSpPr>
        <p:spPr>
          <a:xfrm>
            <a:off x="936000" y="2709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4" name=""/>
          <p:cNvSpPr/>
          <p:nvPr/>
        </p:nvSpPr>
        <p:spPr>
          <a:xfrm>
            <a:off x="936000" y="2961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6" name=""/>
          <p:cNvSpPr/>
          <p:nvPr/>
        </p:nvSpPr>
        <p:spPr>
          <a:xfrm flipH="1">
            <a:off x="1259280" y="335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9" name=""/>
          <p:cNvSpPr/>
          <p:nvPr/>
        </p:nvSpPr>
        <p:spPr>
          <a:xfrm flipH="1">
            <a:off x="1098000" y="3177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2" name=""/>
          <p:cNvSpPr/>
          <p:nvPr/>
        </p:nvSpPr>
        <p:spPr>
          <a:xfrm flipH="1">
            <a:off x="1088640" y="354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5" name=""/>
          <p:cNvSpPr/>
          <p:nvPr/>
        </p:nvSpPr>
        <p:spPr>
          <a:xfrm flipH="1">
            <a:off x="944640" y="3762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8" name=""/>
          <p:cNvSpPr/>
          <p:nvPr/>
        </p:nvSpPr>
        <p:spPr>
          <a:xfrm flipH="1">
            <a:off x="944640" y="401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2" name=""/>
          <p:cNvSpPr/>
          <p:nvPr/>
        </p:nvSpPr>
        <p:spPr>
          <a:xfrm>
            <a:off x="1269360" y="441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5" name=""/>
          <p:cNvSpPr/>
          <p:nvPr/>
        </p:nvSpPr>
        <p:spPr>
          <a:xfrm>
            <a:off x="1089360" y="423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8" name=""/>
          <p:cNvSpPr/>
          <p:nvPr/>
        </p:nvSpPr>
        <p:spPr>
          <a:xfrm>
            <a:off x="1089360" y="4590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1" name=""/>
          <p:cNvSpPr/>
          <p:nvPr/>
        </p:nvSpPr>
        <p:spPr>
          <a:xfrm>
            <a:off x="945360" y="480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4" name=""/>
          <p:cNvSpPr/>
          <p:nvPr/>
        </p:nvSpPr>
        <p:spPr>
          <a:xfrm>
            <a:off x="945360" y="5058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7" name=""/>
          <p:cNvSpPr/>
          <p:nvPr/>
        </p:nvSpPr>
        <p:spPr>
          <a:xfrm flipH="1">
            <a:off x="368640" y="545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0" name=""/>
          <p:cNvSpPr/>
          <p:nvPr/>
        </p:nvSpPr>
        <p:spPr>
          <a:xfrm flipH="1">
            <a:off x="548640" y="5274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2" name=""/>
          <p:cNvSpPr/>
          <p:nvPr/>
        </p:nvSpPr>
        <p:spPr>
          <a:xfrm>
            <a:off x="360000" y="21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4" name=""/>
          <p:cNvSpPr/>
          <p:nvPr/>
        </p:nvSpPr>
        <p:spPr>
          <a:xfrm>
            <a:off x="540000" y="39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0" name=""/>
          <p:cNvSpPr/>
          <p:nvPr/>
        </p:nvSpPr>
        <p:spPr>
          <a:xfrm>
            <a:off x="540000" y="36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7" name=""/>
          <p:cNvSpPr/>
          <p:nvPr/>
        </p:nvSpPr>
        <p:spPr>
          <a:xfrm>
            <a:off x="684000" y="612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3" name=""/>
          <p:cNvSpPr/>
          <p:nvPr/>
        </p:nvSpPr>
        <p:spPr>
          <a:xfrm>
            <a:off x="684000" y="864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7" name=""/>
          <p:cNvSpPr/>
          <p:nvPr/>
        </p:nvSpPr>
        <p:spPr>
          <a:xfrm flipH="1">
            <a:off x="359280" y="126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0" name=""/>
          <p:cNvSpPr/>
          <p:nvPr/>
        </p:nvSpPr>
        <p:spPr>
          <a:xfrm flipH="1">
            <a:off x="539280" y="108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3" name=""/>
          <p:cNvSpPr/>
          <p:nvPr/>
        </p:nvSpPr>
        <p:spPr>
          <a:xfrm flipH="1">
            <a:off x="539280" y="1440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6" name=""/>
          <p:cNvSpPr/>
          <p:nvPr/>
        </p:nvSpPr>
        <p:spPr>
          <a:xfrm flipH="1">
            <a:off x="683280" y="165636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49" name=""/>
          <p:cNvSpPr/>
          <p:nvPr/>
        </p:nvSpPr>
        <p:spPr>
          <a:xfrm flipH="1">
            <a:off x="683280" y="1908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1" name=""/>
          <p:cNvSpPr/>
          <p:nvPr/>
        </p:nvSpPr>
        <p:spPr>
          <a:xfrm>
            <a:off x="360000" y="230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4" name=""/>
          <p:cNvSpPr/>
          <p:nvPr/>
        </p:nvSpPr>
        <p:spPr>
          <a:xfrm>
            <a:off x="540000" y="212436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57" name=""/>
          <p:cNvSpPr/>
          <p:nvPr/>
        </p:nvSpPr>
        <p:spPr>
          <a:xfrm>
            <a:off x="540000" y="2493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0" name=""/>
          <p:cNvSpPr/>
          <p:nvPr/>
        </p:nvSpPr>
        <p:spPr>
          <a:xfrm>
            <a:off x="684000" y="2709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3" name=""/>
          <p:cNvSpPr/>
          <p:nvPr/>
        </p:nvSpPr>
        <p:spPr>
          <a:xfrm>
            <a:off x="684000" y="2961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67" name=""/>
          <p:cNvSpPr/>
          <p:nvPr/>
        </p:nvSpPr>
        <p:spPr>
          <a:xfrm flipH="1">
            <a:off x="359280" y="335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0" name=""/>
          <p:cNvSpPr/>
          <p:nvPr/>
        </p:nvSpPr>
        <p:spPr>
          <a:xfrm flipH="1">
            <a:off x="558000" y="3177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3" name=""/>
          <p:cNvSpPr/>
          <p:nvPr/>
        </p:nvSpPr>
        <p:spPr>
          <a:xfrm flipH="1">
            <a:off x="548640" y="3546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6" name=""/>
          <p:cNvSpPr/>
          <p:nvPr/>
        </p:nvSpPr>
        <p:spPr>
          <a:xfrm flipH="1">
            <a:off x="692640" y="3762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9" name=""/>
          <p:cNvSpPr/>
          <p:nvPr/>
        </p:nvSpPr>
        <p:spPr>
          <a:xfrm flipH="1">
            <a:off x="692640" y="401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1" name=""/>
          <p:cNvSpPr/>
          <p:nvPr/>
        </p:nvSpPr>
        <p:spPr>
          <a:xfrm>
            <a:off x="369360" y="441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4" name=""/>
          <p:cNvSpPr/>
          <p:nvPr/>
        </p:nvSpPr>
        <p:spPr>
          <a:xfrm>
            <a:off x="549360" y="423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87" name=""/>
          <p:cNvSpPr/>
          <p:nvPr/>
        </p:nvSpPr>
        <p:spPr>
          <a:xfrm>
            <a:off x="549360" y="4590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0" name=""/>
          <p:cNvSpPr/>
          <p:nvPr/>
        </p:nvSpPr>
        <p:spPr>
          <a:xfrm>
            <a:off x="693360" y="4806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3" name=""/>
          <p:cNvSpPr/>
          <p:nvPr/>
        </p:nvSpPr>
        <p:spPr>
          <a:xfrm>
            <a:off x="693360" y="5058720"/>
            <a:ext cx="179640" cy="179640"/>
          </a:xfrm>
          <a:prstGeom prst="ellipse">
            <a:avLst/>
          </a:prstGeom>
          <a:solidFill>
            <a:srgbClr val="ffd8ce"/>
          </a:solidFill>
          <a:ln w="18000">
            <a:solidFill>
              <a:srgbClr val="ff4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6" name=""/>
          <p:cNvSpPr/>
          <p:nvPr/>
        </p:nvSpPr>
        <p:spPr>
          <a:xfrm flipH="1">
            <a:off x="1268640" y="545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99" name=""/>
          <p:cNvSpPr/>
          <p:nvPr/>
        </p:nvSpPr>
        <p:spPr>
          <a:xfrm flipH="1">
            <a:off x="1088640" y="5274720"/>
            <a:ext cx="179640" cy="179640"/>
          </a:xfrm>
          <a:prstGeom prst="ellipse">
            <a:avLst/>
          </a:prstGeom>
          <a:solidFill>
            <a:srgbClr val="dee6e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1620000" y="1368000"/>
            <a:ext cx="809964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ftr" idx="4"/>
          </p:nvPr>
        </p:nvSpPr>
        <p:spPr>
          <a:xfrm>
            <a:off x="3987000" y="516492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sldNum" idx="5"/>
          </p:nvPr>
        </p:nvSpPr>
        <p:spPr>
          <a:xfrm>
            <a:off x="7227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567C486-A219-49FA-B0B3-E70B25837E50}" type="slidenum">
              <a:rPr b="0" lang="en-GB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dt" idx="6"/>
          </p:nvPr>
        </p:nvSpPr>
        <p:spPr>
          <a:xfrm>
            <a:off x="1584000" y="516492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3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5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5.png"/><Relationship Id="rId3" Type="http://schemas.openxmlformats.org/officeDocument/2006/relationships/image" Target="../media/image5.png"/><Relationship Id="rId4" Type="http://schemas.openxmlformats.org/officeDocument/2006/relationships/image" Target="../media/image5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5.png"/><Relationship Id="rId3" Type="http://schemas.openxmlformats.org/officeDocument/2006/relationships/image" Target="../media/image5.png"/><Relationship Id="rId4" Type="http://schemas.openxmlformats.org/officeDocument/2006/relationships/image" Target="../media/image5.png"/><Relationship Id="rId5" Type="http://schemas.openxmlformats.org/officeDocument/2006/relationships/image" Target="../media/image5.png"/><Relationship Id="rId6" Type="http://schemas.openxmlformats.org/officeDocument/2006/relationships/slideLayout" Target="../slideLayouts/slideLayout1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5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5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5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5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image" Target="../media/image8.png"/><Relationship Id="rId7" Type="http://schemas.openxmlformats.org/officeDocument/2006/relationships/slideLayout" Target="../slideLayouts/slideLayout1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The State of Lightning   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" descr=""/>
          <p:cNvPicPr/>
          <p:nvPr/>
        </p:nvPicPr>
        <p:blipFill>
          <a:blip r:embed="rId1"/>
          <a:stretch/>
        </p:blipFill>
        <p:spPr>
          <a:xfrm>
            <a:off x="3600000" y="1152000"/>
            <a:ext cx="3771720" cy="4019400"/>
          </a:xfrm>
          <a:prstGeom prst="rect">
            <a:avLst/>
          </a:prstGeom>
          <a:ln w="18000">
            <a:noFill/>
          </a:ln>
        </p:spPr>
      </p:pic>
      <p:pic>
        <p:nvPicPr>
          <p:cNvPr id="252" name="" descr=""/>
          <p:cNvPicPr/>
          <p:nvPr/>
        </p:nvPicPr>
        <p:blipFill>
          <a:blip r:embed="rId2"/>
          <a:stretch/>
        </p:blipFill>
        <p:spPr>
          <a:xfrm>
            <a:off x="7661520" y="4293720"/>
            <a:ext cx="2289960" cy="12859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A012CD0-57D9-4A32-BDB3-8734F11B34DE}" type="slidenum">
              <a:t>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54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050505"/>
                </a:solidFill>
                <a:latin typeface="Times New Roman"/>
              </a:rPr>
              <a:t>Bolt12 Payment Flow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9" name="smart-phone 1"/>
          <p:cNvGrpSpPr/>
          <p:nvPr/>
        </p:nvGrpSpPr>
        <p:grpSpPr>
          <a:xfrm>
            <a:off x="3240000" y="2552040"/>
            <a:ext cx="320040" cy="619560"/>
            <a:chOff x="3240000" y="2552040"/>
            <a:chExt cx="320040" cy="619560"/>
          </a:xfrm>
        </p:grpSpPr>
        <p:sp>
          <p:nvSpPr>
            <p:cNvPr id="310" name=""/>
            <p:cNvSpPr/>
            <p:nvPr/>
          </p:nvSpPr>
          <p:spPr>
            <a:xfrm>
              <a:off x="3240000" y="2552040"/>
              <a:ext cx="320040" cy="619560"/>
            </a:xfrm>
            <a:custGeom>
              <a:avLst/>
              <a:gdLst>
                <a:gd name="textAreaLeft" fmla="*/ 9000 w 320040"/>
                <a:gd name="textAreaRight" fmla="*/ 311400 w 320040"/>
                <a:gd name="textAreaTop" fmla="*/ 9000 h 619560"/>
                <a:gd name="textAreaBottom" fmla="*/ 610920 h 619560"/>
              </a:gdLst>
              <a:ahLst/>
              <a:rect l="textAreaLeft" t="textAreaTop" r="textAreaRight" b="textAreaBottom"/>
              <a:pathLst>
                <a:path w="21600" h="41770">
                  <a:moveTo>
                    <a:pt x="2087" y="0"/>
                  </a:moveTo>
                  <a:arcTo wR="2087" hR="2087" stAng="16200000" swAng="-5400000"/>
                  <a:lnTo>
                    <a:pt x="0" y="39682"/>
                  </a:lnTo>
                  <a:arcTo wR="2087" hR="2087" stAng="10800000" swAng="-5400000"/>
                  <a:lnTo>
                    <a:pt x="19513" y="41770"/>
                  </a:lnTo>
                  <a:arcTo wR="2087" hR="2087" stAng="5400000" swAng="-5400000"/>
                  <a:lnTo>
                    <a:pt x="21600" y="2087"/>
                  </a:lnTo>
                  <a:arcTo wR="2087" hR="2087" stAng="0" swAng="-5400000"/>
                  <a:close/>
                </a:path>
              </a:pathLst>
            </a:custGeom>
            <a:solidFill>
              <a:srgbClr val="3465a4"/>
            </a:solidFill>
            <a:ln cap="rnd"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11" name=""/>
            <p:cNvSpPr/>
            <p:nvPr/>
          </p:nvSpPr>
          <p:spPr>
            <a:xfrm>
              <a:off x="3272040" y="2614320"/>
              <a:ext cx="255960" cy="464400"/>
            </a:xfrm>
            <a:prstGeom prst="rect">
              <a:avLst/>
            </a:prstGeom>
            <a:solidFill>
              <a:srgbClr val="729fcf">
                <a:alpha val="30000"/>
              </a:srgbClr>
            </a:solidFill>
            <a:ln cap="rnd" w="19080">
              <a:solidFill>
                <a:srgbClr val="ffffff"/>
              </a:solidFill>
              <a:round/>
            </a:ln>
            <a:effectLst>
              <a:outerShdw blurRad="0" dir="0" dist="0"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12" name=""/>
            <p:cNvSpPr/>
            <p:nvPr/>
          </p:nvSpPr>
          <p:spPr>
            <a:xfrm>
              <a:off x="3336120" y="2583360"/>
              <a:ext cx="128160" cy="360"/>
            </a:xfrm>
            <a:prstGeom prst="line">
              <a:avLst/>
            </a:prstGeom>
            <a:ln cap="rnd"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-54360" bIns="-5436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13" name=""/>
            <p:cNvSpPr/>
            <p:nvPr/>
          </p:nvSpPr>
          <p:spPr>
            <a:xfrm>
              <a:off x="3367800" y="3097800"/>
              <a:ext cx="64440" cy="61560"/>
            </a:xfrm>
            <a:prstGeom prst="ellipse">
              <a:avLst/>
            </a:prstGeom>
            <a:solidFill>
              <a:srgbClr val="729fcf">
                <a:alpha val="30000"/>
              </a:srgbClr>
            </a:solidFill>
            <a:ln cap="rnd" w="19080">
              <a:solidFill>
                <a:srgbClr val="ffffff"/>
              </a:solidFill>
              <a:round/>
            </a:ln>
            <a:effectLst>
              <a:outerShdw blurRad="0" dir="0" dist="0"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-10440" bIns="-1044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sp>
        <p:nvSpPr>
          <p:cNvPr id="314" name=""/>
          <p:cNvSpPr/>
          <p:nvPr/>
        </p:nvSpPr>
        <p:spPr>
          <a:xfrm>
            <a:off x="3560400" y="2916000"/>
            <a:ext cx="530640" cy="360"/>
          </a:xfrm>
          <a:custGeom>
            <a:avLst/>
            <a:gdLst>
              <a:gd name="textAreaLeft" fmla="*/ 0 w 530640"/>
              <a:gd name="textAreaRight" fmla="*/ 531000 w 53064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fill="none" w="1475" h="0">
                <a:moveTo>
                  <a:pt x="0" y="0"/>
                </a:moveTo>
                <a:lnTo>
                  <a:pt x="1475" y="0"/>
                </a:lnTo>
              </a:path>
            </a:pathLst>
          </a:custGeom>
          <a:noFill/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15" name=""/>
          <p:cNvGrpSpPr/>
          <p:nvPr/>
        </p:nvGrpSpPr>
        <p:grpSpPr>
          <a:xfrm>
            <a:off x="6120000" y="2279520"/>
            <a:ext cx="705600" cy="1294560"/>
            <a:chOff x="6120000" y="2279520"/>
            <a:chExt cx="705600" cy="1294560"/>
          </a:xfrm>
        </p:grpSpPr>
        <p:sp>
          <p:nvSpPr>
            <p:cNvPr id="316" name=""/>
            <p:cNvSpPr/>
            <p:nvPr/>
          </p:nvSpPr>
          <p:spPr>
            <a:xfrm>
              <a:off x="6379200" y="3180240"/>
              <a:ext cx="446400" cy="393840"/>
            </a:xfrm>
            <a:custGeom>
              <a:avLst/>
              <a:gdLst>
                <a:gd name="textAreaLeft" fmla="*/ 0 w 446400"/>
                <a:gd name="textAreaRight" fmla="*/ 446760 w 446400"/>
                <a:gd name="textAreaTop" fmla="*/ 0 h 393840"/>
                <a:gd name="textAreaBottom" fmla="*/ 394200 h 393840"/>
              </a:gdLst>
              <a:ahLst/>
              <a:rect l="textAreaLeft" t="textAreaTop" r="textAreaRight" b="textAreaBottom"/>
              <a:pathLst>
                <a:path w="1241" h="1095">
                  <a:moveTo>
                    <a:pt x="0" y="1095"/>
                  </a:moveTo>
                  <a:cubicBezTo>
                    <a:pt x="352" y="1095"/>
                    <a:pt x="902" y="749"/>
                    <a:pt x="1140" y="522"/>
                  </a:cubicBezTo>
                  <a:cubicBezTo>
                    <a:pt x="1377" y="293"/>
                    <a:pt x="1140" y="0"/>
                    <a:pt x="1020" y="0"/>
                  </a:cubicBezTo>
                  <a:lnTo>
                    <a:pt x="0" y="1095"/>
                  </a:lnTo>
                  <a:close/>
                </a:path>
              </a:pathLst>
            </a:custGeom>
            <a:solidFill>
              <a:srgbClr val="dddddd"/>
            </a:solidFill>
            <a:ln w="0"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AU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317" name=""/>
            <p:cNvGrpSpPr/>
            <p:nvPr/>
          </p:nvGrpSpPr>
          <p:grpSpPr>
            <a:xfrm>
              <a:off x="6120000" y="2279520"/>
              <a:ext cx="626400" cy="1294560"/>
              <a:chOff x="6120000" y="2279520"/>
              <a:chExt cx="626400" cy="1294560"/>
            </a:xfrm>
          </p:grpSpPr>
          <p:sp>
            <p:nvSpPr>
              <p:cNvPr id="318" name=""/>
              <p:cNvSpPr/>
              <p:nvPr/>
            </p:nvSpPr>
            <p:spPr>
              <a:xfrm>
                <a:off x="6120000" y="2598840"/>
                <a:ext cx="259200" cy="975240"/>
              </a:xfrm>
              <a:custGeom>
                <a:avLst/>
                <a:gdLst>
                  <a:gd name="textAreaLeft" fmla="*/ 0 w 259200"/>
                  <a:gd name="textAreaRight" fmla="*/ 259560 w 259200"/>
                  <a:gd name="textAreaTop" fmla="*/ 0 h 975240"/>
                  <a:gd name="textAreaBottom" fmla="*/ 975600 h 975240"/>
                </a:gdLst>
                <a:ahLst/>
                <a:rect l="textAreaLeft" t="textAreaTop" r="textAreaRight" b="textAreaBottom"/>
                <a:pathLst>
                  <a:path w="721" h="2710">
                    <a:moveTo>
                      <a:pt x="0" y="2084"/>
                    </a:moveTo>
                    <a:lnTo>
                      <a:pt x="0" y="0"/>
                    </a:lnTo>
                    <a:lnTo>
                      <a:pt x="721" y="625"/>
                    </a:lnTo>
                    <a:lnTo>
                      <a:pt x="721" y="2710"/>
                    </a:lnTo>
                    <a:lnTo>
                      <a:pt x="0" y="2084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162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19" name=""/>
              <p:cNvSpPr/>
              <p:nvPr/>
            </p:nvSpPr>
            <p:spPr>
              <a:xfrm>
                <a:off x="6379200" y="2504520"/>
                <a:ext cx="366840" cy="1069200"/>
              </a:xfrm>
              <a:custGeom>
                <a:avLst/>
                <a:gdLst>
                  <a:gd name="textAreaLeft" fmla="*/ 0 w 366840"/>
                  <a:gd name="textAreaRight" fmla="*/ 367200 w 366840"/>
                  <a:gd name="textAreaTop" fmla="*/ 0 h 1069200"/>
                  <a:gd name="textAreaBottom" fmla="*/ 1069560 h 1069200"/>
                </a:gdLst>
                <a:ahLst/>
                <a:rect l="textAreaLeft" t="textAreaTop" r="textAreaRight" b="textAreaBottom"/>
                <a:pathLst>
                  <a:path w="1020" h="2971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020" y="2084"/>
                    </a:lnTo>
                    <a:lnTo>
                      <a:pt x="0" y="297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9999"/>
                  </a:gs>
                  <a:gs pos="100000">
                    <a:srgbClr val="333333"/>
                  </a:gs>
                </a:gsLst>
                <a:path path="rect">
                  <a:fillToRect l="30000" t="30000" r="70000" b="70000"/>
                </a:path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20" name=""/>
              <p:cNvSpPr/>
              <p:nvPr/>
            </p:nvSpPr>
            <p:spPr>
              <a:xfrm>
                <a:off x="6120000" y="2279520"/>
                <a:ext cx="626400" cy="54396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543960"/>
                  <a:gd name="textAreaBottom" fmla="*/ 544320 h 543960"/>
                </a:gdLst>
                <a:ahLst/>
                <a:rect l="textAreaLeft" t="textAreaTop" r="textAreaRight" b="textAreaBottom"/>
                <a:pathLst>
                  <a:path w="1741" h="1512">
                    <a:moveTo>
                      <a:pt x="721" y="1512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721" y="1512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54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21" name=""/>
              <p:cNvSpPr/>
              <p:nvPr/>
            </p:nvSpPr>
            <p:spPr>
              <a:xfrm>
                <a:off x="6120000" y="2279520"/>
                <a:ext cx="626400" cy="129420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1294200"/>
                  <a:gd name="textAreaBottom" fmla="*/ 1294560 h 1294200"/>
                </a:gdLst>
                <a:ahLst/>
                <a:rect l="textAreaLeft" t="textAreaTop" r="textAreaRight" b="textAreaBottom"/>
                <a:pathLst>
                  <a:path w="1741" h="3596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1741" y="2710"/>
                    </a:lnTo>
                    <a:lnTo>
                      <a:pt x="721" y="3596"/>
                    </a:lnTo>
                    <a:lnTo>
                      <a:pt x="0" y="2971"/>
                    </a:lnTo>
                    <a:close/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22" name=""/>
              <p:cNvSpPr/>
              <p:nvPr/>
            </p:nvSpPr>
            <p:spPr>
              <a:xfrm flipH="1" flipV="1">
                <a:off x="6163200" y="323676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23" name=""/>
              <p:cNvSpPr/>
              <p:nvPr/>
            </p:nvSpPr>
            <p:spPr>
              <a:xfrm flipH="1" flipV="1">
                <a:off x="6163200" y="331164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24" name=""/>
              <p:cNvSpPr/>
              <p:nvPr/>
            </p:nvSpPr>
            <p:spPr>
              <a:xfrm flipH="1" flipV="1">
                <a:off x="6163200" y="327384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25" name=""/>
              <p:cNvSpPr/>
              <p:nvPr/>
            </p:nvSpPr>
            <p:spPr>
              <a:xfrm>
                <a:off x="6141600" y="2711160"/>
                <a:ext cx="215640" cy="224640"/>
              </a:xfrm>
              <a:custGeom>
                <a:avLst/>
                <a:gdLst>
                  <a:gd name="textAreaLeft" fmla="*/ 0 w 215640"/>
                  <a:gd name="textAreaRight" fmla="*/ 216000 w 215640"/>
                  <a:gd name="textAreaTop" fmla="*/ 0 h 224640"/>
                  <a:gd name="textAreaBottom" fmla="*/ 225000 h 224640"/>
                </a:gdLst>
                <a:ahLst/>
                <a:rect l="textAreaLeft" t="textAreaTop" r="textAreaRight" b="textAreaBottom"/>
                <a:pathLst>
                  <a:path fill="none" w="600" h="625">
                    <a:moveTo>
                      <a:pt x="600" y="625"/>
                    </a:moveTo>
                    <a:lnTo>
                      <a:pt x="0" y="105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26" name=""/>
              <p:cNvSpPr/>
              <p:nvPr/>
            </p:nvSpPr>
            <p:spPr>
              <a:xfrm>
                <a:off x="6145200" y="2710440"/>
                <a:ext cx="212040" cy="225720"/>
              </a:xfrm>
              <a:custGeom>
                <a:avLst/>
                <a:gdLst>
                  <a:gd name="textAreaLeft" fmla="*/ 0 w 212040"/>
                  <a:gd name="textAreaRight" fmla="*/ 212400 w 212040"/>
                  <a:gd name="textAreaTop" fmla="*/ 0 h 225720"/>
                  <a:gd name="textAreaBottom" fmla="*/ 226080 h 225720"/>
                </a:gdLst>
                <a:ahLst/>
                <a:rect l="textAreaLeft" t="textAreaTop" r="textAreaRight" b="textAreaBottom"/>
                <a:pathLst>
                  <a:path fill="none" w="590" h="628">
                    <a:moveTo>
                      <a:pt x="590" y="628"/>
                    </a:moveTo>
                    <a:lnTo>
                      <a:pt x="590" y="523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27" name=""/>
              <p:cNvSpPr/>
              <p:nvPr/>
            </p:nvSpPr>
            <p:spPr>
              <a:xfrm>
                <a:off x="6221520" y="3085560"/>
                <a:ext cx="25200" cy="65880"/>
              </a:xfrm>
              <a:custGeom>
                <a:avLst/>
                <a:gdLst>
                  <a:gd name="textAreaLeft" fmla="*/ 0 w 25200"/>
                  <a:gd name="textAreaRight" fmla="*/ 25560 w 2520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71" h="184">
                    <a:moveTo>
                      <a:pt x="0" y="123"/>
                    </a:moveTo>
                    <a:lnTo>
                      <a:pt x="0" y="0"/>
                    </a:lnTo>
                    <a:lnTo>
                      <a:pt x="71" y="61"/>
                    </a:lnTo>
                    <a:lnTo>
                      <a:pt x="71" y="184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14040" bIns="14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28" name=""/>
              <p:cNvSpPr/>
              <p:nvPr/>
            </p:nvSpPr>
            <p:spPr>
              <a:xfrm flipH="1" flipV="1">
                <a:off x="6163200" y="319896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p:grpSp>
      </p:grpSp>
      <p:pic>
        <p:nvPicPr>
          <p:cNvPr id="329" name="" descr=""/>
          <p:cNvPicPr/>
          <p:nvPr/>
        </p:nvPicPr>
        <p:blipFill>
          <a:blip r:embed="rId1"/>
          <a:stretch/>
        </p:blipFill>
        <p:spPr>
          <a:xfrm rot="20177400">
            <a:off x="6202080" y="2676240"/>
            <a:ext cx="523440" cy="496800"/>
          </a:xfrm>
          <a:prstGeom prst="rect">
            <a:avLst/>
          </a:prstGeom>
          <a:ln w="18000">
            <a:noFill/>
          </a:ln>
        </p:spPr>
      </p:pic>
      <p:pic>
        <p:nvPicPr>
          <p:cNvPr id="330" name="" descr=""/>
          <p:cNvPicPr/>
          <p:nvPr/>
        </p:nvPicPr>
        <p:blipFill>
          <a:blip r:embed="rId2"/>
          <a:stretch/>
        </p:blipFill>
        <p:spPr>
          <a:xfrm rot="18949200">
            <a:off x="3227040" y="2654640"/>
            <a:ext cx="338400" cy="321840"/>
          </a:xfrm>
          <a:prstGeom prst="rect">
            <a:avLst/>
          </a:prstGeom>
          <a:ln w="18000">
            <a:noFill/>
          </a:ln>
        </p:spPr>
      </p:pic>
      <p:sp>
        <p:nvSpPr>
          <p:cNvPr id="331" name=""/>
          <p:cNvSpPr/>
          <p:nvPr/>
        </p:nvSpPr>
        <p:spPr>
          <a:xfrm>
            <a:off x="3029400" y="3158280"/>
            <a:ext cx="881640" cy="4525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Alice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2" name=""/>
          <p:cNvSpPr/>
          <p:nvPr/>
        </p:nvSpPr>
        <p:spPr>
          <a:xfrm>
            <a:off x="4020840" y="2451600"/>
            <a:ext cx="1954080" cy="941040"/>
          </a:xfrm>
          <a:custGeom>
            <a:avLst/>
            <a:gdLst>
              <a:gd name="textAreaLeft" fmla="*/ 271440 w 1954080"/>
              <a:gd name="textAreaRight" fmla="*/ 1548360 w 1954080"/>
              <a:gd name="textAreaTop" fmla="*/ 144720 h 941040"/>
              <a:gd name="textAreaBottom" fmla="*/ 755280 h 94104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fill="none"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fill="none"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fill="none"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fill="none"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fill="none"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fill="none"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fill="none"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fill="none"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fill="none"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fill="none"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fill="none"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33" name="" descr=""/>
          <p:cNvPicPr/>
          <p:nvPr/>
        </p:nvPicPr>
        <p:blipFill>
          <a:blip r:embed="rId3"/>
          <a:stretch/>
        </p:blipFill>
        <p:spPr>
          <a:xfrm rot="20177400">
            <a:off x="4734360" y="2665080"/>
            <a:ext cx="523440" cy="497160"/>
          </a:xfrm>
          <a:prstGeom prst="rect">
            <a:avLst/>
          </a:prstGeom>
          <a:ln w="18000">
            <a:noFill/>
          </a:ln>
        </p:spPr>
      </p:pic>
      <p:sp>
        <p:nvSpPr>
          <p:cNvPr id="334" name=""/>
          <p:cNvSpPr/>
          <p:nvPr/>
        </p:nvSpPr>
        <p:spPr>
          <a:xfrm flipH="1" flipV="1">
            <a:off x="5904000" y="2639880"/>
            <a:ext cx="282600" cy="525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560" bIns="756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35" name=""/>
          <p:cNvSpPr/>
          <p:nvPr/>
        </p:nvSpPr>
        <p:spPr>
          <a:xfrm>
            <a:off x="5760000" y="3469680"/>
            <a:ext cx="222876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Bob’s Node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6" name=""/>
          <p:cNvSpPr/>
          <p:nvPr/>
        </p:nvSpPr>
        <p:spPr>
          <a:xfrm>
            <a:off x="3600000" y="3276000"/>
            <a:ext cx="2879640" cy="360"/>
          </a:xfrm>
          <a:custGeom>
            <a:avLst/>
            <a:gdLst>
              <a:gd name="textAreaLeft" fmla="*/ 0 w 2879640"/>
              <a:gd name="textAreaRight" fmla="*/ 2880000 w 287964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fill="none" w="8000" h="0">
                <a:moveTo>
                  <a:pt x="8000" y="0"/>
                </a:moveTo>
                <a:lnTo>
                  <a:pt x="0" y="0"/>
                </a:lnTo>
              </a:path>
            </a:pathLst>
          </a:custGeom>
          <a:noFill/>
          <a:ln w="73080">
            <a:solidFill>
              <a:srgbClr val="81d41a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"/>
          <p:cNvSpPr/>
          <p:nvPr/>
        </p:nvSpPr>
        <p:spPr>
          <a:xfrm>
            <a:off x="4219560" y="3393000"/>
            <a:ext cx="1538280" cy="4525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Fetch Invoice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38" name="" descr=""/>
          <p:cNvPicPr/>
          <p:nvPr/>
        </p:nvPicPr>
        <p:blipFill>
          <a:blip r:embed="rId4"/>
          <a:stretch/>
        </p:blipFill>
        <p:spPr>
          <a:xfrm>
            <a:off x="1861200" y="1620000"/>
            <a:ext cx="1126440" cy="2231640"/>
          </a:xfrm>
          <a:prstGeom prst="rect">
            <a:avLst/>
          </a:prstGeom>
          <a:ln w="18000">
            <a:noFill/>
          </a:ln>
        </p:spPr>
      </p:pic>
      <p:pic>
        <p:nvPicPr>
          <p:cNvPr id="339" name="" descr=""/>
          <p:cNvPicPr/>
          <p:nvPr/>
        </p:nvPicPr>
        <p:blipFill>
          <a:blip r:embed="rId5"/>
          <a:stretch/>
        </p:blipFill>
        <p:spPr>
          <a:xfrm>
            <a:off x="7280280" y="1620000"/>
            <a:ext cx="1447560" cy="2339640"/>
          </a:xfrm>
          <a:prstGeom prst="rect">
            <a:avLst/>
          </a:prstGeom>
          <a:ln w="18000">
            <a:noFill/>
          </a:ln>
        </p:spPr>
      </p:pic>
      <p:pic>
        <p:nvPicPr>
          <p:cNvPr id="340" name="" descr=""/>
          <p:cNvPicPr/>
          <p:nvPr/>
        </p:nvPicPr>
        <p:blipFill>
          <a:blip r:embed="rId6"/>
          <a:stretch/>
        </p:blipFill>
        <p:spPr>
          <a:xfrm>
            <a:off x="6660000" y="1260000"/>
            <a:ext cx="627840" cy="539640"/>
          </a:xfrm>
          <a:prstGeom prst="rect">
            <a:avLst/>
          </a:prstGeom>
          <a:ln w="18000">
            <a:noFill/>
          </a:ln>
        </p:spPr>
      </p:pic>
      <p:sp>
        <p:nvSpPr>
          <p:cNvPr id="341" name=""/>
          <p:cNvSpPr/>
          <p:nvPr/>
        </p:nvSpPr>
        <p:spPr>
          <a:xfrm>
            <a:off x="7206120" y="1347120"/>
            <a:ext cx="2513520" cy="4525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This is my BOLT12 QR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"/>
          <p:cNvSpPr/>
          <p:nvPr/>
        </p:nvSpPr>
        <p:spPr>
          <a:xfrm>
            <a:off x="3581640" y="3264120"/>
            <a:ext cx="2879640" cy="360"/>
          </a:xfrm>
          <a:custGeom>
            <a:avLst/>
            <a:gdLst>
              <a:gd name="textAreaLeft" fmla="*/ 0 w 2879640"/>
              <a:gd name="textAreaRight" fmla="*/ 2880000 w 287964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fill="none" w="8000" h="0">
                <a:moveTo>
                  <a:pt x="8000" y="0"/>
                </a:moveTo>
                <a:lnTo>
                  <a:pt x="0" y="0"/>
                </a:lnTo>
              </a:path>
            </a:pathLst>
          </a:custGeom>
          <a:noFill/>
          <a:ln w="73080">
            <a:solidFill>
              <a:srgbClr val="81d41a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"/>
          <p:cNvSpPr/>
          <p:nvPr/>
        </p:nvSpPr>
        <p:spPr>
          <a:xfrm>
            <a:off x="4201200" y="3381120"/>
            <a:ext cx="1498680" cy="4525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Send Invoice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4" name=""/>
          <p:cNvSpPr/>
          <p:nvPr/>
        </p:nvSpPr>
        <p:spPr>
          <a:xfrm>
            <a:off x="3563280" y="3252240"/>
            <a:ext cx="2879640" cy="360"/>
          </a:xfrm>
          <a:custGeom>
            <a:avLst/>
            <a:gdLst>
              <a:gd name="textAreaLeft" fmla="*/ 0 w 2879640"/>
              <a:gd name="textAreaRight" fmla="*/ 2880000 w 287964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fill="none" w="8000" h="0">
                <a:moveTo>
                  <a:pt x="8000" y="0"/>
                </a:moveTo>
                <a:lnTo>
                  <a:pt x="0" y="0"/>
                </a:lnTo>
              </a:path>
            </a:pathLst>
          </a:custGeom>
          <a:noFill/>
          <a:ln w="73080">
            <a:solidFill>
              <a:srgbClr val="81d41a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5" name=""/>
          <p:cNvSpPr/>
          <p:nvPr/>
        </p:nvSpPr>
        <p:spPr>
          <a:xfrm>
            <a:off x="4182840" y="3369240"/>
            <a:ext cx="1360080" cy="4525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Pay Invoice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6" name=""/>
          <p:cNvSpPr/>
          <p:nvPr/>
        </p:nvSpPr>
        <p:spPr>
          <a:xfrm>
            <a:off x="3560760" y="2952000"/>
            <a:ext cx="531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B0358CC-8B1F-48F7-A7E3-64E79AC6EAB9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1" dur="indefinite" restart="never" nodeType="tmRoot">
          <p:childTnLst>
            <p:seq>
              <p:cTn id="42" dur="indefinite" nodeType="mainSeq">
                <p:childTnLst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050505"/>
                </a:solidFill>
                <a:latin typeface="Times New Roman"/>
              </a:rPr>
              <a:t>BOLT12 - Offer  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1260000" y="1800000"/>
            <a:ext cx="8459640" cy="359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35856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50505"/>
                </a:solidFill>
                <a:latin typeface="Arial"/>
              </a:rPr>
              <a:t>BOLT12 offer: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lno1zcssxea7t6d2m5fp2xpwln5lnlmuuvvkcad6wux9mun65evzg9j8qkwc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5856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5856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50505"/>
                </a:solidFill>
                <a:latin typeface="Arial"/>
              </a:rPr>
              <a:t>lightning-cli decode lno1zcssxea7t6d2m5fp2xpwln5lnlmuuvvkcad6wux9mun65evzg9j8qkwc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5856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50505"/>
                </a:solidFill>
                <a:latin typeface="Arial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5856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0" lang="en-GB" sz="1800" spc="-1" strike="noStrike">
                <a:solidFill>
                  <a:srgbClr val="050505"/>
                </a:solidFill>
                <a:latin typeface="Arial"/>
              </a:rPr>
              <a:t>"type": "bolt12 offer",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5856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0" lang="en-GB" sz="1800" spc="-1" strike="noStrike">
                <a:solidFill>
                  <a:srgbClr val="050505"/>
                </a:solidFill>
                <a:latin typeface="Arial"/>
              </a:rPr>
              <a:t>"offer_id": "02b0675a83ccbc2f9453bed9688d0fd68491aa9cbb0130d0e495cd25dae9089b",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5856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0" lang="en-GB" sz="1800" spc="-1" strike="noStrike">
                <a:solidFill>
                  <a:srgbClr val="050505"/>
                </a:solidFill>
                <a:latin typeface="Arial"/>
              </a:rPr>
              <a:t>"offer_issuer_id": "0367be5e9aadd1215182efce9f9ff7ce3196c75ba770c5df27aa658241647059d8",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5856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0" lang="en-GB" sz="1800" spc="-1" strike="noStrike">
                <a:solidFill>
                  <a:srgbClr val="050505"/>
                </a:solidFill>
                <a:latin typeface="Arial"/>
              </a:rPr>
              <a:t>"valid": true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5856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50505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5856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49" name="" descr=""/>
          <p:cNvPicPr/>
          <p:nvPr/>
        </p:nvPicPr>
        <p:blipFill>
          <a:blip r:embed="rId1"/>
          <a:stretch/>
        </p:blipFill>
        <p:spPr>
          <a:xfrm>
            <a:off x="7911720" y="400320"/>
            <a:ext cx="1627920" cy="1399320"/>
          </a:xfrm>
          <a:prstGeom prst="rect">
            <a:avLst/>
          </a:prstGeom>
          <a:ln w="18000"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17349ED9-BF5C-4C82-A07E-90F02BD9E7C1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050505"/>
                </a:solidFill>
                <a:latin typeface="Times New Roman"/>
              </a:rPr>
              <a:t>BOLT12 – Fetch Invoice  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1260000" y="1368000"/>
            <a:ext cx="8459640" cy="403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8000"/>
          </a:bodyPr>
          <a:p>
            <a:pPr marL="33696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50505"/>
                </a:solidFill>
                <a:latin typeface="Arial"/>
              </a:rPr>
              <a:t>BOLT12 offer: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lno1zcssxea7t6d2m5fp2xpwln5lnlmuuvvkcad6wux9mun65evzg9j8qkwc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3696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3696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3465a4"/>
                </a:solidFill>
                <a:latin typeface="Arial"/>
              </a:rPr>
              <a:t>fetchinvoice offer=lno1zcssxea7t6d2m5fp2xpwln5lnlmuuvvkcad6wux9mun65evzg9j8qkwc amount_msat=200000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3696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50505"/>
                </a:solidFill>
                <a:latin typeface="Arial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3696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0" lang="en-GB" sz="1800" spc="-1" strike="noStrike">
                <a:solidFill>
                  <a:srgbClr val="050505"/>
                </a:solidFill>
                <a:latin typeface="Arial"/>
              </a:rPr>
              <a:t>"invoice": "lni1qqgd7ph0693hu4zk25ps9rznqjx9w93pqdnmuh564hgjz5vzal8fl8lhecced36m5acvthe84fjcystywpvas5srqvx5qkppqv04g660k0pms3skvcgr5q8sjlr58rx4e87yeq6lsxe3aa5ag4qhtgycqdnmuh564hgjz5vzal8fl8lhecced36m5acvthe84fjcystywpvasqcafwukr6zuz4hh2xxrphhh7xfx43dg73tlwckcsnjvjrwc3zy3ecqsxk4mgt840f029glmdwlqx0e9prap6y6fezh7m33hnlr2tvq0nd5hqqew0j5ugu3dhjt37epmjmqksd9chuyexc380gh92n4eyy6jjnnqkks6sjsmm5wneq4fa088ymqhngat79q6y8qqqqqqqqqqqqqqqysqqqqqqqqqqqqp6f9jm7k9yqqqqqq2gprgd738m2pqczyfrcd9sfvxxf73pdtc8k8e6gca6uz8w5jxhn20s456duv649m65qcrp4qtqggrv7l9ax4d6ys4rqh0e60ela7wxxtvwka8wrza7fa2vkpyzerst8v0qspsme0qy6x2tnza4x9hwljwzj4zckfwawl2044uk25npkuvc3t4g07svzmzy6kgrp6hlpjypqyvqdc4ar03n4dhd4rjcnx2fyl9kx3ay"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3696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0" lang="en-GB" sz="1800" spc="-1" strike="noStrike">
                <a:solidFill>
                  <a:srgbClr val="050505"/>
                </a:solidFill>
                <a:latin typeface="Arial"/>
              </a:rPr>
              <a:t>"changes": {}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3696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050505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3696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B852DE6-955D-45DA-A7EB-331EDC22EDC2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050505"/>
                </a:solidFill>
                <a:latin typeface="Times New Roman"/>
              </a:rPr>
              <a:t>BOLT12 – Invoice Decoded  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3" name="PlaceHolder 2"/>
          <p:cNvSpPr>
            <a:spLocks noGrp="1"/>
          </p:cNvSpPr>
          <p:nvPr>
            <p:ph/>
          </p:nvPr>
        </p:nvSpPr>
        <p:spPr>
          <a:xfrm>
            <a:off x="1440000" y="900000"/>
            <a:ext cx="8459640" cy="476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4000"/>
          </a:bodyPr>
          <a:p>
            <a:pPr marL="27648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6480" indent="-2073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"type": "bolt12 invoice",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6480" indent="-2073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"offer_id": "02b0675a83ccbc2f9453bed9688d0fd68491aa9cbb0130d0e495cd25dae9089b",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6480" indent="-2073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"offer_issuer_id": "0367be5e9aadd1215182efce9f9ff7ce3196c75ba770c5df27aa658241647059d8",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6480" indent="-2073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"invreq_metadata": "df06efd1637e54565503028c53048c57",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6480" indent="-2073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"invreq_payer_id": "031f546b4fb3c3b8461666103a00f097c7438cd5c9fc4c835f81b31ef69d454175",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6480" indent="-2073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"invreq_amount_msat": 200000,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6480" indent="-2073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"invoice_paths": [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6480" indent="-2073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6480" indent="-2073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   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"first_node_id": "0367be5e9aadd1215182efce9f9ff7ce3196c75ba770c5df27aa658241647059d8",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6480" indent="-2073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   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"blinding": "031d4bb961e85c156f7518c30def7f1926ac5a8f457f762d884e4c90dd888891ce",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6480" indent="-2073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   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"first_path_key": "031d4bb961e85c156f7518c30def7f1926ac5a8f457f762d884e4c90dd888891ce",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6480" indent="-2073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   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"payinfo": 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6480" indent="-2073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      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"fee_base_msat": 0,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6480" indent="-2073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      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"fee_proportional_millionths": 0,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6480" indent="-2073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      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"cltv_expiry_delta": 18,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6480" indent="-2073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      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"features": ""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6480" indent="-2073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   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},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6480" indent="-2073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7648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AA9DCF9-62D2-4597-BB1D-7468B437A7FD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050505"/>
                </a:solidFill>
                <a:latin typeface="Times New Roman"/>
              </a:rPr>
              <a:t>BOLT12 – Invoice Decoded  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5" name="PlaceHolder 2"/>
          <p:cNvSpPr>
            <a:spLocks noGrp="1"/>
          </p:cNvSpPr>
          <p:nvPr>
            <p:ph/>
          </p:nvPr>
        </p:nvSpPr>
        <p:spPr>
          <a:xfrm>
            <a:off x="1440000" y="900000"/>
            <a:ext cx="845964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6000"/>
          </a:bodyPr>
          <a:p>
            <a:pPr marL="28512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12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   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"path": [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12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      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12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         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"blinded_node_id": "035abb42cf57a5ea2a3fb6bbe033f2508fa1d1349c8afedc6379fc6a5b00f9b697",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12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         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"encrypted_recipient_data": "e7ca9c4722dbc971f643b96c16834b8bf099362277a2e554eb92135294e60b5a1a84a1bdd1d3c82a9ebce726c179a3abf141"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12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      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12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],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12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"invoice_created_at": 1752146557,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12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"invoice_relative_expiry": 7200,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12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"invoice_payment_hash": "c08891e1a582586327d10b5783d8f9d231dd704775246bcd4f8569a6f19aa977",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12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"invoice_amount_msat": 200000,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12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"invoice_node_id": "0367be5e9aadd1215182efce9f9ff7ce3196c75ba770c5df27aa658241647059d8",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12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"signature": "30de5e0268ca5cc5da98b777e4e14aa2c592eebbea7d6bcb2a930db8cc457543fd060b6226ac818757f86440808c03715e8df19d5b76d472c4cca493e5b1a3d2",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12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"valid": true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12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12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8512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19122C3-DB3A-4908-9C4B-CDBED08447CF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050505"/>
                </a:solidFill>
                <a:latin typeface="Times New Roman"/>
              </a:rPr>
              <a:t>BOLT12 – Pay Invoice  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7" name="PlaceHolder 2"/>
          <p:cNvSpPr>
            <a:spLocks noGrp="1"/>
          </p:cNvSpPr>
          <p:nvPr>
            <p:ph/>
          </p:nvPr>
        </p:nvSpPr>
        <p:spPr>
          <a:xfrm>
            <a:off x="1440000" y="900000"/>
            <a:ext cx="845964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0000"/>
          </a:bodyPr>
          <a:p>
            <a:pPr marL="3888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3465a4"/>
                </a:solidFill>
                <a:latin typeface="Arial"/>
              </a:rPr>
              <a:t>lightning-cli pay lni1q...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{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"destination": "0367be5e9aadd1215182efce9f9ff7ce3196c75ba770c5df27aa658241647059d8",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"payment_hash": "c08891e1a582586327d10b5783d8f9d231dd704775246bcd4f8569a6f19aa977",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"created_at": 1752147710.260803716,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"parts": 1,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"amount_msat": 200000,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"amount_sent_msat": 200000,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"payment_preimage": "94dce96aefc5d246556bf1f68d8e80b842c78384813f1ed9d05d01bbcad31f78",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   </a:t>
            </a: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"status": "complete"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1800" spc="-1" strike="noStrike">
                <a:solidFill>
                  <a:srgbClr val="050505"/>
                </a:solidFill>
                <a:latin typeface="Arial"/>
              </a:rPr>
              <a:t>}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888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79E1148-1E06-44D2-8A4B-2FC5DDC8510A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050505"/>
                </a:solidFill>
                <a:latin typeface="Times New Roman"/>
              </a:rPr>
              <a:t>BOLT12 Status  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/>
          </p:nvPr>
        </p:nvSpPr>
        <p:spPr>
          <a:xfrm>
            <a:off x="1440000" y="1656000"/>
            <a:ext cx="3419640" cy="248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50505"/>
                </a:solidFill>
                <a:latin typeface="Arial"/>
              </a:rPr>
              <a:t>Node Software: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Core Lightning (CLN)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Eclair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LDK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LND (With LNDK)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/>
          </p:nvPr>
        </p:nvSpPr>
        <p:spPr>
          <a:xfrm>
            <a:off x="5508000" y="1656000"/>
            <a:ext cx="3239640" cy="46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50505"/>
                </a:solidFill>
                <a:latin typeface="Arial"/>
              </a:rPr>
              <a:t>Wallets: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Phoenix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Strike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Breez SDK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3B931A-6027-4D80-9F48-A48741F76915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050505"/>
                </a:solidFill>
                <a:latin typeface="Times New Roman"/>
              </a:rPr>
              <a:t>Lightning Channel Splicing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2" name="PlaceHolder 2"/>
          <p:cNvSpPr>
            <a:spLocks noGrp="1"/>
          </p:cNvSpPr>
          <p:nvPr>
            <p:ph/>
          </p:nvPr>
        </p:nvSpPr>
        <p:spPr>
          <a:xfrm>
            <a:off x="2340000" y="1296000"/>
            <a:ext cx="5039640" cy="32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9000"/>
          </a:bodyPr>
          <a:p>
            <a:pPr marL="384480" indent="-2883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Increase or decrease channel capacity (resize) with a single transaction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No need to close and reopen channel to change capacity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Avoid parallel channels after increasing capacity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84480" indent="-2883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Create on-chain transactions from funds in a lightning channel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0C21889-EF09-4B1A-B4BA-AA49F9BC5D45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050505"/>
                </a:solidFill>
                <a:latin typeface="Times New Roman"/>
              </a:rPr>
              <a:t>Lightning Splicing Steps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2340000" y="1296000"/>
            <a:ext cx="7019640" cy="410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Channel needs to be up and ready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One peer initiates the splice bue sending a “</a:t>
            </a:r>
            <a:r>
              <a:rPr b="1" lang="en-GB" sz="2400" spc="-1" strike="noStrike">
                <a:solidFill>
                  <a:srgbClr val="050505"/>
                </a:solidFill>
                <a:latin typeface="Arial"/>
              </a:rPr>
              <a:t>S</a:t>
            </a: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ome</a:t>
            </a:r>
            <a:r>
              <a:rPr b="1" lang="en-GB" sz="2400" spc="-1" strike="noStrike">
                <a:solidFill>
                  <a:srgbClr val="050505"/>
                </a:solidFill>
                <a:latin typeface="Arial"/>
              </a:rPr>
              <a:t>T</a:t>
            </a: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hing </a:t>
            </a:r>
            <a:r>
              <a:rPr b="1" lang="en-GB" sz="2400" spc="-1" strike="noStrike">
                <a:solidFill>
                  <a:srgbClr val="050505"/>
                </a:solidFill>
                <a:latin typeface="Arial"/>
              </a:rPr>
              <a:t>F</a:t>
            </a: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undamental is </a:t>
            </a:r>
            <a:r>
              <a:rPr b="1" lang="en-GB" sz="2400" spc="-1" strike="noStrike">
                <a:solidFill>
                  <a:srgbClr val="050505"/>
                </a:solidFill>
                <a:latin typeface="Arial"/>
              </a:rPr>
              <a:t>U</a:t>
            </a: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nderway” message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Followed by a “splice” message which the remote peer acknowledges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Peers then negotiate the resizing amounts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409935B-B310-4891-A532-0B46FF93D5BC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54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Before Splicing Existed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66" name="smart-phone 2"/>
          <p:cNvGrpSpPr/>
          <p:nvPr/>
        </p:nvGrpSpPr>
        <p:grpSpPr>
          <a:xfrm>
            <a:off x="2520000" y="1940040"/>
            <a:ext cx="320040" cy="619560"/>
            <a:chOff x="2520000" y="1940040"/>
            <a:chExt cx="320040" cy="619560"/>
          </a:xfrm>
        </p:grpSpPr>
        <p:sp>
          <p:nvSpPr>
            <p:cNvPr id="367" name=""/>
            <p:cNvSpPr/>
            <p:nvPr/>
          </p:nvSpPr>
          <p:spPr>
            <a:xfrm>
              <a:off x="2520000" y="1940040"/>
              <a:ext cx="320040" cy="619560"/>
            </a:xfrm>
            <a:custGeom>
              <a:avLst/>
              <a:gdLst>
                <a:gd name="textAreaLeft" fmla="*/ 9000 w 320040"/>
                <a:gd name="textAreaRight" fmla="*/ 311400 w 320040"/>
                <a:gd name="textAreaTop" fmla="*/ 9000 h 619560"/>
                <a:gd name="textAreaBottom" fmla="*/ 610920 h 619560"/>
              </a:gdLst>
              <a:ahLst/>
              <a:rect l="textAreaLeft" t="textAreaTop" r="textAreaRight" b="textAreaBottom"/>
              <a:pathLst>
                <a:path w="21600" h="41770">
                  <a:moveTo>
                    <a:pt x="2087" y="0"/>
                  </a:moveTo>
                  <a:arcTo wR="2087" hR="2087" stAng="16200000" swAng="-5400000"/>
                  <a:lnTo>
                    <a:pt x="0" y="39682"/>
                  </a:lnTo>
                  <a:arcTo wR="2087" hR="2087" stAng="10800000" swAng="-5400000"/>
                  <a:lnTo>
                    <a:pt x="19513" y="41770"/>
                  </a:lnTo>
                  <a:arcTo wR="2087" hR="2087" stAng="5400000" swAng="-5400000"/>
                  <a:lnTo>
                    <a:pt x="21600" y="2087"/>
                  </a:lnTo>
                  <a:arcTo wR="2087" hR="2087" stAng="0" swAng="-5400000"/>
                  <a:close/>
                </a:path>
              </a:pathLst>
            </a:custGeom>
            <a:solidFill>
              <a:srgbClr val="3465a4"/>
            </a:solidFill>
            <a:ln cap="rnd"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68" name=""/>
            <p:cNvSpPr/>
            <p:nvPr/>
          </p:nvSpPr>
          <p:spPr>
            <a:xfrm>
              <a:off x="2552040" y="2002320"/>
              <a:ext cx="255960" cy="464400"/>
            </a:xfrm>
            <a:prstGeom prst="rect">
              <a:avLst/>
            </a:prstGeom>
            <a:solidFill>
              <a:srgbClr val="729fcf">
                <a:alpha val="30000"/>
              </a:srgbClr>
            </a:solidFill>
            <a:ln cap="rnd" w="19080">
              <a:solidFill>
                <a:srgbClr val="ffffff"/>
              </a:solidFill>
              <a:round/>
            </a:ln>
            <a:effectLst>
              <a:outerShdw blurRad="0" dir="0" dist="0"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69" name=""/>
            <p:cNvSpPr/>
            <p:nvPr/>
          </p:nvSpPr>
          <p:spPr>
            <a:xfrm>
              <a:off x="2616120" y="1971360"/>
              <a:ext cx="128160" cy="360"/>
            </a:xfrm>
            <a:prstGeom prst="line">
              <a:avLst/>
            </a:prstGeom>
            <a:ln cap="rnd"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-54360" bIns="-5436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370" name=""/>
            <p:cNvSpPr/>
            <p:nvPr/>
          </p:nvSpPr>
          <p:spPr>
            <a:xfrm>
              <a:off x="2647800" y="2485800"/>
              <a:ext cx="64440" cy="61560"/>
            </a:xfrm>
            <a:prstGeom prst="ellipse">
              <a:avLst/>
            </a:prstGeom>
            <a:solidFill>
              <a:srgbClr val="729fcf">
                <a:alpha val="30000"/>
              </a:srgbClr>
            </a:solidFill>
            <a:ln cap="rnd" w="19080">
              <a:solidFill>
                <a:srgbClr val="ffffff"/>
              </a:solidFill>
              <a:round/>
            </a:ln>
            <a:effectLst>
              <a:outerShdw blurRad="0" dir="0" dist="0"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-10440" bIns="-1044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sp>
        <p:nvSpPr>
          <p:cNvPr id="371" name=""/>
          <p:cNvSpPr/>
          <p:nvPr/>
        </p:nvSpPr>
        <p:spPr>
          <a:xfrm>
            <a:off x="2840400" y="2304000"/>
            <a:ext cx="531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372" name=""/>
          <p:cNvGrpSpPr/>
          <p:nvPr/>
        </p:nvGrpSpPr>
        <p:grpSpPr>
          <a:xfrm>
            <a:off x="5004000" y="1667520"/>
            <a:ext cx="705600" cy="1294560"/>
            <a:chOff x="5004000" y="1667520"/>
            <a:chExt cx="705600" cy="1294560"/>
          </a:xfrm>
        </p:grpSpPr>
        <p:sp>
          <p:nvSpPr>
            <p:cNvPr id="373" name=""/>
            <p:cNvSpPr/>
            <p:nvPr/>
          </p:nvSpPr>
          <p:spPr>
            <a:xfrm>
              <a:off x="5263200" y="2568240"/>
              <a:ext cx="446400" cy="393840"/>
            </a:xfrm>
            <a:custGeom>
              <a:avLst/>
              <a:gdLst>
                <a:gd name="textAreaLeft" fmla="*/ 0 w 446400"/>
                <a:gd name="textAreaRight" fmla="*/ 446760 w 446400"/>
                <a:gd name="textAreaTop" fmla="*/ 0 h 393840"/>
                <a:gd name="textAreaBottom" fmla="*/ 394200 h 393840"/>
              </a:gdLst>
              <a:ahLst/>
              <a:rect l="textAreaLeft" t="textAreaTop" r="textAreaRight" b="textAreaBottom"/>
              <a:pathLst>
                <a:path w="1241" h="1095">
                  <a:moveTo>
                    <a:pt x="0" y="1095"/>
                  </a:moveTo>
                  <a:cubicBezTo>
                    <a:pt x="352" y="1095"/>
                    <a:pt x="902" y="749"/>
                    <a:pt x="1140" y="522"/>
                  </a:cubicBezTo>
                  <a:cubicBezTo>
                    <a:pt x="1377" y="293"/>
                    <a:pt x="1140" y="0"/>
                    <a:pt x="1020" y="0"/>
                  </a:cubicBezTo>
                  <a:lnTo>
                    <a:pt x="0" y="1095"/>
                  </a:lnTo>
                  <a:close/>
                </a:path>
              </a:pathLst>
            </a:custGeom>
            <a:solidFill>
              <a:srgbClr val="dddddd"/>
            </a:solidFill>
            <a:ln w="0"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AU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374" name=""/>
            <p:cNvGrpSpPr/>
            <p:nvPr/>
          </p:nvGrpSpPr>
          <p:grpSpPr>
            <a:xfrm>
              <a:off x="5004000" y="1667520"/>
              <a:ext cx="626400" cy="1294560"/>
              <a:chOff x="5004000" y="1667520"/>
              <a:chExt cx="626400" cy="1294560"/>
            </a:xfrm>
          </p:grpSpPr>
          <p:sp>
            <p:nvSpPr>
              <p:cNvPr id="375" name=""/>
              <p:cNvSpPr/>
              <p:nvPr/>
            </p:nvSpPr>
            <p:spPr>
              <a:xfrm>
                <a:off x="5004000" y="1986840"/>
                <a:ext cx="259200" cy="975240"/>
              </a:xfrm>
              <a:custGeom>
                <a:avLst/>
                <a:gdLst>
                  <a:gd name="textAreaLeft" fmla="*/ 0 w 259200"/>
                  <a:gd name="textAreaRight" fmla="*/ 259560 w 259200"/>
                  <a:gd name="textAreaTop" fmla="*/ 0 h 975240"/>
                  <a:gd name="textAreaBottom" fmla="*/ 975600 h 975240"/>
                </a:gdLst>
                <a:ahLst/>
                <a:rect l="textAreaLeft" t="textAreaTop" r="textAreaRight" b="textAreaBottom"/>
                <a:pathLst>
                  <a:path w="721" h="2710">
                    <a:moveTo>
                      <a:pt x="0" y="2084"/>
                    </a:moveTo>
                    <a:lnTo>
                      <a:pt x="0" y="0"/>
                    </a:lnTo>
                    <a:lnTo>
                      <a:pt x="721" y="625"/>
                    </a:lnTo>
                    <a:lnTo>
                      <a:pt x="721" y="2710"/>
                    </a:lnTo>
                    <a:lnTo>
                      <a:pt x="0" y="2084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162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76" name=""/>
              <p:cNvSpPr/>
              <p:nvPr/>
            </p:nvSpPr>
            <p:spPr>
              <a:xfrm>
                <a:off x="5263200" y="1892520"/>
                <a:ext cx="366840" cy="1069200"/>
              </a:xfrm>
              <a:custGeom>
                <a:avLst/>
                <a:gdLst>
                  <a:gd name="textAreaLeft" fmla="*/ 0 w 366840"/>
                  <a:gd name="textAreaRight" fmla="*/ 367200 w 366840"/>
                  <a:gd name="textAreaTop" fmla="*/ 0 h 1069200"/>
                  <a:gd name="textAreaBottom" fmla="*/ 1069560 h 1069200"/>
                </a:gdLst>
                <a:ahLst/>
                <a:rect l="textAreaLeft" t="textAreaTop" r="textAreaRight" b="textAreaBottom"/>
                <a:pathLst>
                  <a:path w="1020" h="2971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020" y="2084"/>
                    </a:lnTo>
                    <a:lnTo>
                      <a:pt x="0" y="297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9999"/>
                  </a:gs>
                  <a:gs pos="100000">
                    <a:srgbClr val="333333"/>
                  </a:gs>
                </a:gsLst>
                <a:path path="rect">
                  <a:fillToRect l="30000" t="30000" r="70000" b="70000"/>
                </a:path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77" name=""/>
              <p:cNvSpPr/>
              <p:nvPr/>
            </p:nvSpPr>
            <p:spPr>
              <a:xfrm>
                <a:off x="5004000" y="1667520"/>
                <a:ext cx="626400" cy="54396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543960"/>
                  <a:gd name="textAreaBottom" fmla="*/ 544320 h 543960"/>
                </a:gdLst>
                <a:ahLst/>
                <a:rect l="textAreaLeft" t="textAreaTop" r="textAreaRight" b="textAreaBottom"/>
                <a:pathLst>
                  <a:path w="1741" h="1512">
                    <a:moveTo>
                      <a:pt x="721" y="1512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721" y="1512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54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78" name=""/>
              <p:cNvSpPr/>
              <p:nvPr/>
            </p:nvSpPr>
            <p:spPr>
              <a:xfrm>
                <a:off x="5004000" y="1667520"/>
                <a:ext cx="626400" cy="129420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1294200"/>
                  <a:gd name="textAreaBottom" fmla="*/ 1294560 h 1294200"/>
                </a:gdLst>
                <a:ahLst/>
                <a:rect l="textAreaLeft" t="textAreaTop" r="textAreaRight" b="textAreaBottom"/>
                <a:pathLst>
                  <a:path w="1741" h="3596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1741" y="2710"/>
                    </a:lnTo>
                    <a:lnTo>
                      <a:pt x="721" y="3596"/>
                    </a:lnTo>
                    <a:lnTo>
                      <a:pt x="0" y="2971"/>
                    </a:lnTo>
                    <a:close/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79" name=""/>
              <p:cNvSpPr/>
              <p:nvPr/>
            </p:nvSpPr>
            <p:spPr>
              <a:xfrm flipH="1" flipV="1">
                <a:off x="5047200" y="262476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80" name=""/>
              <p:cNvSpPr/>
              <p:nvPr/>
            </p:nvSpPr>
            <p:spPr>
              <a:xfrm flipH="1" flipV="1">
                <a:off x="5047200" y="269964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81" name=""/>
              <p:cNvSpPr/>
              <p:nvPr/>
            </p:nvSpPr>
            <p:spPr>
              <a:xfrm flipH="1" flipV="1">
                <a:off x="5047200" y="266184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82" name=""/>
              <p:cNvSpPr/>
              <p:nvPr/>
            </p:nvSpPr>
            <p:spPr>
              <a:xfrm>
                <a:off x="5025600" y="2099160"/>
                <a:ext cx="215640" cy="224640"/>
              </a:xfrm>
              <a:custGeom>
                <a:avLst/>
                <a:gdLst>
                  <a:gd name="textAreaLeft" fmla="*/ 0 w 215640"/>
                  <a:gd name="textAreaRight" fmla="*/ 216000 w 215640"/>
                  <a:gd name="textAreaTop" fmla="*/ 0 h 224640"/>
                  <a:gd name="textAreaBottom" fmla="*/ 225000 h 224640"/>
                </a:gdLst>
                <a:ahLst/>
                <a:rect l="textAreaLeft" t="textAreaTop" r="textAreaRight" b="textAreaBottom"/>
                <a:pathLst>
                  <a:path fill="none" w="600" h="625">
                    <a:moveTo>
                      <a:pt x="600" y="625"/>
                    </a:moveTo>
                    <a:lnTo>
                      <a:pt x="0" y="105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83" name=""/>
              <p:cNvSpPr/>
              <p:nvPr/>
            </p:nvSpPr>
            <p:spPr>
              <a:xfrm>
                <a:off x="5029200" y="2098440"/>
                <a:ext cx="212040" cy="225720"/>
              </a:xfrm>
              <a:custGeom>
                <a:avLst/>
                <a:gdLst>
                  <a:gd name="textAreaLeft" fmla="*/ 0 w 212040"/>
                  <a:gd name="textAreaRight" fmla="*/ 212400 w 212040"/>
                  <a:gd name="textAreaTop" fmla="*/ 0 h 225720"/>
                  <a:gd name="textAreaBottom" fmla="*/ 226080 h 225720"/>
                </a:gdLst>
                <a:ahLst/>
                <a:rect l="textAreaLeft" t="textAreaTop" r="textAreaRight" b="textAreaBottom"/>
                <a:pathLst>
                  <a:path fill="none" w="590" h="628">
                    <a:moveTo>
                      <a:pt x="590" y="628"/>
                    </a:moveTo>
                    <a:lnTo>
                      <a:pt x="590" y="523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84" name=""/>
              <p:cNvSpPr/>
              <p:nvPr/>
            </p:nvSpPr>
            <p:spPr>
              <a:xfrm>
                <a:off x="5105520" y="2473560"/>
                <a:ext cx="25200" cy="65880"/>
              </a:xfrm>
              <a:custGeom>
                <a:avLst/>
                <a:gdLst>
                  <a:gd name="textAreaLeft" fmla="*/ 0 w 25200"/>
                  <a:gd name="textAreaRight" fmla="*/ 25560 w 2520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71" h="184">
                    <a:moveTo>
                      <a:pt x="0" y="123"/>
                    </a:moveTo>
                    <a:lnTo>
                      <a:pt x="0" y="0"/>
                    </a:lnTo>
                    <a:lnTo>
                      <a:pt x="71" y="61"/>
                    </a:lnTo>
                    <a:lnTo>
                      <a:pt x="71" y="184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14040" bIns="14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85" name=""/>
              <p:cNvSpPr/>
              <p:nvPr/>
            </p:nvSpPr>
            <p:spPr>
              <a:xfrm flipH="1" flipV="1">
                <a:off x="5047200" y="258696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p:grpSp>
      </p:grpSp>
      <p:pic>
        <p:nvPicPr>
          <p:cNvPr id="386" name="" descr=""/>
          <p:cNvPicPr/>
          <p:nvPr/>
        </p:nvPicPr>
        <p:blipFill>
          <a:blip r:embed="rId1"/>
          <a:stretch/>
        </p:blipFill>
        <p:spPr>
          <a:xfrm rot="20177400">
            <a:off x="5086080" y="2064240"/>
            <a:ext cx="523440" cy="496800"/>
          </a:xfrm>
          <a:prstGeom prst="rect">
            <a:avLst/>
          </a:prstGeom>
          <a:ln w="18000">
            <a:noFill/>
          </a:ln>
        </p:spPr>
      </p:pic>
      <p:pic>
        <p:nvPicPr>
          <p:cNvPr id="387" name="" descr=""/>
          <p:cNvPicPr/>
          <p:nvPr/>
        </p:nvPicPr>
        <p:blipFill>
          <a:blip r:embed="rId2"/>
          <a:stretch/>
        </p:blipFill>
        <p:spPr>
          <a:xfrm rot="18949200">
            <a:off x="2507040" y="2042640"/>
            <a:ext cx="338400" cy="321840"/>
          </a:xfrm>
          <a:prstGeom prst="rect">
            <a:avLst/>
          </a:prstGeom>
          <a:ln w="18000">
            <a:noFill/>
          </a:ln>
        </p:spPr>
      </p:pic>
      <p:sp>
        <p:nvSpPr>
          <p:cNvPr id="388" name=""/>
          <p:cNvSpPr/>
          <p:nvPr/>
        </p:nvSpPr>
        <p:spPr>
          <a:xfrm>
            <a:off x="2309400" y="2546280"/>
            <a:ext cx="881640" cy="4525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Alice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"/>
          <p:cNvSpPr/>
          <p:nvPr/>
        </p:nvSpPr>
        <p:spPr>
          <a:xfrm>
            <a:off x="3300840" y="1839600"/>
            <a:ext cx="1558800" cy="941040"/>
          </a:xfrm>
          <a:custGeom>
            <a:avLst/>
            <a:gdLst>
              <a:gd name="textAreaLeft" fmla="*/ 216360 w 1558800"/>
              <a:gd name="textAreaRight" fmla="*/ 1235160 w 1558800"/>
              <a:gd name="textAreaTop" fmla="*/ 144720 h 941040"/>
              <a:gd name="textAreaBottom" fmla="*/ 755280 h 94104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fill="none"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fill="none"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fill="none"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fill="none"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fill="none"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fill="none"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fill="none"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fill="none"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fill="none"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fill="none"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fill="none"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90" name="" descr=""/>
          <p:cNvPicPr/>
          <p:nvPr/>
        </p:nvPicPr>
        <p:blipFill>
          <a:blip r:embed="rId3"/>
          <a:stretch/>
        </p:blipFill>
        <p:spPr>
          <a:xfrm rot="20177400">
            <a:off x="3798360" y="2053080"/>
            <a:ext cx="523440" cy="497160"/>
          </a:xfrm>
          <a:prstGeom prst="rect">
            <a:avLst/>
          </a:prstGeom>
          <a:ln w="18000">
            <a:noFill/>
          </a:ln>
        </p:spPr>
      </p:pic>
      <p:sp>
        <p:nvSpPr>
          <p:cNvPr id="391" name=""/>
          <p:cNvSpPr/>
          <p:nvPr/>
        </p:nvSpPr>
        <p:spPr>
          <a:xfrm flipH="1" flipV="1">
            <a:off x="4788000" y="2027880"/>
            <a:ext cx="282600" cy="525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560" bIns="756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92" name=""/>
          <p:cNvSpPr/>
          <p:nvPr/>
        </p:nvSpPr>
        <p:spPr>
          <a:xfrm>
            <a:off x="4910760" y="3001680"/>
            <a:ext cx="71964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Bob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"/>
          <p:cNvSpPr/>
          <p:nvPr/>
        </p:nvSpPr>
        <p:spPr>
          <a:xfrm>
            <a:off x="2840760" y="2304000"/>
            <a:ext cx="531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394" name=""/>
          <p:cNvGrpSpPr/>
          <p:nvPr/>
        </p:nvGrpSpPr>
        <p:grpSpPr>
          <a:xfrm>
            <a:off x="7700040" y="1667880"/>
            <a:ext cx="705600" cy="1294560"/>
            <a:chOff x="7700040" y="1667880"/>
            <a:chExt cx="705600" cy="1294560"/>
          </a:xfrm>
        </p:grpSpPr>
        <p:sp>
          <p:nvSpPr>
            <p:cNvPr id="395" name=""/>
            <p:cNvSpPr/>
            <p:nvPr/>
          </p:nvSpPr>
          <p:spPr>
            <a:xfrm>
              <a:off x="7959240" y="2568600"/>
              <a:ext cx="446400" cy="393840"/>
            </a:xfrm>
            <a:custGeom>
              <a:avLst/>
              <a:gdLst>
                <a:gd name="textAreaLeft" fmla="*/ 0 w 446400"/>
                <a:gd name="textAreaRight" fmla="*/ 446760 w 446400"/>
                <a:gd name="textAreaTop" fmla="*/ 0 h 393840"/>
                <a:gd name="textAreaBottom" fmla="*/ 394200 h 393840"/>
              </a:gdLst>
              <a:ahLst/>
              <a:rect l="textAreaLeft" t="textAreaTop" r="textAreaRight" b="textAreaBottom"/>
              <a:pathLst>
                <a:path w="1241" h="1095">
                  <a:moveTo>
                    <a:pt x="0" y="1095"/>
                  </a:moveTo>
                  <a:cubicBezTo>
                    <a:pt x="352" y="1095"/>
                    <a:pt x="902" y="749"/>
                    <a:pt x="1140" y="522"/>
                  </a:cubicBezTo>
                  <a:cubicBezTo>
                    <a:pt x="1377" y="293"/>
                    <a:pt x="1140" y="0"/>
                    <a:pt x="1020" y="0"/>
                  </a:cubicBezTo>
                  <a:lnTo>
                    <a:pt x="0" y="1095"/>
                  </a:lnTo>
                  <a:close/>
                </a:path>
              </a:pathLst>
            </a:custGeom>
            <a:solidFill>
              <a:srgbClr val="dddddd"/>
            </a:solidFill>
            <a:ln w="0"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AU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396" name=""/>
            <p:cNvGrpSpPr/>
            <p:nvPr/>
          </p:nvGrpSpPr>
          <p:grpSpPr>
            <a:xfrm>
              <a:off x="7700040" y="1667880"/>
              <a:ext cx="626400" cy="1294560"/>
              <a:chOff x="7700040" y="1667880"/>
              <a:chExt cx="626400" cy="1294560"/>
            </a:xfrm>
          </p:grpSpPr>
          <p:sp>
            <p:nvSpPr>
              <p:cNvPr id="397" name=""/>
              <p:cNvSpPr/>
              <p:nvPr/>
            </p:nvSpPr>
            <p:spPr>
              <a:xfrm>
                <a:off x="7700040" y="1987200"/>
                <a:ext cx="259200" cy="975240"/>
              </a:xfrm>
              <a:custGeom>
                <a:avLst/>
                <a:gdLst>
                  <a:gd name="textAreaLeft" fmla="*/ 0 w 259200"/>
                  <a:gd name="textAreaRight" fmla="*/ 259560 w 259200"/>
                  <a:gd name="textAreaTop" fmla="*/ 0 h 975240"/>
                  <a:gd name="textAreaBottom" fmla="*/ 975600 h 975240"/>
                </a:gdLst>
                <a:ahLst/>
                <a:rect l="textAreaLeft" t="textAreaTop" r="textAreaRight" b="textAreaBottom"/>
                <a:pathLst>
                  <a:path w="721" h="2710">
                    <a:moveTo>
                      <a:pt x="0" y="2084"/>
                    </a:moveTo>
                    <a:lnTo>
                      <a:pt x="0" y="0"/>
                    </a:lnTo>
                    <a:lnTo>
                      <a:pt x="721" y="625"/>
                    </a:lnTo>
                    <a:lnTo>
                      <a:pt x="721" y="2710"/>
                    </a:lnTo>
                    <a:lnTo>
                      <a:pt x="0" y="2084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162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98" name=""/>
              <p:cNvSpPr/>
              <p:nvPr/>
            </p:nvSpPr>
            <p:spPr>
              <a:xfrm>
                <a:off x="7959240" y="1892880"/>
                <a:ext cx="366840" cy="1069200"/>
              </a:xfrm>
              <a:custGeom>
                <a:avLst/>
                <a:gdLst>
                  <a:gd name="textAreaLeft" fmla="*/ 0 w 366840"/>
                  <a:gd name="textAreaRight" fmla="*/ 367200 w 366840"/>
                  <a:gd name="textAreaTop" fmla="*/ 0 h 1069200"/>
                  <a:gd name="textAreaBottom" fmla="*/ 1069560 h 1069200"/>
                </a:gdLst>
                <a:ahLst/>
                <a:rect l="textAreaLeft" t="textAreaTop" r="textAreaRight" b="textAreaBottom"/>
                <a:pathLst>
                  <a:path w="1020" h="2971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020" y="2084"/>
                    </a:lnTo>
                    <a:lnTo>
                      <a:pt x="0" y="297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9999"/>
                  </a:gs>
                  <a:gs pos="100000">
                    <a:srgbClr val="333333"/>
                  </a:gs>
                </a:gsLst>
                <a:path path="rect">
                  <a:fillToRect l="30000" t="30000" r="70000" b="70000"/>
                </a:path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399" name=""/>
              <p:cNvSpPr/>
              <p:nvPr/>
            </p:nvSpPr>
            <p:spPr>
              <a:xfrm>
                <a:off x="7700040" y="1667880"/>
                <a:ext cx="626400" cy="54396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543960"/>
                  <a:gd name="textAreaBottom" fmla="*/ 544320 h 543960"/>
                </a:gdLst>
                <a:ahLst/>
                <a:rect l="textAreaLeft" t="textAreaTop" r="textAreaRight" b="textAreaBottom"/>
                <a:pathLst>
                  <a:path w="1741" h="1512">
                    <a:moveTo>
                      <a:pt x="721" y="1512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721" y="1512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54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00" name=""/>
              <p:cNvSpPr/>
              <p:nvPr/>
            </p:nvSpPr>
            <p:spPr>
              <a:xfrm>
                <a:off x="7700040" y="1667880"/>
                <a:ext cx="626400" cy="129420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1294200"/>
                  <a:gd name="textAreaBottom" fmla="*/ 1294560 h 1294200"/>
                </a:gdLst>
                <a:ahLst/>
                <a:rect l="textAreaLeft" t="textAreaTop" r="textAreaRight" b="textAreaBottom"/>
                <a:pathLst>
                  <a:path w="1741" h="3596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1741" y="2710"/>
                    </a:lnTo>
                    <a:lnTo>
                      <a:pt x="721" y="3596"/>
                    </a:lnTo>
                    <a:lnTo>
                      <a:pt x="0" y="2971"/>
                    </a:lnTo>
                    <a:close/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01" name=""/>
              <p:cNvSpPr/>
              <p:nvPr/>
            </p:nvSpPr>
            <p:spPr>
              <a:xfrm flipH="1" flipV="1">
                <a:off x="7743240" y="262512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02" name=""/>
              <p:cNvSpPr/>
              <p:nvPr/>
            </p:nvSpPr>
            <p:spPr>
              <a:xfrm flipH="1" flipV="1">
                <a:off x="7743240" y="270000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03" name=""/>
              <p:cNvSpPr/>
              <p:nvPr/>
            </p:nvSpPr>
            <p:spPr>
              <a:xfrm flipH="1" flipV="1">
                <a:off x="7743240" y="266220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04" name=""/>
              <p:cNvSpPr/>
              <p:nvPr/>
            </p:nvSpPr>
            <p:spPr>
              <a:xfrm>
                <a:off x="7721640" y="2099520"/>
                <a:ext cx="215640" cy="224640"/>
              </a:xfrm>
              <a:custGeom>
                <a:avLst/>
                <a:gdLst>
                  <a:gd name="textAreaLeft" fmla="*/ 0 w 215640"/>
                  <a:gd name="textAreaRight" fmla="*/ 216000 w 215640"/>
                  <a:gd name="textAreaTop" fmla="*/ 0 h 224640"/>
                  <a:gd name="textAreaBottom" fmla="*/ 225000 h 224640"/>
                </a:gdLst>
                <a:ahLst/>
                <a:rect l="textAreaLeft" t="textAreaTop" r="textAreaRight" b="textAreaBottom"/>
                <a:pathLst>
                  <a:path fill="none" w="600" h="625">
                    <a:moveTo>
                      <a:pt x="600" y="625"/>
                    </a:moveTo>
                    <a:lnTo>
                      <a:pt x="0" y="105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05" name=""/>
              <p:cNvSpPr/>
              <p:nvPr/>
            </p:nvSpPr>
            <p:spPr>
              <a:xfrm>
                <a:off x="7725240" y="2098800"/>
                <a:ext cx="212040" cy="225720"/>
              </a:xfrm>
              <a:custGeom>
                <a:avLst/>
                <a:gdLst>
                  <a:gd name="textAreaLeft" fmla="*/ 0 w 212040"/>
                  <a:gd name="textAreaRight" fmla="*/ 212400 w 212040"/>
                  <a:gd name="textAreaTop" fmla="*/ 0 h 225720"/>
                  <a:gd name="textAreaBottom" fmla="*/ 226080 h 225720"/>
                </a:gdLst>
                <a:ahLst/>
                <a:rect l="textAreaLeft" t="textAreaTop" r="textAreaRight" b="textAreaBottom"/>
                <a:pathLst>
                  <a:path fill="none" w="590" h="628">
                    <a:moveTo>
                      <a:pt x="590" y="628"/>
                    </a:moveTo>
                    <a:lnTo>
                      <a:pt x="590" y="523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06" name=""/>
              <p:cNvSpPr/>
              <p:nvPr/>
            </p:nvSpPr>
            <p:spPr>
              <a:xfrm>
                <a:off x="7801560" y="2473920"/>
                <a:ext cx="25200" cy="65880"/>
              </a:xfrm>
              <a:custGeom>
                <a:avLst/>
                <a:gdLst>
                  <a:gd name="textAreaLeft" fmla="*/ 0 w 25200"/>
                  <a:gd name="textAreaRight" fmla="*/ 25560 w 2520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71" h="184">
                    <a:moveTo>
                      <a:pt x="0" y="123"/>
                    </a:moveTo>
                    <a:lnTo>
                      <a:pt x="0" y="0"/>
                    </a:lnTo>
                    <a:lnTo>
                      <a:pt x="71" y="61"/>
                    </a:lnTo>
                    <a:lnTo>
                      <a:pt x="71" y="184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14040" bIns="14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07" name=""/>
              <p:cNvSpPr/>
              <p:nvPr/>
            </p:nvSpPr>
            <p:spPr>
              <a:xfrm flipH="1" flipV="1">
                <a:off x="7743240" y="258732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p:grpSp>
      </p:grpSp>
      <p:pic>
        <p:nvPicPr>
          <p:cNvPr id="408" name="" descr=""/>
          <p:cNvPicPr/>
          <p:nvPr/>
        </p:nvPicPr>
        <p:blipFill>
          <a:blip r:embed="rId4"/>
          <a:stretch/>
        </p:blipFill>
        <p:spPr>
          <a:xfrm rot="20177400">
            <a:off x="5082120" y="2064600"/>
            <a:ext cx="523440" cy="496800"/>
          </a:xfrm>
          <a:prstGeom prst="rect">
            <a:avLst/>
          </a:prstGeom>
          <a:ln w="18000">
            <a:noFill/>
          </a:ln>
        </p:spPr>
      </p:pic>
      <p:sp>
        <p:nvSpPr>
          <p:cNvPr id="409" name=""/>
          <p:cNvSpPr/>
          <p:nvPr/>
        </p:nvSpPr>
        <p:spPr>
          <a:xfrm flipH="1" flipV="1">
            <a:off x="4784040" y="2028240"/>
            <a:ext cx="282600" cy="525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560" bIns="756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10" name="" descr=""/>
          <p:cNvPicPr/>
          <p:nvPr/>
        </p:nvPicPr>
        <p:blipFill>
          <a:blip r:embed="rId5"/>
          <a:stretch/>
        </p:blipFill>
        <p:spPr>
          <a:xfrm rot="20177400">
            <a:off x="7782480" y="2064600"/>
            <a:ext cx="523440" cy="496800"/>
          </a:xfrm>
          <a:prstGeom prst="rect">
            <a:avLst/>
          </a:prstGeom>
          <a:ln w="18000">
            <a:noFill/>
          </a:ln>
        </p:spPr>
      </p:pic>
      <p:sp>
        <p:nvSpPr>
          <p:cNvPr id="411" name=""/>
          <p:cNvSpPr/>
          <p:nvPr/>
        </p:nvSpPr>
        <p:spPr>
          <a:xfrm>
            <a:off x="7646760" y="3001680"/>
            <a:ext cx="90108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Charlie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2" name=""/>
          <p:cNvSpPr/>
          <p:nvPr/>
        </p:nvSpPr>
        <p:spPr>
          <a:xfrm>
            <a:off x="5613120" y="2340000"/>
            <a:ext cx="2086920" cy="205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4480" bIns="-2448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3" name=""/>
          <p:cNvSpPr/>
          <p:nvPr/>
        </p:nvSpPr>
        <p:spPr>
          <a:xfrm>
            <a:off x="5613480" y="2196360"/>
            <a:ext cx="2086920" cy="205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4480" bIns="-2448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4" name=""/>
          <p:cNvSpPr/>
          <p:nvPr/>
        </p:nvSpPr>
        <p:spPr>
          <a:xfrm>
            <a:off x="5613480" y="2556360"/>
            <a:ext cx="2086920" cy="205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4480" bIns="-2448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5" name=""/>
          <p:cNvSpPr/>
          <p:nvPr/>
        </p:nvSpPr>
        <p:spPr>
          <a:xfrm>
            <a:off x="5613480" y="2052360"/>
            <a:ext cx="2086920" cy="205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4480" bIns="-2448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6" name=""/>
          <p:cNvSpPr/>
          <p:nvPr/>
        </p:nvSpPr>
        <p:spPr>
          <a:xfrm>
            <a:off x="5613480" y="2448360"/>
            <a:ext cx="2086920" cy="2052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24480" bIns="-2448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17" name="PlaceHolder 2"/>
          <p:cNvSpPr>
            <a:spLocks noGrp="1"/>
          </p:cNvSpPr>
          <p:nvPr>
            <p:ph/>
          </p:nvPr>
        </p:nvSpPr>
        <p:spPr>
          <a:xfrm>
            <a:off x="2340000" y="3528000"/>
            <a:ext cx="611964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8000"/>
          </a:bodyPr>
          <a:p>
            <a:pPr marL="380160" indent="-28512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Alice tries to find a route to Charlie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80160" indent="-28512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Alice knows the capacity of each channel, but not the distribution → Trial on error, guess 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80160" indent="-28512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High level of payment failures even when Charlie has enough combined inbound capacity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8" name=""/>
          <p:cNvSpPr/>
          <p:nvPr/>
        </p:nvSpPr>
        <p:spPr>
          <a:xfrm>
            <a:off x="6047280" y="1620000"/>
            <a:ext cx="133236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5 Channels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83EED864-A89E-4EC7-8570-D06AFB6C6DFC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7" dur="indefinite" restart="never" nodeType="tmRoot">
          <p:childTnLst>
            <p:seq>
              <p:cTn id="78" dur="indefinite" nodeType="mainSeq">
                <p:childTnLst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936000" y="1150920"/>
            <a:ext cx="9179640" cy="281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9000" spc="-1" strike="noStrike">
                <a:solidFill>
                  <a:srgbClr val="050505"/>
                </a:solidFill>
                <a:latin typeface="Times New Roman"/>
              </a:rPr>
              <a:t>Lightning is dead</a:t>
            </a:r>
            <a:endParaRPr b="0" lang="en-US" sz="9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title"/>
          </p:nvPr>
        </p:nvSpPr>
        <p:spPr>
          <a:xfrm>
            <a:off x="9180000" y="1764000"/>
            <a:ext cx="1079640" cy="1550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9000" spc="-1" strike="noStrike">
                <a:solidFill>
                  <a:srgbClr val="050505"/>
                </a:solidFill>
                <a:latin typeface="Times New Roman"/>
              </a:rPr>
              <a:t>!</a:t>
            </a:r>
            <a:endParaRPr b="0" lang="en-US" sz="9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title"/>
          </p:nvPr>
        </p:nvSpPr>
        <p:spPr>
          <a:xfrm>
            <a:off x="9396000" y="1902600"/>
            <a:ext cx="719640" cy="1265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 fontScale="94000"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9000" spc="-1" strike="noStrike">
                <a:solidFill>
                  <a:srgbClr val="050505"/>
                </a:solidFill>
                <a:latin typeface="Times New Roman"/>
              </a:rPr>
              <a:t>?</a:t>
            </a:r>
            <a:endParaRPr b="0" lang="en-US" sz="9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A20926-4883-4C4E-B83B-E22886146A86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xit" presetID="2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repl">
                                        <p:cTn id="6" dur="5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" dur="500"/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#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/>
          </p:cNvSpPr>
          <p:nvPr>
            <p:ph type="title"/>
          </p:nvPr>
        </p:nvSpPr>
        <p:spPr>
          <a:xfrm>
            <a:off x="54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With Splicing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20" name="smart-phone 3"/>
          <p:cNvGrpSpPr/>
          <p:nvPr/>
        </p:nvGrpSpPr>
        <p:grpSpPr>
          <a:xfrm>
            <a:off x="2520000" y="1940040"/>
            <a:ext cx="320040" cy="619560"/>
            <a:chOff x="2520000" y="1940040"/>
            <a:chExt cx="320040" cy="619560"/>
          </a:xfrm>
        </p:grpSpPr>
        <p:sp>
          <p:nvSpPr>
            <p:cNvPr id="421" name=""/>
            <p:cNvSpPr/>
            <p:nvPr/>
          </p:nvSpPr>
          <p:spPr>
            <a:xfrm>
              <a:off x="2520000" y="1940040"/>
              <a:ext cx="320040" cy="619560"/>
            </a:xfrm>
            <a:custGeom>
              <a:avLst/>
              <a:gdLst>
                <a:gd name="textAreaLeft" fmla="*/ 9000 w 320040"/>
                <a:gd name="textAreaRight" fmla="*/ 311400 w 320040"/>
                <a:gd name="textAreaTop" fmla="*/ 9000 h 619560"/>
                <a:gd name="textAreaBottom" fmla="*/ 610920 h 619560"/>
              </a:gdLst>
              <a:ahLst/>
              <a:rect l="textAreaLeft" t="textAreaTop" r="textAreaRight" b="textAreaBottom"/>
              <a:pathLst>
                <a:path w="21600" h="41770">
                  <a:moveTo>
                    <a:pt x="2087" y="0"/>
                  </a:moveTo>
                  <a:arcTo wR="2087" hR="2087" stAng="16200000" swAng="-5400000"/>
                  <a:lnTo>
                    <a:pt x="0" y="39682"/>
                  </a:lnTo>
                  <a:arcTo wR="2087" hR="2087" stAng="10800000" swAng="-5400000"/>
                  <a:lnTo>
                    <a:pt x="19513" y="41770"/>
                  </a:lnTo>
                  <a:arcTo wR="2087" hR="2087" stAng="5400000" swAng="-5400000"/>
                  <a:lnTo>
                    <a:pt x="21600" y="2087"/>
                  </a:lnTo>
                  <a:arcTo wR="2087" hR="2087" stAng="0" swAng="-5400000"/>
                  <a:close/>
                </a:path>
              </a:pathLst>
            </a:custGeom>
            <a:solidFill>
              <a:srgbClr val="3465a4"/>
            </a:solidFill>
            <a:ln cap="rnd"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22" name=""/>
            <p:cNvSpPr/>
            <p:nvPr/>
          </p:nvSpPr>
          <p:spPr>
            <a:xfrm>
              <a:off x="2552040" y="2002320"/>
              <a:ext cx="255960" cy="464400"/>
            </a:xfrm>
            <a:prstGeom prst="rect">
              <a:avLst/>
            </a:prstGeom>
            <a:solidFill>
              <a:srgbClr val="729fcf">
                <a:alpha val="30000"/>
              </a:srgbClr>
            </a:solidFill>
            <a:ln cap="rnd" w="19080">
              <a:solidFill>
                <a:srgbClr val="ffffff"/>
              </a:solidFill>
              <a:round/>
            </a:ln>
            <a:effectLst>
              <a:outerShdw blurRad="0" dir="0" dist="0"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23" name=""/>
            <p:cNvSpPr/>
            <p:nvPr/>
          </p:nvSpPr>
          <p:spPr>
            <a:xfrm>
              <a:off x="2616120" y="1971360"/>
              <a:ext cx="128160" cy="360"/>
            </a:xfrm>
            <a:prstGeom prst="line">
              <a:avLst/>
            </a:prstGeom>
            <a:ln cap="rnd"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-54360" bIns="-5436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424" name=""/>
            <p:cNvSpPr/>
            <p:nvPr/>
          </p:nvSpPr>
          <p:spPr>
            <a:xfrm>
              <a:off x="2647800" y="2485800"/>
              <a:ext cx="64440" cy="61560"/>
            </a:xfrm>
            <a:prstGeom prst="ellipse">
              <a:avLst/>
            </a:prstGeom>
            <a:solidFill>
              <a:srgbClr val="729fcf">
                <a:alpha val="30000"/>
              </a:srgbClr>
            </a:solidFill>
            <a:ln cap="rnd" w="19080">
              <a:solidFill>
                <a:srgbClr val="ffffff"/>
              </a:solidFill>
              <a:round/>
            </a:ln>
            <a:effectLst>
              <a:outerShdw blurRad="0" dir="0" dist="0"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-10440" bIns="-1044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sp>
        <p:nvSpPr>
          <p:cNvPr id="425" name=""/>
          <p:cNvSpPr/>
          <p:nvPr/>
        </p:nvSpPr>
        <p:spPr>
          <a:xfrm>
            <a:off x="2840400" y="2304000"/>
            <a:ext cx="531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426" name=""/>
          <p:cNvGrpSpPr/>
          <p:nvPr/>
        </p:nvGrpSpPr>
        <p:grpSpPr>
          <a:xfrm>
            <a:off x="5004000" y="1667520"/>
            <a:ext cx="705600" cy="1294560"/>
            <a:chOff x="5004000" y="1667520"/>
            <a:chExt cx="705600" cy="1294560"/>
          </a:xfrm>
        </p:grpSpPr>
        <p:sp>
          <p:nvSpPr>
            <p:cNvPr id="427" name=""/>
            <p:cNvSpPr/>
            <p:nvPr/>
          </p:nvSpPr>
          <p:spPr>
            <a:xfrm>
              <a:off x="5263200" y="2568240"/>
              <a:ext cx="446400" cy="393840"/>
            </a:xfrm>
            <a:custGeom>
              <a:avLst/>
              <a:gdLst>
                <a:gd name="textAreaLeft" fmla="*/ 0 w 446400"/>
                <a:gd name="textAreaRight" fmla="*/ 446760 w 446400"/>
                <a:gd name="textAreaTop" fmla="*/ 0 h 393840"/>
                <a:gd name="textAreaBottom" fmla="*/ 394200 h 393840"/>
              </a:gdLst>
              <a:ahLst/>
              <a:rect l="textAreaLeft" t="textAreaTop" r="textAreaRight" b="textAreaBottom"/>
              <a:pathLst>
                <a:path w="1241" h="1095">
                  <a:moveTo>
                    <a:pt x="0" y="1095"/>
                  </a:moveTo>
                  <a:cubicBezTo>
                    <a:pt x="352" y="1095"/>
                    <a:pt x="902" y="749"/>
                    <a:pt x="1140" y="522"/>
                  </a:cubicBezTo>
                  <a:cubicBezTo>
                    <a:pt x="1377" y="293"/>
                    <a:pt x="1140" y="0"/>
                    <a:pt x="1020" y="0"/>
                  </a:cubicBezTo>
                  <a:lnTo>
                    <a:pt x="0" y="1095"/>
                  </a:lnTo>
                  <a:close/>
                </a:path>
              </a:pathLst>
            </a:custGeom>
            <a:solidFill>
              <a:srgbClr val="dddddd"/>
            </a:solidFill>
            <a:ln w="0"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AU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428" name=""/>
            <p:cNvGrpSpPr/>
            <p:nvPr/>
          </p:nvGrpSpPr>
          <p:grpSpPr>
            <a:xfrm>
              <a:off x="5004000" y="1667520"/>
              <a:ext cx="626400" cy="1294560"/>
              <a:chOff x="5004000" y="1667520"/>
              <a:chExt cx="626400" cy="1294560"/>
            </a:xfrm>
          </p:grpSpPr>
          <p:sp>
            <p:nvSpPr>
              <p:cNvPr id="429" name=""/>
              <p:cNvSpPr/>
              <p:nvPr/>
            </p:nvSpPr>
            <p:spPr>
              <a:xfrm>
                <a:off x="5004000" y="1986840"/>
                <a:ext cx="259200" cy="975240"/>
              </a:xfrm>
              <a:custGeom>
                <a:avLst/>
                <a:gdLst>
                  <a:gd name="textAreaLeft" fmla="*/ 0 w 259200"/>
                  <a:gd name="textAreaRight" fmla="*/ 259560 w 259200"/>
                  <a:gd name="textAreaTop" fmla="*/ 0 h 975240"/>
                  <a:gd name="textAreaBottom" fmla="*/ 975600 h 975240"/>
                </a:gdLst>
                <a:ahLst/>
                <a:rect l="textAreaLeft" t="textAreaTop" r="textAreaRight" b="textAreaBottom"/>
                <a:pathLst>
                  <a:path w="721" h="2710">
                    <a:moveTo>
                      <a:pt x="0" y="2084"/>
                    </a:moveTo>
                    <a:lnTo>
                      <a:pt x="0" y="0"/>
                    </a:lnTo>
                    <a:lnTo>
                      <a:pt x="721" y="625"/>
                    </a:lnTo>
                    <a:lnTo>
                      <a:pt x="721" y="2710"/>
                    </a:lnTo>
                    <a:lnTo>
                      <a:pt x="0" y="2084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162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30" name=""/>
              <p:cNvSpPr/>
              <p:nvPr/>
            </p:nvSpPr>
            <p:spPr>
              <a:xfrm>
                <a:off x="5263200" y="1892520"/>
                <a:ext cx="366840" cy="1069200"/>
              </a:xfrm>
              <a:custGeom>
                <a:avLst/>
                <a:gdLst>
                  <a:gd name="textAreaLeft" fmla="*/ 0 w 366840"/>
                  <a:gd name="textAreaRight" fmla="*/ 367200 w 366840"/>
                  <a:gd name="textAreaTop" fmla="*/ 0 h 1069200"/>
                  <a:gd name="textAreaBottom" fmla="*/ 1069560 h 1069200"/>
                </a:gdLst>
                <a:ahLst/>
                <a:rect l="textAreaLeft" t="textAreaTop" r="textAreaRight" b="textAreaBottom"/>
                <a:pathLst>
                  <a:path w="1020" h="2971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020" y="2084"/>
                    </a:lnTo>
                    <a:lnTo>
                      <a:pt x="0" y="297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9999"/>
                  </a:gs>
                  <a:gs pos="100000">
                    <a:srgbClr val="333333"/>
                  </a:gs>
                </a:gsLst>
                <a:path path="rect">
                  <a:fillToRect l="30000" t="30000" r="70000" b="70000"/>
                </a:path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31" name=""/>
              <p:cNvSpPr/>
              <p:nvPr/>
            </p:nvSpPr>
            <p:spPr>
              <a:xfrm>
                <a:off x="5004000" y="1667520"/>
                <a:ext cx="626400" cy="54396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543960"/>
                  <a:gd name="textAreaBottom" fmla="*/ 544320 h 543960"/>
                </a:gdLst>
                <a:ahLst/>
                <a:rect l="textAreaLeft" t="textAreaTop" r="textAreaRight" b="textAreaBottom"/>
                <a:pathLst>
                  <a:path w="1741" h="1512">
                    <a:moveTo>
                      <a:pt x="721" y="1512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721" y="1512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54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32" name=""/>
              <p:cNvSpPr/>
              <p:nvPr/>
            </p:nvSpPr>
            <p:spPr>
              <a:xfrm>
                <a:off x="5004000" y="1667520"/>
                <a:ext cx="626400" cy="129420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1294200"/>
                  <a:gd name="textAreaBottom" fmla="*/ 1294560 h 1294200"/>
                </a:gdLst>
                <a:ahLst/>
                <a:rect l="textAreaLeft" t="textAreaTop" r="textAreaRight" b="textAreaBottom"/>
                <a:pathLst>
                  <a:path w="1741" h="3596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1741" y="2710"/>
                    </a:lnTo>
                    <a:lnTo>
                      <a:pt x="721" y="3596"/>
                    </a:lnTo>
                    <a:lnTo>
                      <a:pt x="0" y="2971"/>
                    </a:lnTo>
                    <a:close/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33" name=""/>
              <p:cNvSpPr/>
              <p:nvPr/>
            </p:nvSpPr>
            <p:spPr>
              <a:xfrm flipH="1" flipV="1">
                <a:off x="5047200" y="262476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34" name=""/>
              <p:cNvSpPr/>
              <p:nvPr/>
            </p:nvSpPr>
            <p:spPr>
              <a:xfrm flipH="1" flipV="1">
                <a:off x="5047200" y="269964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35" name=""/>
              <p:cNvSpPr/>
              <p:nvPr/>
            </p:nvSpPr>
            <p:spPr>
              <a:xfrm flipH="1" flipV="1">
                <a:off x="5047200" y="266184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36" name=""/>
              <p:cNvSpPr/>
              <p:nvPr/>
            </p:nvSpPr>
            <p:spPr>
              <a:xfrm>
                <a:off x="5025600" y="2099160"/>
                <a:ext cx="215640" cy="224640"/>
              </a:xfrm>
              <a:custGeom>
                <a:avLst/>
                <a:gdLst>
                  <a:gd name="textAreaLeft" fmla="*/ 0 w 215640"/>
                  <a:gd name="textAreaRight" fmla="*/ 216000 w 215640"/>
                  <a:gd name="textAreaTop" fmla="*/ 0 h 224640"/>
                  <a:gd name="textAreaBottom" fmla="*/ 225000 h 224640"/>
                </a:gdLst>
                <a:ahLst/>
                <a:rect l="textAreaLeft" t="textAreaTop" r="textAreaRight" b="textAreaBottom"/>
                <a:pathLst>
                  <a:path fill="none" w="600" h="625">
                    <a:moveTo>
                      <a:pt x="600" y="625"/>
                    </a:moveTo>
                    <a:lnTo>
                      <a:pt x="0" y="105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37" name=""/>
              <p:cNvSpPr/>
              <p:nvPr/>
            </p:nvSpPr>
            <p:spPr>
              <a:xfrm>
                <a:off x="5029200" y="2098440"/>
                <a:ext cx="212040" cy="225720"/>
              </a:xfrm>
              <a:custGeom>
                <a:avLst/>
                <a:gdLst>
                  <a:gd name="textAreaLeft" fmla="*/ 0 w 212040"/>
                  <a:gd name="textAreaRight" fmla="*/ 212400 w 212040"/>
                  <a:gd name="textAreaTop" fmla="*/ 0 h 225720"/>
                  <a:gd name="textAreaBottom" fmla="*/ 226080 h 225720"/>
                </a:gdLst>
                <a:ahLst/>
                <a:rect l="textAreaLeft" t="textAreaTop" r="textAreaRight" b="textAreaBottom"/>
                <a:pathLst>
                  <a:path fill="none" w="590" h="628">
                    <a:moveTo>
                      <a:pt x="590" y="628"/>
                    </a:moveTo>
                    <a:lnTo>
                      <a:pt x="590" y="523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38" name=""/>
              <p:cNvSpPr/>
              <p:nvPr/>
            </p:nvSpPr>
            <p:spPr>
              <a:xfrm>
                <a:off x="5105520" y="2473560"/>
                <a:ext cx="25200" cy="65880"/>
              </a:xfrm>
              <a:custGeom>
                <a:avLst/>
                <a:gdLst>
                  <a:gd name="textAreaLeft" fmla="*/ 0 w 25200"/>
                  <a:gd name="textAreaRight" fmla="*/ 25560 w 2520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71" h="184">
                    <a:moveTo>
                      <a:pt x="0" y="123"/>
                    </a:moveTo>
                    <a:lnTo>
                      <a:pt x="0" y="0"/>
                    </a:lnTo>
                    <a:lnTo>
                      <a:pt x="71" y="61"/>
                    </a:lnTo>
                    <a:lnTo>
                      <a:pt x="71" y="184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14040" bIns="14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39" name=""/>
              <p:cNvSpPr/>
              <p:nvPr/>
            </p:nvSpPr>
            <p:spPr>
              <a:xfrm flipH="1" flipV="1">
                <a:off x="5047200" y="258696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p:grpSp>
      </p:grpSp>
      <p:pic>
        <p:nvPicPr>
          <p:cNvPr id="440" name="" descr=""/>
          <p:cNvPicPr/>
          <p:nvPr/>
        </p:nvPicPr>
        <p:blipFill>
          <a:blip r:embed="rId1"/>
          <a:stretch/>
        </p:blipFill>
        <p:spPr>
          <a:xfrm rot="20177400">
            <a:off x="5086080" y="2064240"/>
            <a:ext cx="523440" cy="496800"/>
          </a:xfrm>
          <a:prstGeom prst="rect">
            <a:avLst/>
          </a:prstGeom>
          <a:ln w="18000">
            <a:noFill/>
          </a:ln>
        </p:spPr>
      </p:pic>
      <p:pic>
        <p:nvPicPr>
          <p:cNvPr id="441" name="" descr=""/>
          <p:cNvPicPr/>
          <p:nvPr/>
        </p:nvPicPr>
        <p:blipFill>
          <a:blip r:embed="rId2"/>
          <a:stretch/>
        </p:blipFill>
        <p:spPr>
          <a:xfrm rot="18949200">
            <a:off x="2507040" y="2042640"/>
            <a:ext cx="338400" cy="321840"/>
          </a:xfrm>
          <a:prstGeom prst="rect">
            <a:avLst/>
          </a:prstGeom>
          <a:ln w="18000">
            <a:noFill/>
          </a:ln>
        </p:spPr>
      </p:pic>
      <p:sp>
        <p:nvSpPr>
          <p:cNvPr id="442" name=""/>
          <p:cNvSpPr/>
          <p:nvPr/>
        </p:nvSpPr>
        <p:spPr>
          <a:xfrm>
            <a:off x="2309400" y="2546280"/>
            <a:ext cx="881640" cy="4525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Alice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3" name=""/>
          <p:cNvSpPr/>
          <p:nvPr/>
        </p:nvSpPr>
        <p:spPr>
          <a:xfrm>
            <a:off x="3300840" y="1839600"/>
            <a:ext cx="1558800" cy="941040"/>
          </a:xfrm>
          <a:custGeom>
            <a:avLst/>
            <a:gdLst>
              <a:gd name="textAreaLeft" fmla="*/ 216360 w 1558800"/>
              <a:gd name="textAreaRight" fmla="*/ 1235160 w 1558800"/>
              <a:gd name="textAreaTop" fmla="*/ 144720 h 941040"/>
              <a:gd name="textAreaBottom" fmla="*/ 755280 h 94104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fill="none"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fill="none"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fill="none"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fill="none"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fill="none"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fill="none"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fill="none"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fill="none"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fill="none"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fill="none"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fill="none"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44" name="" descr=""/>
          <p:cNvPicPr/>
          <p:nvPr/>
        </p:nvPicPr>
        <p:blipFill>
          <a:blip r:embed="rId3"/>
          <a:stretch/>
        </p:blipFill>
        <p:spPr>
          <a:xfrm rot="20177400">
            <a:off x="3798360" y="2053080"/>
            <a:ext cx="523440" cy="497160"/>
          </a:xfrm>
          <a:prstGeom prst="rect">
            <a:avLst/>
          </a:prstGeom>
          <a:ln w="18000">
            <a:noFill/>
          </a:ln>
        </p:spPr>
      </p:pic>
      <p:sp>
        <p:nvSpPr>
          <p:cNvPr id="445" name=""/>
          <p:cNvSpPr/>
          <p:nvPr/>
        </p:nvSpPr>
        <p:spPr>
          <a:xfrm flipH="1" flipV="1">
            <a:off x="4788000" y="2027880"/>
            <a:ext cx="282600" cy="525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560" bIns="756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46" name=""/>
          <p:cNvSpPr/>
          <p:nvPr/>
        </p:nvSpPr>
        <p:spPr>
          <a:xfrm>
            <a:off x="4910760" y="3001680"/>
            <a:ext cx="71964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Bob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7" name=""/>
          <p:cNvSpPr/>
          <p:nvPr/>
        </p:nvSpPr>
        <p:spPr>
          <a:xfrm>
            <a:off x="2840760" y="2304000"/>
            <a:ext cx="531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448" name=""/>
          <p:cNvGrpSpPr/>
          <p:nvPr/>
        </p:nvGrpSpPr>
        <p:grpSpPr>
          <a:xfrm>
            <a:off x="7700040" y="1667880"/>
            <a:ext cx="705600" cy="1294560"/>
            <a:chOff x="7700040" y="1667880"/>
            <a:chExt cx="705600" cy="1294560"/>
          </a:xfrm>
        </p:grpSpPr>
        <p:sp>
          <p:nvSpPr>
            <p:cNvPr id="449" name=""/>
            <p:cNvSpPr/>
            <p:nvPr/>
          </p:nvSpPr>
          <p:spPr>
            <a:xfrm>
              <a:off x="7959240" y="2568600"/>
              <a:ext cx="446400" cy="393840"/>
            </a:xfrm>
            <a:custGeom>
              <a:avLst/>
              <a:gdLst>
                <a:gd name="textAreaLeft" fmla="*/ 0 w 446400"/>
                <a:gd name="textAreaRight" fmla="*/ 446760 w 446400"/>
                <a:gd name="textAreaTop" fmla="*/ 0 h 393840"/>
                <a:gd name="textAreaBottom" fmla="*/ 394200 h 393840"/>
              </a:gdLst>
              <a:ahLst/>
              <a:rect l="textAreaLeft" t="textAreaTop" r="textAreaRight" b="textAreaBottom"/>
              <a:pathLst>
                <a:path w="1241" h="1095">
                  <a:moveTo>
                    <a:pt x="0" y="1095"/>
                  </a:moveTo>
                  <a:cubicBezTo>
                    <a:pt x="352" y="1095"/>
                    <a:pt x="902" y="749"/>
                    <a:pt x="1140" y="522"/>
                  </a:cubicBezTo>
                  <a:cubicBezTo>
                    <a:pt x="1377" y="293"/>
                    <a:pt x="1140" y="0"/>
                    <a:pt x="1020" y="0"/>
                  </a:cubicBezTo>
                  <a:lnTo>
                    <a:pt x="0" y="1095"/>
                  </a:lnTo>
                  <a:close/>
                </a:path>
              </a:pathLst>
            </a:custGeom>
            <a:solidFill>
              <a:srgbClr val="dddddd"/>
            </a:solidFill>
            <a:ln w="0"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AU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450" name=""/>
            <p:cNvGrpSpPr/>
            <p:nvPr/>
          </p:nvGrpSpPr>
          <p:grpSpPr>
            <a:xfrm>
              <a:off x="7700040" y="1667880"/>
              <a:ext cx="626400" cy="1294560"/>
              <a:chOff x="7700040" y="1667880"/>
              <a:chExt cx="626400" cy="1294560"/>
            </a:xfrm>
          </p:grpSpPr>
          <p:sp>
            <p:nvSpPr>
              <p:cNvPr id="451" name=""/>
              <p:cNvSpPr/>
              <p:nvPr/>
            </p:nvSpPr>
            <p:spPr>
              <a:xfrm>
                <a:off x="7700040" y="1987200"/>
                <a:ext cx="259200" cy="975240"/>
              </a:xfrm>
              <a:custGeom>
                <a:avLst/>
                <a:gdLst>
                  <a:gd name="textAreaLeft" fmla="*/ 0 w 259200"/>
                  <a:gd name="textAreaRight" fmla="*/ 259560 w 259200"/>
                  <a:gd name="textAreaTop" fmla="*/ 0 h 975240"/>
                  <a:gd name="textAreaBottom" fmla="*/ 975600 h 975240"/>
                </a:gdLst>
                <a:ahLst/>
                <a:rect l="textAreaLeft" t="textAreaTop" r="textAreaRight" b="textAreaBottom"/>
                <a:pathLst>
                  <a:path w="721" h="2710">
                    <a:moveTo>
                      <a:pt x="0" y="2084"/>
                    </a:moveTo>
                    <a:lnTo>
                      <a:pt x="0" y="0"/>
                    </a:lnTo>
                    <a:lnTo>
                      <a:pt x="721" y="625"/>
                    </a:lnTo>
                    <a:lnTo>
                      <a:pt x="721" y="2710"/>
                    </a:lnTo>
                    <a:lnTo>
                      <a:pt x="0" y="2084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162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52" name=""/>
              <p:cNvSpPr/>
              <p:nvPr/>
            </p:nvSpPr>
            <p:spPr>
              <a:xfrm>
                <a:off x="7959240" y="1892880"/>
                <a:ext cx="366840" cy="1069200"/>
              </a:xfrm>
              <a:custGeom>
                <a:avLst/>
                <a:gdLst>
                  <a:gd name="textAreaLeft" fmla="*/ 0 w 366840"/>
                  <a:gd name="textAreaRight" fmla="*/ 367200 w 366840"/>
                  <a:gd name="textAreaTop" fmla="*/ 0 h 1069200"/>
                  <a:gd name="textAreaBottom" fmla="*/ 1069560 h 1069200"/>
                </a:gdLst>
                <a:ahLst/>
                <a:rect l="textAreaLeft" t="textAreaTop" r="textAreaRight" b="textAreaBottom"/>
                <a:pathLst>
                  <a:path w="1020" h="2971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020" y="2084"/>
                    </a:lnTo>
                    <a:lnTo>
                      <a:pt x="0" y="297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9999"/>
                  </a:gs>
                  <a:gs pos="100000">
                    <a:srgbClr val="333333"/>
                  </a:gs>
                </a:gsLst>
                <a:path path="rect">
                  <a:fillToRect l="30000" t="30000" r="70000" b="70000"/>
                </a:path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53" name=""/>
              <p:cNvSpPr/>
              <p:nvPr/>
            </p:nvSpPr>
            <p:spPr>
              <a:xfrm>
                <a:off x="7700040" y="1667880"/>
                <a:ext cx="626400" cy="54396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543960"/>
                  <a:gd name="textAreaBottom" fmla="*/ 544320 h 543960"/>
                </a:gdLst>
                <a:ahLst/>
                <a:rect l="textAreaLeft" t="textAreaTop" r="textAreaRight" b="textAreaBottom"/>
                <a:pathLst>
                  <a:path w="1741" h="1512">
                    <a:moveTo>
                      <a:pt x="721" y="1512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721" y="1512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54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54" name=""/>
              <p:cNvSpPr/>
              <p:nvPr/>
            </p:nvSpPr>
            <p:spPr>
              <a:xfrm>
                <a:off x="7700040" y="1667880"/>
                <a:ext cx="626400" cy="129420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1294200"/>
                  <a:gd name="textAreaBottom" fmla="*/ 1294560 h 1294200"/>
                </a:gdLst>
                <a:ahLst/>
                <a:rect l="textAreaLeft" t="textAreaTop" r="textAreaRight" b="textAreaBottom"/>
                <a:pathLst>
                  <a:path w="1741" h="3596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1741" y="2710"/>
                    </a:lnTo>
                    <a:lnTo>
                      <a:pt x="721" y="3596"/>
                    </a:lnTo>
                    <a:lnTo>
                      <a:pt x="0" y="2971"/>
                    </a:lnTo>
                    <a:close/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55" name=""/>
              <p:cNvSpPr/>
              <p:nvPr/>
            </p:nvSpPr>
            <p:spPr>
              <a:xfrm flipH="1" flipV="1">
                <a:off x="7743240" y="262512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56" name=""/>
              <p:cNvSpPr/>
              <p:nvPr/>
            </p:nvSpPr>
            <p:spPr>
              <a:xfrm flipH="1" flipV="1">
                <a:off x="7743240" y="270000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57" name=""/>
              <p:cNvSpPr/>
              <p:nvPr/>
            </p:nvSpPr>
            <p:spPr>
              <a:xfrm flipH="1" flipV="1">
                <a:off x="7743240" y="266220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58" name=""/>
              <p:cNvSpPr/>
              <p:nvPr/>
            </p:nvSpPr>
            <p:spPr>
              <a:xfrm>
                <a:off x="7721640" y="2099520"/>
                <a:ext cx="215640" cy="224640"/>
              </a:xfrm>
              <a:custGeom>
                <a:avLst/>
                <a:gdLst>
                  <a:gd name="textAreaLeft" fmla="*/ 0 w 215640"/>
                  <a:gd name="textAreaRight" fmla="*/ 216000 w 215640"/>
                  <a:gd name="textAreaTop" fmla="*/ 0 h 224640"/>
                  <a:gd name="textAreaBottom" fmla="*/ 225000 h 224640"/>
                </a:gdLst>
                <a:ahLst/>
                <a:rect l="textAreaLeft" t="textAreaTop" r="textAreaRight" b="textAreaBottom"/>
                <a:pathLst>
                  <a:path fill="none" w="600" h="625">
                    <a:moveTo>
                      <a:pt x="600" y="625"/>
                    </a:moveTo>
                    <a:lnTo>
                      <a:pt x="0" y="105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59" name=""/>
              <p:cNvSpPr/>
              <p:nvPr/>
            </p:nvSpPr>
            <p:spPr>
              <a:xfrm>
                <a:off x="7725240" y="2098800"/>
                <a:ext cx="212040" cy="225720"/>
              </a:xfrm>
              <a:custGeom>
                <a:avLst/>
                <a:gdLst>
                  <a:gd name="textAreaLeft" fmla="*/ 0 w 212040"/>
                  <a:gd name="textAreaRight" fmla="*/ 212400 w 212040"/>
                  <a:gd name="textAreaTop" fmla="*/ 0 h 225720"/>
                  <a:gd name="textAreaBottom" fmla="*/ 226080 h 225720"/>
                </a:gdLst>
                <a:ahLst/>
                <a:rect l="textAreaLeft" t="textAreaTop" r="textAreaRight" b="textAreaBottom"/>
                <a:pathLst>
                  <a:path fill="none" w="590" h="628">
                    <a:moveTo>
                      <a:pt x="590" y="628"/>
                    </a:moveTo>
                    <a:lnTo>
                      <a:pt x="590" y="523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60" name=""/>
              <p:cNvSpPr/>
              <p:nvPr/>
            </p:nvSpPr>
            <p:spPr>
              <a:xfrm>
                <a:off x="7801560" y="2473920"/>
                <a:ext cx="25200" cy="65880"/>
              </a:xfrm>
              <a:custGeom>
                <a:avLst/>
                <a:gdLst>
                  <a:gd name="textAreaLeft" fmla="*/ 0 w 25200"/>
                  <a:gd name="textAreaRight" fmla="*/ 25560 w 2520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71" h="184">
                    <a:moveTo>
                      <a:pt x="0" y="123"/>
                    </a:moveTo>
                    <a:lnTo>
                      <a:pt x="0" y="0"/>
                    </a:lnTo>
                    <a:lnTo>
                      <a:pt x="71" y="61"/>
                    </a:lnTo>
                    <a:lnTo>
                      <a:pt x="71" y="184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14040" bIns="14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61" name=""/>
              <p:cNvSpPr/>
              <p:nvPr/>
            </p:nvSpPr>
            <p:spPr>
              <a:xfrm flipH="1" flipV="1">
                <a:off x="7743240" y="258732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p:grpSp>
      </p:grpSp>
      <p:pic>
        <p:nvPicPr>
          <p:cNvPr id="462" name="" descr=""/>
          <p:cNvPicPr/>
          <p:nvPr/>
        </p:nvPicPr>
        <p:blipFill>
          <a:blip r:embed="rId4"/>
          <a:stretch/>
        </p:blipFill>
        <p:spPr>
          <a:xfrm rot="20177400">
            <a:off x="5082120" y="2064600"/>
            <a:ext cx="523440" cy="496800"/>
          </a:xfrm>
          <a:prstGeom prst="rect">
            <a:avLst/>
          </a:prstGeom>
          <a:ln w="18000">
            <a:noFill/>
          </a:ln>
        </p:spPr>
      </p:pic>
      <p:sp>
        <p:nvSpPr>
          <p:cNvPr id="463" name=""/>
          <p:cNvSpPr/>
          <p:nvPr/>
        </p:nvSpPr>
        <p:spPr>
          <a:xfrm flipH="1" flipV="1">
            <a:off x="4784040" y="2028240"/>
            <a:ext cx="282600" cy="525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560" bIns="756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464" name="" descr=""/>
          <p:cNvPicPr/>
          <p:nvPr/>
        </p:nvPicPr>
        <p:blipFill>
          <a:blip r:embed="rId5"/>
          <a:stretch/>
        </p:blipFill>
        <p:spPr>
          <a:xfrm rot="20177400">
            <a:off x="7782480" y="2064600"/>
            <a:ext cx="523440" cy="496800"/>
          </a:xfrm>
          <a:prstGeom prst="rect">
            <a:avLst/>
          </a:prstGeom>
          <a:ln w="18000">
            <a:noFill/>
          </a:ln>
        </p:spPr>
      </p:pic>
      <p:sp>
        <p:nvSpPr>
          <p:cNvPr id="465" name=""/>
          <p:cNvSpPr/>
          <p:nvPr/>
        </p:nvSpPr>
        <p:spPr>
          <a:xfrm>
            <a:off x="7646760" y="3001680"/>
            <a:ext cx="90108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Charlie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6" name=""/>
          <p:cNvSpPr/>
          <p:nvPr/>
        </p:nvSpPr>
        <p:spPr>
          <a:xfrm>
            <a:off x="5613120" y="2340000"/>
            <a:ext cx="2086920" cy="20520"/>
          </a:xfrm>
          <a:prstGeom prst="line">
            <a:avLst/>
          </a:prstGeom>
          <a:ln w="109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5720" rIns="135720" tIns="-70200" bIns="-702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67" name="PlaceHolder 2"/>
          <p:cNvSpPr>
            <a:spLocks noGrp="1"/>
          </p:cNvSpPr>
          <p:nvPr>
            <p:ph/>
          </p:nvPr>
        </p:nvSpPr>
        <p:spPr>
          <a:xfrm>
            <a:off x="2340000" y="3528000"/>
            <a:ext cx="6119640" cy="205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Simplifies pathfinding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Reduces payment failures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8" name=""/>
          <p:cNvSpPr/>
          <p:nvPr/>
        </p:nvSpPr>
        <p:spPr>
          <a:xfrm>
            <a:off x="6047280" y="1620000"/>
            <a:ext cx="121824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 Channel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0B2E0FA-E03E-405B-B33B-C0795D415A04}" type="slidenum">
              <a:t>20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PlaceHolder 1"/>
          <p:cNvSpPr>
            <a:spLocks noGrp="1"/>
          </p:cNvSpPr>
          <p:nvPr>
            <p:ph type="title"/>
          </p:nvPr>
        </p:nvSpPr>
        <p:spPr>
          <a:xfrm>
            <a:off x="432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Splicing in Action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70" name=""/>
          <p:cNvGrpSpPr/>
          <p:nvPr/>
        </p:nvGrpSpPr>
        <p:grpSpPr>
          <a:xfrm>
            <a:off x="3168000" y="1955520"/>
            <a:ext cx="705600" cy="1294560"/>
            <a:chOff x="3168000" y="1955520"/>
            <a:chExt cx="705600" cy="1294560"/>
          </a:xfrm>
        </p:grpSpPr>
        <p:sp>
          <p:nvSpPr>
            <p:cNvPr id="471" name=""/>
            <p:cNvSpPr/>
            <p:nvPr/>
          </p:nvSpPr>
          <p:spPr>
            <a:xfrm>
              <a:off x="3427200" y="2856240"/>
              <a:ext cx="446400" cy="393840"/>
            </a:xfrm>
            <a:custGeom>
              <a:avLst/>
              <a:gdLst>
                <a:gd name="textAreaLeft" fmla="*/ 0 w 446400"/>
                <a:gd name="textAreaRight" fmla="*/ 446760 w 446400"/>
                <a:gd name="textAreaTop" fmla="*/ 0 h 393840"/>
                <a:gd name="textAreaBottom" fmla="*/ 394200 h 393840"/>
              </a:gdLst>
              <a:ahLst/>
              <a:rect l="textAreaLeft" t="textAreaTop" r="textAreaRight" b="textAreaBottom"/>
              <a:pathLst>
                <a:path w="1241" h="1095">
                  <a:moveTo>
                    <a:pt x="0" y="1095"/>
                  </a:moveTo>
                  <a:cubicBezTo>
                    <a:pt x="352" y="1095"/>
                    <a:pt x="902" y="749"/>
                    <a:pt x="1140" y="522"/>
                  </a:cubicBezTo>
                  <a:cubicBezTo>
                    <a:pt x="1377" y="293"/>
                    <a:pt x="1140" y="0"/>
                    <a:pt x="1020" y="0"/>
                  </a:cubicBezTo>
                  <a:lnTo>
                    <a:pt x="0" y="1095"/>
                  </a:lnTo>
                  <a:close/>
                </a:path>
              </a:pathLst>
            </a:custGeom>
            <a:solidFill>
              <a:srgbClr val="dddddd"/>
            </a:solidFill>
            <a:ln w="0"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AU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472" name=""/>
            <p:cNvGrpSpPr/>
            <p:nvPr/>
          </p:nvGrpSpPr>
          <p:grpSpPr>
            <a:xfrm>
              <a:off x="3168000" y="1955520"/>
              <a:ext cx="626400" cy="1294560"/>
              <a:chOff x="3168000" y="1955520"/>
              <a:chExt cx="626400" cy="1294560"/>
            </a:xfrm>
          </p:grpSpPr>
          <p:sp>
            <p:nvSpPr>
              <p:cNvPr id="473" name=""/>
              <p:cNvSpPr/>
              <p:nvPr/>
            </p:nvSpPr>
            <p:spPr>
              <a:xfrm>
                <a:off x="3168000" y="2274840"/>
                <a:ext cx="259200" cy="975240"/>
              </a:xfrm>
              <a:custGeom>
                <a:avLst/>
                <a:gdLst>
                  <a:gd name="textAreaLeft" fmla="*/ 0 w 259200"/>
                  <a:gd name="textAreaRight" fmla="*/ 259560 w 259200"/>
                  <a:gd name="textAreaTop" fmla="*/ 0 h 975240"/>
                  <a:gd name="textAreaBottom" fmla="*/ 975600 h 975240"/>
                </a:gdLst>
                <a:ahLst/>
                <a:rect l="textAreaLeft" t="textAreaTop" r="textAreaRight" b="textAreaBottom"/>
                <a:pathLst>
                  <a:path w="721" h="2710">
                    <a:moveTo>
                      <a:pt x="0" y="2084"/>
                    </a:moveTo>
                    <a:lnTo>
                      <a:pt x="0" y="0"/>
                    </a:lnTo>
                    <a:lnTo>
                      <a:pt x="721" y="625"/>
                    </a:lnTo>
                    <a:lnTo>
                      <a:pt x="721" y="2710"/>
                    </a:lnTo>
                    <a:lnTo>
                      <a:pt x="0" y="2084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162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74" name=""/>
              <p:cNvSpPr/>
              <p:nvPr/>
            </p:nvSpPr>
            <p:spPr>
              <a:xfrm>
                <a:off x="3427200" y="2180520"/>
                <a:ext cx="366840" cy="1069200"/>
              </a:xfrm>
              <a:custGeom>
                <a:avLst/>
                <a:gdLst>
                  <a:gd name="textAreaLeft" fmla="*/ 0 w 366840"/>
                  <a:gd name="textAreaRight" fmla="*/ 367200 w 366840"/>
                  <a:gd name="textAreaTop" fmla="*/ 0 h 1069200"/>
                  <a:gd name="textAreaBottom" fmla="*/ 1069560 h 1069200"/>
                </a:gdLst>
                <a:ahLst/>
                <a:rect l="textAreaLeft" t="textAreaTop" r="textAreaRight" b="textAreaBottom"/>
                <a:pathLst>
                  <a:path w="1020" h="2971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020" y="2084"/>
                    </a:lnTo>
                    <a:lnTo>
                      <a:pt x="0" y="297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9999"/>
                  </a:gs>
                  <a:gs pos="100000">
                    <a:srgbClr val="333333"/>
                  </a:gs>
                </a:gsLst>
                <a:path path="rect">
                  <a:fillToRect l="30000" t="30000" r="70000" b="70000"/>
                </a:path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75" name=""/>
              <p:cNvSpPr/>
              <p:nvPr/>
            </p:nvSpPr>
            <p:spPr>
              <a:xfrm>
                <a:off x="3168000" y="1955520"/>
                <a:ext cx="626400" cy="54396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543960"/>
                  <a:gd name="textAreaBottom" fmla="*/ 544320 h 543960"/>
                </a:gdLst>
                <a:ahLst/>
                <a:rect l="textAreaLeft" t="textAreaTop" r="textAreaRight" b="textAreaBottom"/>
                <a:pathLst>
                  <a:path w="1741" h="1512">
                    <a:moveTo>
                      <a:pt x="721" y="1512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721" y="1512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54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76" name=""/>
              <p:cNvSpPr/>
              <p:nvPr/>
            </p:nvSpPr>
            <p:spPr>
              <a:xfrm>
                <a:off x="3168000" y="1955520"/>
                <a:ext cx="626400" cy="129420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1294200"/>
                  <a:gd name="textAreaBottom" fmla="*/ 1294560 h 1294200"/>
                </a:gdLst>
                <a:ahLst/>
                <a:rect l="textAreaLeft" t="textAreaTop" r="textAreaRight" b="textAreaBottom"/>
                <a:pathLst>
                  <a:path w="1741" h="3596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1741" y="2710"/>
                    </a:lnTo>
                    <a:lnTo>
                      <a:pt x="721" y="3596"/>
                    </a:lnTo>
                    <a:lnTo>
                      <a:pt x="0" y="2971"/>
                    </a:lnTo>
                    <a:close/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77" name=""/>
              <p:cNvSpPr/>
              <p:nvPr/>
            </p:nvSpPr>
            <p:spPr>
              <a:xfrm flipH="1" flipV="1">
                <a:off x="3211200" y="291276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78" name=""/>
              <p:cNvSpPr/>
              <p:nvPr/>
            </p:nvSpPr>
            <p:spPr>
              <a:xfrm flipH="1" flipV="1">
                <a:off x="3211200" y="298764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79" name=""/>
              <p:cNvSpPr/>
              <p:nvPr/>
            </p:nvSpPr>
            <p:spPr>
              <a:xfrm flipH="1" flipV="1">
                <a:off x="3211200" y="294984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80" name=""/>
              <p:cNvSpPr/>
              <p:nvPr/>
            </p:nvSpPr>
            <p:spPr>
              <a:xfrm>
                <a:off x="3189600" y="2387160"/>
                <a:ext cx="215640" cy="224640"/>
              </a:xfrm>
              <a:custGeom>
                <a:avLst/>
                <a:gdLst>
                  <a:gd name="textAreaLeft" fmla="*/ 0 w 215640"/>
                  <a:gd name="textAreaRight" fmla="*/ 216000 w 215640"/>
                  <a:gd name="textAreaTop" fmla="*/ 0 h 224640"/>
                  <a:gd name="textAreaBottom" fmla="*/ 225000 h 224640"/>
                </a:gdLst>
                <a:ahLst/>
                <a:rect l="textAreaLeft" t="textAreaTop" r="textAreaRight" b="textAreaBottom"/>
                <a:pathLst>
                  <a:path fill="none" w="600" h="625">
                    <a:moveTo>
                      <a:pt x="600" y="625"/>
                    </a:moveTo>
                    <a:lnTo>
                      <a:pt x="0" y="105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81" name=""/>
              <p:cNvSpPr/>
              <p:nvPr/>
            </p:nvSpPr>
            <p:spPr>
              <a:xfrm>
                <a:off x="3193200" y="2386440"/>
                <a:ext cx="212040" cy="225720"/>
              </a:xfrm>
              <a:custGeom>
                <a:avLst/>
                <a:gdLst>
                  <a:gd name="textAreaLeft" fmla="*/ 0 w 212040"/>
                  <a:gd name="textAreaRight" fmla="*/ 212400 w 212040"/>
                  <a:gd name="textAreaTop" fmla="*/ 0 h 225720"/>
                  <a:gd name="textAreaBottom" fmla="*/ 226080 h 225720"/>
                </a:gdLst>
                <a:ahLst/>
                <a:rect l="textAreaLeft" t="textAreaTop" r="textAreaRight" b="textAreaBottom"/>
                <a:pathLst>
                  <a:path fill="none" w="590" h="628">
                    <a:moveTo>
                      <a:pt x="590" y="628"/>
                    </a:moveTo>
                    <a:lnTo>
                      <a:pt x="590" y="523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82" name=""/>
              <p:cNvSpPr/>
              <p:nvPr/>
            </p:nvSpPr>
            <p:spPr>
              <a:xfrm>
                <a:off x="3269520" y="2761560"/>
                <a:ext cx="25200" cy="65880"/>
              </a:xfrm>
              <a:custGeom>
                <a:avLst/>
                <a:gdLst>
                  <a:gd name="textAreaLeft" fmla="*/ 0 w 25200"/>
                  <a:gd name="textAreaRight" fmla="*/ 25560 w 2520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71" h="184">
                    <a:moveTo>
                      <a:pt x="0" y="123"/>
                    </a:moveTo>
                    <a:lnTo>
                      <a:pt x="0" y="0"/>
                    </a:lnTo>
                    <a:lnTo>
                      <a:pt x="71" y="61"/>
                    </a:lnTo>
                    <a:lnTo>
                      <a:pt x="71" y="184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14040" bIns="14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83" name=""/>
              <p:cNvSpPr/>
              <p:nvPr/>
            </p:nvSpPr>
            <p:spPr>
              <a:xfrm flipH="1" flipV="1">
                <a:off x="3211200" y="287496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p:grpSp>
      </p:grpSp>
      <p:pic>
        <p:nvPicPr>
          <p:cNvPr id="484" name="" descr=""/>
          <p:cNvPicPr/>
          <p:nvPr/>
        </p:nvPicPr>
        <p:blipFill>
          <a:blip r:embed="rId1"/>
          <a:stretch/>
        </p:blipFill>
        <p:spPr>
          <a:xfrm rot="20177400">
            <a:off x="3250080" y="2352240"/>
            <a:ext cx="523440" cy="496800"/>
          </a:xfrm>
          <a:prstGeom prst="rect">
            <a:avLst/>
          </a:prstGeom>
          <a:ln w="18000">
            <a:noFill/>
          </a:ln>
        </p:spPr>
      </p:pic>
      <p:sp>
        <p:nvSpPr>
          <p:cNvPr id="485" name=""/>
          <p:cNvSpPr/>
          <p:nvPr/>
        </p:nvSpPr>
        <p:spPr>
          <a:xfrm>
            <a:off x="3074760" y="3289680"/>
            <a:ext cx="71964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Bob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486" name=""/>
          <p:cNvGrpSpPr/>
          <p:nvPr/>
        </p:nvGrpSpPr>
        <p:grpSpPr>
          <a:xfrm>
            <a:off x="6620040" y="1955880"/>
            <a:ext cx="705600" cy="1294560"/>
            <a:chOff x="6620040" y="1955880"/>
            <a:chExt cx="705600" cy="1294560"/>
          </a:xfrm>
        </p:grpSpPr>
        <p:sp>
          <p:nvSpPr>
            <p:cNvPr id="487" name=""/>
            <p:cNvSpPr/>
            <p:nvPr/>
          </p:nvSpPr>
          <p:spPr>
            <a:xfrm>
              <a:off x="6879240" y="2856600"/>
              <a:ext cx="446400" cy="393840"/>
            </a:xfrm>
            <a:custGeom>
              <a:avLst/>
              <a:gdLst>
                <a:gd name="textAreaLeft" fmla="*/ 0 w 446400"/>
                <a:gd name="textAreaRight" fmla="*/ 446760 w 446400"/>
                <a:gd name="textAreaTop" fmla="*/ 0 h 393840"/>
                <a:gd name="textAreaBottom" fmla="*/ 394200 h 393840"/>
              </a:gdLst>
              <a:ahLst/>
              <a:rect l="textAreaLeft" t="textAreaTop" r="textAreaRight" b="textAreaBottom"/>
              <a:pathLst>
                <a:path w="1241" h="1095">
                  <a:moveTo>
                    <a:pt x="0" y="1095"/>
                  </a:moveTo>
                  <a:cubicBezTo>
                    <a:pt x="352" y="1095"/>
                    <a:pt x="902" y="749"/>
                    <a:pt x="1140" y="522"/>
                  </a:cubicBezTo>
                  <a:cubicBezTo>
                    <a:pt x="1377" y="293"/>
                    <a:pt x="1140" y="0"/>
                    <a:pt x="1020" y="0"/>
                  </a:cubicBezTo>
                  <a:lnTo>
                    <a:pt x="0" y="1095"/>
                  </a:lnTo>
                  <a:close/>
                </a:path>
              </a:pathLst>
            </a:custGeom>
            <a:solidFill>
              <a:srgbClr val="dddddd"/>
            </a:solidFill>
            <a:ln w="0"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AU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488" name=""/>
            <p:cNvGrpSpPr/>
            <p:nvPr/>
          </p:nvGrpSpPr>
          <p:grpSpPr>
            <a:xfrm>
              <a:off x="6620040" y="1955880"/>
              <a:ext cx="626400" cy="1294560"/>
              <a:chOff x="6620040" y="1955880"/>
              <a:chExt cx="626400" cy="1294560"/>
            </a:xfrm>
          </p:grpSpPr>
          <p:sp>
            <p:nvSpPr>
              <p:cNvPr id="489" name=""/>
              <p:cNvSpPr/>
              <p:nvPr/>
            </p:nvSpPr>
            <p:spPr>
              <a:xfrm>
                <a:off x="6620040" y="2275200"/>
                <a:ext cx="259200" cy="975240"/>
              </a:xfrm>
              <a:custGeom>
                <a:avLst/>
                <a:gdLst>
                  <a:gd name="textAreaLeft" fmla="*/ 0 w 259200"/>
                  <a:gd name="textAreaRight" fmla="*/ 259560 w 259200"/>
                  <a:gd name="textAreaTop" fmla="*/ 0 h 975240"/>
                  <a:gd name="textAreaBottom" fmla="*/ 975600 h 975240"/>
                </a:gdLst>
                <a:ahLst/>
                <a:rect l="textAreaLeft" t="textAreaTop" r="textAreaRight" b="textAreaBottom"/>
                <a:pathLst>
                  <a:path w="721" h="2710">
                    <a:moveTo>
                      <a:pt x="0" y="2084"/>
                    </a:moveTo>
                    <a:lnTo>
                      <a:pt x="0" y="0"/>
                    </a:lnTo>
                    <a:lnTo>
                      <a:pt x="721" y="625"/>
                    </a:lnTo>
                    <a:lnTo>
                      <a:pt x="721" y="2710"/>
                    </a:lnTo>
                    <a:lnTo>
                      <a:pt x="0" y="2084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162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90" name=""/>
              <p:cNvSpPr/>
              <p:nvPr/>
            </p:nvSpPr>
            <p:spPr>
              <a:xfrm>
                <a:off x="6879240" y="2180880"/>
                <a:ext cx="366840" cy="1069200"/>
              </a:xfrm>
              <a:custGeom>
                <a:avLst/>
                <a:gdLst>
                  <a:gd name="textAreaLeft" fmla="*/ 0 w 366840"/>
                  <a:gd name="textAreaRight" fmla="*/ 367200 w 366840"/>
                  <a:gd name="textAreaTop" fmla="*/ 0 h 1069200"/>
                  <a:gd name="textAreaBottom" fmla="*/ 1069560 h 1069200"/>
                </a:gdLst>
                <a:ahLst/>
                <a:rect l="textAreaLeft" t="textAreaTop" r="textAreaRight" b="textAreaBottom"/>
                <a:pathLst>
                  <a:path w="1020" h="2971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020" y="2084"/>
                    </a:lnTo>
                    <a:lnTo>
                      <a:pt x="0" y="297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9999"/>
                  </a:gs>
                  <a:gs pos="100000">
                    <a:srgbClr val="333333"/>
                  </a:gs>
                </a:gsLst>
                <a:path path="rect">
                  <a:fillToRect l="30000" t="30000" r="70000" b="70000"/>
                </a:path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91" name=""/>
              <p:cNvSpPr/>
              <p:nvPr/>
            </p:nvSpPr>
            <p:spPr>
              <a:xfrm>
                <a:off x="6620040" y="1955880"/>
                <a:ext cx="626400" cy="54396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543960"/>
                  <a:gd name="textAreaBottom" fmla="*/ 544320 h 543960"/>
                </a:gdLst>
                <a:ahLst/>
                <a:rect l="textAreaLeft" t="textAreaTop" r="textAreaRight" b="textAreaBottom"/>
                <a:pathLst>
                  <a:path w="1741" h="1512">
                    <a:moveTo>
                      <a:pt x="721" y="1512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721" y="1512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54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92" name=""/>
              <p:cNvSpPr/>
              <p:nvPr/>
            </p:nvSpPr>
            <p:spPr>
              <a:xfrm>
                <a:off x="6620040" y="1955880"/>
                <a:ext cx="626400" cy="129420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1294200"/>
                  <a:gd name="textAreaBottom" fmla="*/ 1294560 h 1294200"/>
                </a:gdLst>
                <a:ahLst/>
                <a:rect l="textAreaLeft" t="textAreaTop" r="textAreaRight" b="textAreaBottom"/>
                <a:pathLst>
                  <a:path w="1741" h="3596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1741" y="2710"/>
                    </a:lnTo>
                    <a:lnTo>
                      <a:pt x="721" y="3596"/>
                    </a:lnTo>
                    <a:lnTo>
                      <a:pt x="0" y="2971"/>
                    </a:lnTo>
                    <a:close/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93" name=""/>
              <p:cNvSpPr/>
              <p:nvPr/>
            </p:nvSpPr>
            <p:spPr>
              <a:xfrm flipH="1" flipV="1">
                <a:off x="6663240" y="291312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94" name=""/>
              <p:cNvSpPr/>
              <p:nvPr/>
            </p:nvSpPr>
            <p:spPr>
              <a:xfrm flipH="1" flipV="1">
                <a:off x="6663240" y="298800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95" name=""/>
              <p:cNvSpPr/>
              <p:nvPr/>
            </p:nvSpPr>
            <p:spPr>
              <a:xfrm flipH="1" flipV="1">
                <a:off x="6663240" y="295020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96" name=""/>
              <p:cNvSpPr/>
              <p:nvPr/>
            </p:nvSpPr>
            <p:spPr>
              <a:xfrm>
                <a:off x="6641640" y="2387520"/>
                <a:ext cx="215640" cy="224640"/>
              </a:xfrm>
              <a:custGeom>
                <a:avLst/>
                <a:gdLst>
                  <a:gd name="textAreaLeft" fmla="*/ 0 w 215640"/>
                  <a:gd name="textAreaRight" fmla="*/ 216000 w 215640"/>
                  <a:gd name="textAreaTop" fmla="*/ 0 h 224640"/>
                  <a:gd name="textAreaBottom" fmla="*/ 225000 h 224640"/>
                </a:gdLst>
                <a:ahLst/>
                <a:rect l="textAreaLeft" t="textAreaTop" r="textAreaRight" b="textAreaBottom"/>
                <a:pathLst>
                  <a:path fill="none" w="600" h="625">
                    <a:moveTo>
                      <a:pt x="600" y="625"/>
                    </a:moveTo>
                    <a:lnTo>
                      <a:pt x="0" y="105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97" name=""/>
              <p:cNvSpPr/>
              <p:nvPr/>
            </p:nvSpPr>
            <p:spPr>
              <a:xfrm>
                <a:off x="6645240" y="2386800"/>
                <a:ext cx="212040" cy="225720"/>
              </a:xfrm>
              <a:custGeom>
                <a:avLst/>
                <a:gdLst>
                  <a:gd name="textAreaLeft" fmla="*/ 0 w 212040"/>
                  <a:gd name="textAreaRight" fmla="*/ 212400 w 212040"/>
                  <a:gd name="textAreaTop" fmla="*/ 0 h 225720"/>
                  <a:gd name="textAreaBottom" fmla="*/ 226080 h 225720"/>
                </a:gdLst>
                <a:ahLst/>
                <a:rect l="textAreaLeft" t="textAreaTop" r="textAreaRight" b="textAreaBottom"/>
                <a:pathLst>
                  <a:path fill="none" w="590" h="628">
                    <a:moveTo>
                      <a:pt x="590" y="628"/>
                    </a:moveTo>
                    <a:lnTo>
                      <a:pt x="590" y="523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98" name=""/>
              <p:cNvSpPr/>
              <p:nvPr/>
            </p:nvSpPr>
            <p:spPr>
              <a:xfrm>
                <a:off x="6721560" y="2761920"/>
                <a:ext cx="25200" cy="65880"/>
              </a:xfrm>
              <a:custGeom>
                <a:avLst/>
                <a:gdLst>
                  <a:gd name="textAreaLeft" fmla="*/ 0 w 25200"/>
                  <a:gd name="textAreaRight" fmla="*/ 25560 w 2520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71" h="184">
                    <a:moveTo>
                      <a:pt x="0" y="123"/>
                    </a:moveTo>
                    <a:lnTo>
                      <a:pt x="0" y="0"/>
                    </a:lnTo>
                    <a:lnTo>
                      <a:pt x="71" y="61"/>
                    </a:lnTo>
                    <a:lnTo>
                      <a:pt x="71" y="184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14040" bIns="14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499" name=""/>
              <p:cNvSpPr/>
              <p:nvPr/>
            </p:nvSpPr>
            <p:spPr>
              <a:xfrm flipH="1" flipV="1">
                <a:off x="6663240" y="287532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p:grpSp>
      </p:grpSp>
      <p:pic>
        <p:nvPicPr>
          <p:cNvPr id="500" name="" descr=""/>
          <p:cNvPicPr/>
          <p:nvPr/>
        </p:nvPicPr>
        <p:blipFill>
          <a:blip r:embed="rId2"/>
          <a:stretch/>
        </p:blipFill>
        <p:spPr>
          <a:xfrm rot="20177400">
            <a:off x="3246120" y="2352600"/>
            <a:ext cx="523440" cy="496800"/>
          </a:xfrm>
          <a:prstGeom prst="rect">
            <a:avLst/>
          </a:prstGeom>
          <a:ln w="18000">
            <a:noFill/>
          </a:ln>
        </p:spPr>
      </p:pic>
      <p:pic>
        <p:nvPicPr>
          <p:cNvPr id="501" name="" descr=""/>
          <p:cNvPicPr/>
          <p:nvPr/>
        </p:nvPicPr>
        <p:blipFill>
          <a:blip r:embed="rId3"/>
          <a:stretch/>
        </p:blipFill>
        <p:spPr>
          <a:xfrm rot="20177400">
            <a:off x="6702480" y="2352600"/>
            <a:ext cx="523440" cy="496800"/>
          </a:xfrm>
          <a:prstGeom prst="rect">
            <a:avLst/>
          </a:prstGeom>
          <a:ln w="18000">
            <a:noFill/>
          </a:ln>
        </p:spPr>
      </p:pic>
      <p:sp>
        <p:nvSpPr>
          <p:cNvPr id="502" name=""/>
          <p:cNvSpPr/>
          <p:nvPr/>
        </p:nvSpPr>
        <p:spPr>
          <a:xfrm>
            <a:off x="6566760" y="3289680"/>
            <a:ext cx="72432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Carol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"/>
          <p:cNvSpPr/>
          <p:nvPr/>
        </p:nvSpPr>
        <p:spPr>
          <a:xfrm>
            <a:off x="3794400" y="2628000"/>
            <a:ext cx="2825640" cy="20520"/>
          </a:xfrm>
          <a:prstGeom prst="line">
            <a:avLst/>
          </a:prstGeom>
          <a:ln w="109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5720" rIns="135720" tIns="-70200" bIns="-702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04" name=""/>
          <p:cNvSpPr/>
          <p:nvPr/>
        </p:nvSpPr>
        <p:spPr>
          <a:xfrm>
            <a:off x="4320000" y="3060000"/>
            <a:ext cx="2286000" cy="360"/>
          </a:xfrm>
          <a:custGeom>
            <a:avLst/>
            <a:gdLst>
              <a:gd name="textAreaLeft" fmla="*/ 0 w 2286000"/>
              <a:gd name="textAreaRight" fmla="*/ 2286360 w 22860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fill="none" w="6351" h="0">
                <a:moveTo>
                  <a:pt x="0" y="0"/>
                </a:moveTo>
                <a:lnTo>
                  <a:pt x="6351" y="0"/>
                </a:lnTo>
              </a:path>
            </a:pathLst>
          </a:custGeom>
          <a:noFill/>
          <a:ln w="7308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5" name=""/>
          <p:cNvSpPr/>
          <p:nvPr/>
        </p:nvSpPr>
        <p:spPr>
          <a:xfrm>
            <a:off x="3582720" y="1908000"/>
            <a:ext cx="2286000" cy="360"/>
          </a:xfrm>
          <a:custGeom>
            <a:avLst/>
            <a:gdLst>
              <a:gd name="textAreaLeft" fmla="*/ 0 w 2286000"/>
              <a:gd name="textAreaRight" fmla="*/ 2286360 w 22860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fill="none" w="6351" h="0">
                <a:moveTo>
                  <a:pt x="0" y="0"/>
                </a:moveTo>
                <a:lnTo>
                  <a:pt x="6351" y="0"/>
                </a:lnTo>
              </a:path>
            </a:pathLst>
          </a:custGeom>
          <a:noFill/>
          <a:ln w="73080">
            <a:solidFill>
              <a:srgbClr val="2a6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"/>
          <p:cNvSpPr/>
          <p:nvPr/>
        </p:nvSpPr>
        <p:spPr>
          <a:xfrm>
            <a:off x="4118760" y="1525680"/>
            <a:ext cx="77760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STFU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"/>
          <p:cNvSpPr/>
          <p:nvPr/>
        </p:nvSpPr>
        <p:spPr>
          <a:xfrm>
            <a:off x="5307120" y="3109680"/>
            <a:ext cx="77760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STFU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"/>
          <p:cNvSpPr/>
          <p:nvPr/>
        </p:nvSpPr>
        <p:spPr>
          <a:xfrm>
            <a:off x="3600720" y="1920240"/>
            <a:ext cx="2286000" cy="360"/>
          </a:xfrm>
          <a:custGeom>
            <a:avLst/>
            <a:gdLst>
              <a:gd name="textAreaLeft" fmla="*/ 0 w 2286000"/>
              <a:gd name="textAreaRight" fmla="*/ 2286360 w 22860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fill="none" w="6351" h="0">
                <a:moveTo>
                  <a:pt x="0" y="0"/>
                </a:moveTo>
                <a:lnTo>
                  <a:pt x="6351" y="0"/>
                </a:lnTo>
              </a:path>
            </a:pathLst>
          </a:custGeom>
          <a:noFill/>
          <a:ln w="73080">
            <a:solidFill>
              <a:srgbClr val="2a6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"/>
          <p:cNvSpPr/>
          <p:nvPr/>
        </p:nvSpPr>
        <p:spPr>
          <a:xfrm>
            <a:off x="4136760" y="1537920"/>
            <a:ext cx="100620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SPLICE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0" name=""/>
          <p:cNvSpPr/>
          <p:nvPr/>
        </p:nvSpPr>
        <p:spPr>
          <a:xfrm>
            <a:off x="4338720" y="3048120"/>
            <a:ext cx="2286000" cy="360"/>
          </a:xfrm>
          <a:custGeom>
            <a:avLst/>
            <a:gdLst>
              <a:gd name="textAreaLeft" fmla="*/ 0 w 2286000"/>
              <a:gd name="textAreaRight" fmla="*/ 2286360 w 22860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fill="none" w="6351" h="0">
                <a:moveTo>
                  <a:pt x="0" y="0"/>
                </a:moveTo>
                <a:lnTo>
                  <a:pt x="6351" y="0"/>
                </a:lnTo>
              </a:path>
            </a:pathLst>
          </a:custGeom>
          <a:noFill/>
          <a:ln w="7308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1" name=""/>
          <p:cNvSpPr/>
          <p:nvPr/>
        </p:nvSpPr>
        <p:spPr>
          <a:xfrm>
            <a:off x="4785840" y="3097800"/>
            <a:ext cx="162648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SPLICE_ACK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2" name=""/>
          <p:cNvSpPr/>
          <p:nvPr/>
        </p:nvSpPr>
        <p:spPr>
          <a:xfrm>
            <a:off x="3735720" y="2268000"/>
            <a:ext cx="82800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 BTC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3" name=""/>
          <p:cNvSpPr/>
          <p:nvPr/>
        </p:nvSpPr>
        <p:spPr>
          <a:xfrm>
            <a:off x="5824080" y="2664000"/>
            <a:ext cx="82800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2 BTC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521214B-7E81-45F8-AFCF-8F7DA0110FCF}" type="slidenum">
              <a:t>21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7" dur="indefinite" restart="never" nodeType="tmRoot">
          <p:childTnLst>
            <p:seq>
              <p:cTn id="98" dur="indefinite" nodeType="mainSeq">
                <p:childTnLst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PlaceHolder 1"/>
          <p:cNvSpPr>
            <a:spLocks noGrp="1"/>
          </p:cNvSpPr>
          <p:nvPr>
            <p:ph type="title"/>
          </p:nvPr>
        </p:nvSpPr>
        <p:spPr>
          <a:xfrm>
            <a:off x="432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Splicing in Action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15" name=""/>
          <p:cNvGrpSpPr/>
          <p:nvPr/>
        </p:nvGrpSpPr>
        <p:grpSpPr>
          <a:xfrm>
            <a:off x="3168000" y="1955520"/>
            <a:ext cx="705600" cy="1294560"/>
            <a:chOff x="3168000" y="1955520"/>
            <a:chExt cx="705600" cy="1294560"/>
          </a:xfrm>
        </p:grpSpPr>
        <p:sp>
          <p:nvSpPr>
            <p:cNvPr id="516" name=""/>
            <p:cNvSpPr/>
            <p:nvPr/>
          </p:nvSpPr>
          <p:spPr>
            <a:xfrm>
              <a:off x="3427200" y="2856240"/>
              <a:ext cx="446400" cy="393840"/>
            </a:xfrm>
            <a:custGeom>
              <a:avLst/>
              <a:gdLst>
                <a:gd name="textAreaLeft" fmla="*/ 0 w 446400"/>
                <a:gd name="textAreaRight" fmla="*/ 446760 w 446400"/>
                <a:gd name="textAreaTop" fmla="*/ 0 h 393840"/>
                <a:gd name="textAreaBottom" fmla="*/ 394200 h 393840"/>
              </a:gdLst>
              <a:ahLst/>
              <a:rect l="textAreaLeft" t="textAreaTop" r="textAreaRight" b="textAreaBottom"/>
              <a:pathLst>
                <a:path w="1241" h="1095">
                  <a:moveTo>
                    <a:pt x="0" y="1095"/>
                  </a:moveTo>
                  <a:cubicBezTo>
                    <a:pt x="352" y="1095"/>
                    <a:pt x="902" y="749"/>
                    <a:pt x="1140" y="522"/>
                  </a:cubicBezTo>
                  <a:cubicBezTo>
                    <a:pt x="1377" y="293"/>
                    <a:pt x="1140" y="0"/>
                    <a:pt x="1020" y="0"/>
                  </a:cubicBezTo>
                  <a:lnTo>
                    <a:pt x="0" y="1095"/>
                  </a:lnTo>
                  <a:close/>
                </a:path>
              </a:pathLst>
            </a:custGeom>
            <a:solidFill>
              <a:srgbClr val="dddddd"/>
            </a:solidFill>
            <a:ln w="0"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AU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517" name=""/>
            <p:cNvGrpSpPr/>
            <p:nvPr/>
          </p:nvGrpSpPr>
          <p:grpSpPr>
            <a:xfrm>
              <a:off x="3168000" y="1955520"/>
              <a:ext cx="626400" cy="1294560"/>
              <a:chOff x="3168000" y="1955520"/>
              <a:chExt cx="626400" cy="1294560"/>
            </a:xfrm>
          </p:grpSpPr>
          <p:sp>
            <p:nvSpPr>
              <p:cNvPr id="518" name=""/>
              <p:cNvSpPr/>
              <p:nvPr/>
            </p:nvSpPr>
            <p:spPr>
              <a:xfrm>
                <a:off x="3168000" y="2274840"/>
                <a:ext cx="259200" cy="975240"/>
              </a:xfrm>
              <a:custGeom>
                <a:avLst/>
                <a:gdLst>
                  <a:gd name="textAreaLeft" fmla="*/ 0 w 259200"/>
                  <a:gd name="textAreaRight" fmla="*/ 259560 w 259200"/>
                  <a:gd name="textAreaTop" fmla="*/ 0 h 975240"/>
                  <a:gd name="textAreaBottom" fmla="*/ 975600 h 975240"/>
                </a:gdLst>
                <a:ahLst/>
                <a:rect l="textAreaLeft" t="textAreaTop" r="textAreaRight" b="textAreaBottom"/>
                <a:pathLst>
                  <a:path w="721" h="2710">
                    <a:moveTo>
                      <a:pt x="0" y="2084"/>
                    </a:moveTo>
                    <a:lnTo>
                      <a:pt x="0" y="0"/>
                    </a:lnTo>
                    <a:lnTo>
                      <a:pt x="721" y="625"/>
                    </a:lnTo>
                    <a:lnTo>
                      <a:pt x="721" y="2710"/>
                    </a:lnTo>
                    <a:lnTo>
                      <a:pt x="0" y="2084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162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19" name=""/>
              <p:cNvSpPr/>
              <p:nvPr/>
            </p:nvSpPr>
            <p:spPr>
              <a:xfrm>
                <a:off x="3427200" y="2180520"/>
                <a:ext cx="366840" cy="1069200"/>
              </a:xfrm>
              <a:custGeom>
                <a:avLst/>
                <a:gdLst>
                  <a:gd name="textAreaLeft" fmla="*/ 0 w 366840"/>
                  <a:gd name="textAreaRight" fmla="*/ 367200 w 366840"/>
                  <a:gd name="textAreaTop" fmla="*/ 0 h 1069200"/>
                  <a:gd name="textAreaBottom" fmla="*/ 1069560 h 1069200"/>
                </a:gdLst>
                <a:ahLst/>
                <a:rect l="textAreaLeft" t="textAreaTop" r="textAreaRight" b="textAreaBottom"/>
                <a:pathLst>
                  <a:path w="1020" h="2971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020" y="2084"/>
                    </a:lnTo>
                    <a:lnTo>
                      <a:pt x="0" y="297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9999"/>
                  </a:gs>
                  <a:gs pos="100000">
                    <a:srgbClr val="333333"/>
                  </a:gs>
                </a:gsLst>
                <a:path path="rect">
                  <a:fillToRect l="30000" t="30000" r="70000" b="70000"/>
                </a:path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20" name=""/>
              <p:cNvSpPr/>
              <p:nvPr/>
            </p:nvSpPr>
            <p:spPr>
              <a:xfrm>
                <a:off x="3168000" y="1955520"/>
                <a:ext cx="626400" cy="54396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543960"/>
                  <a:gd name="textAreaBottom" fmla="*/ 544320 h 543960"/>
                </a:gdLst>
                <a:ahLst/>
                <a:rect l="textAreaLeft" t="textAreaTop" r="textAreaRight" b="textAreaBottom"/>
                <a:pathLst>
                  <a:path w="1741" h="1512">
                    <a:moveTo>
                      <a:pt x="721" y="1512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721" y="1512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54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21" name=""/>
              <p:cNvSpPr/>
              <p:nvPr/>
            </p:nvSpPr>
            <p:spPr>
              <a:xfrm>
                <a:off x="3168000" y="1955520"/>
                <a:ext cx="626400" cy="129420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1294200"/>
                  <a:gd name="textAreaBottom" fmla="*/ 1294560 h 1294200"/>
                </a:gdLst>
                <a:ahLst/>
                <a:rect l="textAreaLeft" t="textAreaTop" r="textAreaRight" b="textAreaBottom"/>
                <a:pathLst>
                  <a:path w="1741" h="3596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1741" y="2710"/>
                    </a:lnTo>
                    <a:lnTo>
                      <a:pt x="721" y="3596"/>
                    </a:lnTo>
                    <a:lnTo>
                      <a:pt x="0" y="2971"/>
                    </a:lnTo>
                    <a:close/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22" name=""/>
              <p:cNvSpPr/>
              <p:nvPr/>
            </p:nvSpPr>
            <p:spPr>
              <a:xfrm flipH="1" flipV="1">
                <a:off x="3211200" y="291276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23" name=""/>
              <p:cNvSpPr/>
              <p:nvPr/>
            </p:nvSpPr>
            <p:spPr>
              <a:xfrm flipH="1" flipV="1">
                <a:off x="3211200" y="298764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24" name=""/>
              <p:cNvSpPr/>
              <p:nvPr/>
            </p:nvSpPr>
            <p:spPr>
              <a:xfrm flipH="1" flipV="1">
                <a:off x="3211200" y="294984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25" name=""/>
              <p:cNvSpPr/>
              <p:nvPr/>
            </p:nvSpPr>
            <p:spPr>
              <a:xfrm>
                <a:off x="3189600" y="2387160"/>
                <a:ext cx="215640" cy="224640"/>
              </a:xfrm>
              <a:custGeom>
                <a:avLst/>
                <a:gdLst>
                  <a:gd name="textAreaLeft" fmla="*/ 0 w 215640"/>
                  <a:gd name="textAreaRight" fmla="*/ 216000 w 215640"/>
                  <a:gd name="textAreaTop" fmla="*/ 0 h 224640"/>
                  <a:gd name="textAreaBottom" fmla="*/ 225000 h 224640"/>
                </a:gdLst>
                <a:ahLst/>
                <a:rect l="textAreaLeft" t="textAreaTop" r="textAreaRight" b="textAreaBottom"/>
                <a:pathLst>
                  <a:path fill="none" w="600" h="625">
                    <a:moveTo>
                      <a:pt x="600" y="625"/>
                    </a:moveTo>
                    <a:lnTo>
                      <a:pt x="0" y="105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26" name=""/>
              <p:cNvSpPr/>
              <p:nvPr/>
            </p:nvSpPr>
            <p:spPr>
              <a:xfrm>
                <a:off x="3193200" y="2386440"/>
                <a:ext cx="212040" cy="225720"/>
              </a:xfrm>
              <a:custGeom>
                <a:avLst/>
                <a:gdLst>
                  <a:gd name="textAreaLeft" fmla="*/ 0 w 212040"/>
                  <a:gd name="textAreaRight" fmla="*/ 212400 w 212040"/>
                  <a:gd name="textAreaTop" fmla="*/ 0 h 225720"/>
                  <a:gd name="textAreaBottom" fmla="*/ 226080 h 225720"/>
                </a:gdLst>
                <a:ahLst/>
                <a:rect l="textAreaLeft" t="textAreaTop" r="textAreaRight" b="textAreaBottom"/>
                <a:pathLst>
                  <a:path fill="none" w="590" h="628">
                    <a:moveTo>
                      <a:pt x="590" y="628"/>
                    </a:moveTo>
                    <a:lnTo>
                      <a:pt x="590" y="523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27" name=""/>
              <p:cNvSpPr/>
              <p:nvPr/>
            </p:nvSpPr>
            <p:spPr>
              <a:xfrm>
                <a:off x="3269520" y="2761560"/>
                <a:ext cx="25200" cy="65880"/>
              </a:xfrm>
              <a:custGeom>
                <a:avLst/>
                <a:gdLst>
                  <a:gd name="textAreaLeft" fmla="*/ 0 w 25200"/>
                  <a:gd name="textAreaRight" fmla="*/ 25560 w 2520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71" h="184">
                    <a:moveTo>
                      <a:pt x="0" y="123"/>
                    </a:moveTo>
                    <a:lnTo>
                      <a:pt x="0" y="0"/>
                    </a:lnTo>
                    <a:lnTo>
                      <a:pt x="71" y="61"/>
                    </a:lnTo>
                    <a:lnTo>
                      <a:pt x="71" y="184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14040" bIns="14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28" name=""/>
              <p:cNvSpPr/>
              <p:nvPr/>
            </p:nvSpPr>
            <p:spPr>
              <a:xfrm flipH="1" flipV="1">
                <a:off x="3211200" y="287496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p:grpSp>
      </p:grpSp>
      <p:pic>
        <p:nvPicPr>
          <p:cNvPr id="529" name="" descr=""/>
          <p:cNvPicPr/>
          <p:nvPr/>
        </p:nvPicPr>
        <p:blipFill>
          <a:blip r:embed="rId1"/>
          <a:stretch/>
        </p:blipFill>
        <p:spPr>
          <a:xfrm rot="20177400">
            <a:off x="3250080" y="2352240"/>
            <a:ext cx="523440" cy="496800"/>
          </a:xfrm>
          <a:prstGeom prst="rect">
            <a:avLst/>
          </a:prstGeom>
          <a:ln w="18000">
            <a:noFill/>
          </a:ln>
        </p:spPr>
      </p:pic>
      <p:sp>
        <p:nvSpPr>
          <p:cNvPr id="530" name=""/>
          <p:cNvSpPr/>
          <p:nvPr/>
        </p:nvSpPr>
        <p:spPr>
          <a:xfrm>
            <a:off x="3074760" y="3289680"/>
            <a:ext cx="71964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Bob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31" name=""/>
          <p:cNvGrpSpPr/>
          <p:nvPr/>
        </p:nvGrpSpPr>
        <p:grpSpPr>
          <a:xfrm>
            <a:off x="6620040" y="1955880"/>
            <a:ext cx="705600" cy="1294560"/>
            <a:chOff x="6620040" y="1955880"/>
            <a:chExt cx="705600" cy="1294560"/>
          </a:xfrm>
        </p:grpSpPr>
        <p:sp>
          <p:nvSpPr>
            <p:cNvPr id="532" name=""/>
            <p:cNvSpPr/>
            <p:nvPr/>
          </p:nvSpPr>
          <p:spPr>
            <a:xfrm>
              <a:off x="6879240" y="2856600"/>
              <a:ext cx="446400" cy="393840"/>
            </a:xfrm>
            <a:custGeom>
              <a:avLst/>
              <a:gdLst>
                <a:gd name="textAreaLeft" fmla="*/ 0 w 446400"/>
                <a:gd name="textAreaRight" fmla="*/ 446760 w 446400"/>
                <a:gd name="textAreaTop" fmla="*/ 0 h 393840"/>
                <a:gd name="textAreaBottom" fmla="*/ 394200 h 393840"/>
              </a:gdLst>
              <a:ahLst/>
              <a:rect l="textAreaLeft" t="textAreaTop" r="textAreaRight" b="textAreaBottom"/>
              <a:pathLst>
                <a:path w="1241" h="1095">
                  <a:moveTo>
                    <a:pt x="0" y="1095"/>
                  </a:moveTo>
                  <a:cubicBezTo>
                    <a:pt x="352" y="1095"/>
                    <a:pt x="902" y="749"/>
                    <a:pt x="1140" y="522"/>
                  </a:cubicBezTo>
                  <a:cubicBezTo>
                    <a:pt x="1377" y="293"/>
                    <a:pt x="1140" y="0"/>
                    <a:pt x="1020" y="0"/>
                  </a:cubicBezTo>
                  <a:lnTo>
                    <a:pt x="0" y="1095"/>
                  </a:lnTo>
                  <a:close/>
                </a:path>
              </a:pathLst>
            </a:custGeom>
            <a:solidFill>
              <a:srgbClr val="dddddd"/>
            </a:solidFill>
            <a:ln w="0"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AU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533" name=""/>
            <p:cNvGrpSpPr/>
            <p:nvPr/>
          </p:nvGrpSpPr>
          <p:grpSpPr>
            <a:xfrm>
              <a:off x="6620040" y="1955880"/>
              <a:ext cx="626400" cy="1294560"/>
              <a:chOff x="6620040" y="1955880"/>
              <a:chExt cx="626400" cy="1294560"/>
            </a:xfrm>
          </p:grpSpPr>
          <p:sp>
            <p:nvSpPr>
              <p:cNvPr id="534" name=""/>
              <p:cNvSpPr/>
              <p:nvPr/>
            </p:nvSpPr>
            <p:spPr>
              <a:xfrm>
                <a:off x="6620040" y="2275200"/>
                <a:ext cx="259200" cy="975240"/>
              </a:xfrm>
              <a:custGeom>
                <a:avLst/>
                <a:gdLst>
                  <a:gd name="textAreaLeft" fmla="*/ 0 w 259200"/>
                  <a:gd name="textAreaRight" fmla="*/ 259560 w 259200"/>
                  <a:gd name="textAreaTop" fmla="*/ 0 h 975240"/>
                  <a:gd name="textAreaBottom" fmla="*/ 975600 h 975240"/>
                </a:gdLst>
                <a:ahLst/>
                <a:rect l="textAreaLeft" t="textAreaTop" r="textAreaRight" b="textAreaBottom"/>
                <a:pathLst>
                  <a:path w="721" h="2710">
                    <a:moveTo>
                      <a:pt x="0" y="2084"/>
                    </a:moveTo>
                    <a:lnTo>
                      <a:pt x="0" y="0"/>
                    </a:lnTo>
                    <a:lnTo>
                      <a:pt x="721" y="625"/>
                    </a:lnTo>
                    <a:lnTo>
                      <a:pt x="721" y="2710"/>
                    </a:lnTo>
                    <a:lnTo>
                      <a:pt x="0" y="2084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162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35" name=""/>
              <p:cNvSpPr/>
              <p:nvPr/>
            </p:nvSpPr>
            <p:spPr>
              <a:xfrm>
                <a:off x="6879240" y="2180880"/>
                <a:ext cx="366840" cy="1069200"/>
              </a:xfrm>
              <a:custGeom>
                <a:avLst/>
                <a:gdLst>
                  <a:gd name="textAreaLeft" fmla="*/ 0 w 366840"/>
                  <a:gd name="textAreaRight" fmla="*/ 367200 w 366840"/>
                  <a:gd name="textAreaTop" fmla="*/ 0 h 1069200"/>
                  <a:gd name="textAreaBottom" fmla="*/ 1069560 h 1069200"/>
                </a:gdLst>
                <a:ahLst/>
                <a:rect l="textAreaLeft" t="textAreaTop" r="textAreaRight" b="textAreaBottom"/>
                <a:pathLst>
                  <a:path w="1020" h="2971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020" y="2084"/>
                    </a:lnTo>
                    <a:lnTo>
                      <a:pt x="0" y="297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9999"/>
                  </a:gs>
                  <a:gs pos="100000">
                    <a:srgbClr val="333333"/>
                  </a:gs>
                </a:gsLst>
                <a:path path="rect">
                  <a:fillToRect l="30000" t="30000" r="70000" b="70000"/>
                </a:path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36" name=""/>
              <p:cNvSpPr/>
              <p:nvPr/>
            </p:nvSpPr>
            <p:spPr>
              <a:xfrm>
                <a:off x="6620040" y="1955880"/>
                <a:ext cx="626400" cy="54396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543960"/>
                  <a:gd name="textAreaBottom" fmla="*/ 544320 h 543960"/>
                </a:gdLst>
                <a:ahLst/>
                <a:rect l="textAreaLeft" t="textAreaTop" r="textAreaRight" b="textAreaBottom"/>
                <a:pathLst>
                  <a:path w="1741" h="1512">
                    <a:moveTo>
                      <a:pt x="721" y="1512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721" y="1512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54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37" name=""/>
              <p:cNvSpPr/>
              <p:nvPr/>
            </p:nvSpPr>
            <p:spPr>
              <a:xfrm>
                <a:off x="6620040" y="1955880"/>
                <a:ext cx="626400" cy="129420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1294200"/>
                  <a:gd name="textAreaBottom" fmla="*/ 1294560 h 1294200"/>
                </a:gdLst>
                <a:ahLst/>
                <a:rect l="textAreaLeft" t="textAreaTop" r="textAreaRight" b="textAreaBottom"/>
                <a:pathLst>
                  <a:path w="1741" h="3596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1741" y="2710"/>
                    </a:lnTo>
                    <a:lnTo>
                      <a:pt x="721" y="3596"/>
                    </a:lnTo>
                    <a:lnTo>
                      <a:pt x="0" y="2971"/>
                    </a:lnTo>
                    <a:close/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38" name=""/>
              <p:cNvSpPr/>
              <p:nvPr/>
            </p:nvSpPr>
            <p:spPr>
              <a:xfrm flipH="1" flipV="1">
                <a:off x="6663240" y="291312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39" name=""/>
              <p:cNvSpPr/>
              <p:nvPr/>
            </p:nvSpPr>
            <p:spPr>
              <a:xfrm flipH="1" flipV="1">
                <a:off x="6663240" y="298800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40" name=""/>
              <p:cNvSpPr/>
              <p:nvPr/>
            </p:nvSpPr>
            <p:spPr>
              <a:xfrm flipH="1" flipV="1">
                <a:off x="6663240" y="295020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41" name=""/>
              <p:cNvSpPr/>
              <p:nvPr/>
            </p:nvSpPr>
            <p:spPr>
              <a:xfrm>
                <a:off x="6641640" y="2387520"/>
                <a:ext cx="215640" cy="224640"/>
              </a:xfrm>
              <a:custGeom>
                <a:avLst/>
                <a:gdLst>
                  <a:gd name="textAreaLeft" fmla="*/ 0 w 215640"/>
                  <a:gd name="textAreaRight" fmla="*/ 216000 w 215640"/>
                  <a:gd name="textAreaTop" fmla="*/ 0 h 224640"/>
                  <a:gd name="textAreaBottom" fmla="*/ 225000 h 224640"/>
                </a:gdLst>
                <a:ahLst/>
                <a:rect l="textAreaLeft" t="textAreaTop" r="textAreaRight" b="textAreaBottom"/>
                <a:pathLst>
                  <a:path fill="none" w="600" h="625">
                    <a:moveTo>
                      <a:pt x="600" y="625"/>
                    </a:moveTo>
                    <a:lnTo>
                      <a:pt x="0" y="105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42" name=""/>
              <p:cNvSpPr/>
              <p:nvPr/>
            </p:nvSpPr>
            <p:spPr>
              <a:xfrm>
                <a:off x="6645240" y="2386800"/>
                <a:ext cx="212040" cy="225720"/>
              </a:xfrm>
              <a:custGeom>
                <a:avLst/>
                <a:gdLst>
                  <a:gd name="textAreaLeft" fmla="*/ 0 w 212040"/>
                  <a:gd name="textAreaRight" fmla="*/ 212400 w 212040"/>
                  <a:gd name="textAreaTop" fmla="*/ 0 h 225720"/>
                  <a:gd name="textAreaBottom" fmla="*/ 226080 h 225720"/>
                </a:gdLst>
                <a:ahLst/>
                <a:rect l="textAreaLeft" t="textAreaTop" r="textAreaRight" b="textAreaBottom"/>
                <a:pathLst>
                  <a:path fill="none" w="590" h="628">
                    <a:moveTo>
                      <a:pt x="590" y="628"/>
                    </a:moveTo>
                    <a:lnTo>
                      <a:pt x="590" y="523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43" name=""/>
              <p:cNvSpPr/>
              <p:nvPr/>
            </p:nvSpPr>
            <p:spPr>
              <a:xfrm>
                <a:off x="6721560" y="2761920"/>
                <a:ext cx="25200" cy="65880"/>
              </a:xfrm>
              <a:custGeom>
                <a:avLst/>
                <a:gdLst>
                  <a:gd name="textAreaLeft" fmla="*/ 0 w 25200"/>
                  <a:gd name="textAreaRight" fmla="*/ 25560 w 2520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71" h="184">
                    <a:moveTo>
                      <a:pt x="0" y="123"/>
                    </a:moveTo>
                    <a:lnTo>
                      <a:pt x="0" y="0"/>
                    </a:lnTo>
                    <a:lnTo>
                      <a:pt x="71" y="61"/>
                    </a:lnTo>
                    <a:lnTo>
                      <a:pt x="71" y="184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14040" bIns="14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44" name=""/>
              <p:cNvSpPr/>
              <p:nvPr/>
            </p:nvSpPr>
            <p:spPr>
              <a:xfrm flipH="1" flipV="1">
                <a:off x="6663240" y="287532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p:grpSp>
      </p:grpSp>
      <p:pic>
        <p:nvPicPr>
          <p:cNvPr id="545" name="" descr=""/>
          <p:cNvPicPr/>
          <p:nvPr/>
        </p:nvPicPr>
        <p:blipFill>
          <a:blip r:embed="rId2"/>
          <a:stretch/>
        </p:blipFill>
        <p:spPr>
          <a:xfrm rot="20177400">
            <a:off x="3246120" y="2352600"/>
            <a:ext cx="523440" cy="496800"/>
          </a:xfrm>
          <a:prstGeom prst="rect">
            <a:avLst/>
          </a:prstGeom>
          <a:ln w="18000">
            <a:noFill/>
          </a:ln>
        </p:spPr>
      </p:pic>
      <p:pic>
        <p:nvPicPr>
          <p:cNvPr id="546" name="" descr=""/>
          <p:cNvPicPr/>
          <p:nvPr/>
        </p:nvPicPr>
        <p:blipFill>
          <a:blip r:embed="rId3"/>
          <a:stretch/>
        </p:blipFill>
        <p:spPr>
          <a:xfrm rot="20177400">
            <a:off x="6702480" y="2352600"/>
            <a:ext cx="523440" cy="496800"/>
          </a:xfrm>
          <a:prstGeom prst="rect">
            <a:avLst/>
          </a:prstGeom>
          <a:ln w="18000">
            <a:noFill/>
          </a:ln>
        </p:spPr>
      </p:pic>
      <p:sp>
        <p:nvSpPr>
          <p:cNvPr id="547" name=""/>
          <p:cNvSpPr/>
          <p:nvPr/>
        </p:nvSpPr>
        <p:spPr>
          <a:xfrm>
            <a:off x="6566760" y="3289680"/>
            <a:ext cx="72432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Carol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8" name=""/>
          <p:cNvSpPr/>
          <p:nvPr/>
        </p:nvSpPr>
        <p:spPr>
          <a:xfrm>
            <a:off x="3794400" y="2628000"/>
            <a:ext cx="2825640" cy="20520"/>
          </a:xfrm>
          <a:prstGeom prst="line">
            <a:avLst/>
          </a:prstGeom>
          <a:ln w="109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5720" rIns="135720" tIns="-70200" bIns="-702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49" name=""/>
          <p:cNvSpPr/>
          <p:nvPr/>
        </p:nvSpPr>
        <p:spPr>
          <a:xfrm>
            <a:off x="4320000" y="3060000"/>
            <a:ext cx="2286000" cy="360"/>
          </a:xfrm>
          <a:custGeom>
            <a:avLst/>
            <a:gdLst>
              <a:gd name="textAreaLeft" fmla="*/ 0 w 2286000"/>
              <a:gd name="textAreaRight" fmla="*/ 2286360 w 22860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fill="none" w="6351" h="0">
                <a:moveTo>
                  <a:pt x="0" y="0"/>
                </a:moveTo>
                <a:lnTo>
                  <a:pt x="6351" y="0"/>
                </a:lnTo>
              </a:path>
            </a:pathLst>
          </a:custGeom>
          <a:noFill/>
          <a:ln w="7308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0" name=""/>
          <p:cNvSpPr/>
          <p:nvPr/>
        </p:nvSpPr>
        <p:spPr>
          <a:xfrm>
            <a:off x="3582720" y="1908000"/>
            <a:ext cx="2286000" cy="360"/>
          </a:xfrm>
          <a:custGeom>
            <a:avLst/>
            <a:gdLst>
              <a:gd name="textAreaLeft" fmla="*/ 0 w 2286000"/>
              <a:gd name="textAreaRight" fmla="*/ 2286360 w 228600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fill="none" w="6351" h="0">
                <a:moveTo>
                  <a:pt x="0" y="0"/>
                </a:moveTo>
                <a:lnTo>
                  <a:pt x="6351" y="0"/>
                </a:lnTo>
              </a:path>
            </a:pathLst>
          </a:custGeom>
          <a:noFill/>
          <a:ln w="73080">
            <a:solidFill>
              <a:srgbClr val="2a6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1" name=""/>
          <p:cNvSpPr/>
          <p:nvPr/>
        </p:nvSpPr>
        <p:spPr>
          <a:xfrm>
            <a:off x="4118760" y="1525680"/>
            <a:ext cx="78984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PSBT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"/>
          <p:cNvSpPr/>
          <p:nvPr/>
        </p:nvSpPr>
        <p:spPr>
          <a:xfrm>
            <a:off x="5055120" y="3109680"/>
            <a:ext cx="168012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PSBT(signed)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"/>
          <p:cNvSpPr/>
          <p:nvPr/>
        </p:nvSpPr>
        <p:spPr>
          <a:xfrm>
            <a:off x="3735720" y="2268000"/>
            <a:ext cx="82800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 BTC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"/>
          <p:cNvSpPr/>
          <p:nvPr/>
        </p:nvSpPr>
        <p:spPr>
          <a:xfrm>
            <a:off x="5824080" y="2664000"/>
            <a:ext cx="82800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2 BTC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PlaceHolder 2"/>
          <p:cNvSpPr>
            <a:spLocks noGrp="1"/>
          </p:cNvSpPr>
          <p:nvPr>
            <p:ph/>
          </p:nvPr>
        </p:nvSpPr>
        <p:spPr>
          <a:xfrm>
            <a:off x="1635120" y="3564000"/>
            <a:ext cx="2504520" cy="158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31104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Bob creates a transaction based on the channel UTXO and some of his own and sends it to Carol to co-sign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6" name="PlaceHolder 3"/>
          <p:cNvSpPr>
            <a:spLocks noGrp="1"/>
          </p:cNvSpPr>
          <p:nvPr>
            <p:ph/>
          </p:nvPr>
        </p:nvSpPr>
        <p:spPr>
          <a:xfrm>
            <a:off x="1815120" y="3533040"/>
            <a:ext cx="2504520" cy="158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2000"/>
          </a:bodyPr>
          <a:p>
            <a:pPr marL="35424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Bob broadcasts the transaction to the blockchain and both nodes wait for confirmation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3DB4E57-C130-4B87-921A-A9BF80B2E0E5}" type="slidenum">
              <a:t>22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5" dur="indefinite" restart="never" nodeType="tmRoot">
          <p:childTnLst>
            <p:seq>
              <p:cTn id="136" dur="indefinite" nodeType="mainSeq">
                <p:childTnLst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PlaceHolder 1"/>
          <p:cNvSpPr>
            <a:spLocks noGrp="1"/>
          </p:cNvSpPr>
          <p:nvPr>
            <p:ph type="title"/>
          </p:nvPr>
        </p:nvSpPr>
        <p:spPr>
          <a:xfrm>
            <a:off x="432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Splicing in Action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58" name=""/>
          <p:cNvGrpSpPr/>
          <p:nvPr/>
        </p:nvGrpSpPr>
        <p:grpSpPr>
          <a:xfrm>
            <a:off x="3168000" y="1955520"/>
            <a:ext cx="705600" cy="1294560"/>
            <a:chOff x="3168000" y="1955520"/>
            <a:chExt cx="705600" cy="1294560"/>
          </a:xfrm>
        </p:grpSpPr>
        <p:sp>
          <p:nvSpPr>
            <p:cNvPr id="559" name=""/>
            <p:cNvSpPr/>
            <p:nvPr/>
          </p:nvSpPr>
          <p:spPr>
            <a:xfrm>
              <a:off x="3427200" y="2856240"/>
              <a:ext cx="446400" cy="393840"/>
            </a:xfrm>
            <a:custGeom>
              <a:avLst/>
              <a:gdLst>
                <a:gd name="textAreaLeft" fmla="*/ 0 w 446400"/>
                <a:gd name="textAreaRight" fmla="*/ 446760 w 446400"/>
                <a:gd name="textAreaTop" fmla="*/ 0 h 393840"/>
                <a:gd name="textAreaBottom" fmla="*/ 394200 h 393840"/>
              </a:gdLst>
              <a:ahLst/>
              <a:rect l="textAreaLeft" t="textAreaTop" r="textAreaRight" b="textAreaBottom"/>
              <a:pathLst>
                <a:path w="1241" h="1095">
                  <a:moveTo>
                    <a:pt x="0" y="1095"/>
                  </a:moveTo>
                  <a:cubicBezTo>
                    <a:pt x="352" y="1095"/>
                    <a:pt x="902" y="749"/>
                    <a:pt x="1140" y="522"/>
                  </a:cubicBezTo>
                  <a:cubicBezTo>
                    <a:pt x="1377" y="293"/>
                    <a:pt x="1140" y="0"/>
                    <a:pt x="1020" y="0"/>
                  </a:cubicBezTo>
                  <a:lnTo>
                    <a:pt x="0" y="1095"/>
                  </a:lnTo>
                  <a:close/>
                </a:path>
              </a:pathLst>
            </a:custGeom>
            <a:solidFill>
              <a:srgbClr val="dddddd"/>
            </a:solidFill>
            <a:ln w="0"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AU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560" name=""/>
            <p:cNvGrpSpPr/>
            <p:nvPr/>
          </p:nvGrpSpPr>
          <p:grpSpPr>
            <a:xfrm>
              <a:off x="3168000" y="1955520"/>
              <a:ext cx="626400" cy="1294560"/>
              <a:chOff x="3168000" y="1955520"/>
              <a:chExt cx="626400" cy="1294560"/>
            </a:xfrm>
          </p:grpSpPr>
          <p:sp>
            <p:nvSpPr>
              <p:cNvPr id="561" name=""/>
              <p:cNvSpPr/>
              <p:nvPr/>
            </p:nvSpPr>
            <p:spPr>
              <a:xfrm>
                <a:off x="3168000" y="2274840"/>
                <a:ext cx="259200" cy="975240"/>
              </a:xfrm>
              <a:custGeom>
                <a:avLst/>
                <a:gdLst>
                  <a:gd name="textAreaLeft" fmla="*/ 0 w 259200"/>
                  <a:gd name="textAreaRight" fmla="*/ 259560 w 259200"/>
                  <a:gd name="textAreaTop" fmla="*/ 0 h 975240"/>
                  <a:gd name="textAreaBottom" fmla="*/ 975600 h 975240"/>
                </a:gdLst>
                <a:ahLst/>
                <a:rect l="textAreaLeft" t="textAreaTop" r="textAreaRight" b="textAreaBottom"/>
                <a:pathLst>
                  <a:path w="721" h="2710">
                    <a:moveTo>
                      <a:pt x="0" y="2084"/>
                    </a:moveTo>
                    <a:lnTo>
                      <a:pt x="0" y="0"/>
                    </a:lnTo>
                    <a:lnTo>
                      <a:pt x="721" y="625"/>
                    </a:lnTo>
                    <a:lnTo>
                      <a:pt x="721" y="2710"/>
                    </a:lnTo>
                    <a:lnTo>
                      <a:pt x="0" y="2084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162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62" name=""/>
              <p:cNvSpPr/>
              <p:nvPr/>
            </p:nvSpPr>
            <p:spPr>
              <a:xfrm>
                <a:off x="3427200" y="2180520"/>
                <a:ext cx="366840" cy="1069200"/>
              </a:xfrm>
              <a:custGeom>
                <a:avLst/>
                <a:gdLst>
                  <a:gd name="textAreaLeft" fmla="*/ 0 w 366840"/>
                  <a:gd name="textAreaRight" fmla="*/ 367200 w 366840"/>
                  <a:gd name="textAreaTop" fmla="*/ 0 h 1069200"/>
                  <a:gd name="textAreaBottom" fmla="*/ 1069560 h 1069200"/>
                </a:gdLst>
                <a:ahLst/>
                <a:rect l="textAreaLeft" t="textAreaTop" r="textAreaRight" b="textAreaBottom"/>
                <a:pathLst>
                  <a:path w="1020" h="2971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020" y="2084"/>
                    </a:lnTo>
                    <a:lnTo>
                      <a:pt x="0" y="297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9999"/>
                  </a:gs>
                  <a:gs pos="100000">
                    <a:srgbClr val="333333"/>
                  </a:gs>
                </a:gsLst>
                <a:path path="rect">
                  <a:fillToRect l="30000" t="30000" r="70000" b="70000"/>
                </a:path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63" name=""/>
              <p:cNvSpPr/>
              <p:nvPr/>
            </p:nvSpPr>
            <p:spPr>
              <a:xfrm>
                <a:off x="3168000" y="1955520"/>
                <a:ext cx="626400" cy="54396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543960"/>
                  <a:gd name="textAreaBottom" fmla="*/ 544320 h 543960"/>
                </a:gdLst>
                <a:ahLst/>
                <a:rect l="textAreaLeft" t="textAreaTop" r="textAreaRight" b="textAreaBottom"/>
                <a:pathLst>
                  <a:path w="1741" h="1512">
                    <a:moveTo>
                      <a:pt x="721" y="1512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721" y="1512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54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64" name=""/>
              <p:cNvSpPr/>
              <p:nvPr/>
            </p:nvSpPr>
            <p:spPr>
              <a:xfrm>
                <a:off x="3168000" y="1955520"/>
                <a:ext cx="626400" cy="129420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1294200"/>
                  <a:gd name="textAreaBottom" fmla="*/ 1294560 h 1294200"/>
                </a:gdLst>
                <a:ahLst/>
                <a:rect l="textAreaLeft" t="textAreaTop" r="textAreaRight" b="textAreaBottom"/>
                <a:pathLst>
                  <a:path w="1741" h="3596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1741" y="2710"/>
                    </a:lnTo>
                    <a:lnTo>
                      <a:pt x="721" y="3596"/>
                    </a:lnTo>
                    <a:lnTo>
                      <a:pt x="0" y="2971"/>
                    </a:lnTo>
                    <a:close/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65" name=""/>
              <p:cNvSpPr/>
              <p:nvPr/>
            </p:nvSpPr>
            <p:spPr>
              <a:xfrm flipH="1" flipV="1">
                <a:off x="3211200" y="291276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66" name=""/>
              <p:cNvSpPr/>
              <p:nvPr/>
            </p:nvSpPr>
            <p:spPr>
              <a:xfrm flipH="1" flipV="1">
                <a:off x="3211200" y="298764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67" name=""/>
              <p:cNvSpPr/>
              <p:nvPr/>
            </p:nvSpPr>
            <p:spPr>
              <a:xfrm flipH="1" flipV="1">
                <a:off x="3211200" y="294984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68" name=""/>
              <p:cNvSpPr/>
              <p:nvPr/>
            </p:nvSpPr>
            <p:spPr>
              <a:xfrm>
                <a:off x="3189600" y="2387160"/>
                <a:ext cx="215640" cy="224640"/>
              </a:xfrm>
              <a:custGeom>
                <a:avLst/>
                <a:gdLst>
                  <a:gd name="textAreaLeft" fmla="*/ 0 w 215640"/>
                  <a:gd name="textAreaRight" fmla="*/ 216000 w 215640"/>
                  <a:gd name="textAreaTop" fmla="*/ 0 h 224640"/>
                  <a:gd name="textAreaBottom" fmla="*/ 225000 h 224640"/>
                </a:gdLst>
                <a:ahLst/>
                <a:rect l="textAreaLeft" t="textAreaTop" r="textAreaRight" b="textAreaBottom"/>
                <a:pathLst>
                  <a:path fill="none" w="600" h="625">
                    <a:moveTo>
                      <a:pt x="600" y="625"/>
                    </a:moveTo>
                    <a:lnTo>
                      <a:pt x="0" y="105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69" name=""/>
              <p:cNvSpPr/>
              <p:nvPr/>
            </p:nvSpPr>
            <p:spPr>
              <a:xfrm>
                <a:off x="3193200" y="2386440"/>
                <a:ext cx="212040" cy="225720"/>
              </a:xfrm>
              <a:custGeom>
                <a:avLst/>
                <a:gdLst>
                  <a:gd name="textAreaLeft" fmla="*/ 0 w 212040"/>
                  <a:gd name="textAreaRight" fmla="*/ 212400 w 212040"/>
                  <a:gd name="textAreaTop" fmla="*/ 0 h 225720"/>
                  <a:gd name="textAreaBottom" fmla="*/ 226080 h 225720"/>
                </a:gdLst>
                <a:ahLst/>
                <a:rect l="textAreaLeft" t="textAreaTop" r="textAreaRight" b="textAreaBottom"/>
                <a:pathLst>
                  <a:path fill="none" w="590" h="628">
                    <a:moveTo>
                      <a:pt x="590" y="628"/>
                    </a:moveTo>
                    <a:lnTo>
                      <a:pt x="590" y="523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70" name=""/>
              <p:cNvSpPr/>
              <p:nvPr/>
            </p:nvSpPr>
            <p:spPr>
              <a:xfrm>
                <a:off x="3269520" y="2761560"/>
                <a:ext cx="25200" cy="65880"/>
              </a:xfrm>
              <a:custGeom>
                <a:avLst/>
                <a:gdLst>
                  <a:gd name="textAreaLeft" fmla="*/ 0 w 25200"/>
                  <a:gd name="textAreaRight" fmla="*/ 25560 w 2520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71" h="184">
                    <a:moveTo>
                      <a:pt x="0" y="123"/>
                    </a:moveTo>
                    <a:lnTo>
                      <a:pt x="0" y="0"/>
                    </a:lnTo>
                    <a:lnTo>
                      <a:pt x="71" y="61"/>
                    </a:lnTo>
                    <a:lnTo>
                      <a:pt x="71" y="184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14040" bIns="14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71" name=""/>
              <p:cNvSpPr/>
              <p:nvPr/>
            </p:nvSpPr>
            <p:spPr>
              <a:xfrm flipH="1" flipV="1">
                <a:off x="3211200" y="287496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p:grpSp>
      </p:grpSp>
      <p:pic>
        <p:nvPicPr>
          <p:cNvPr id="572" name="" descr=""/>
          <p:cNvPicPr/>
          <p:nvPr/>
        </p:nvPicPr>
        <p:blipFill>
          <a:blip r:embed="rId1"/>
          <a:stretch/>
        </p:blipFill>
        <p:spPr>
          <a:xfrm rot="20177400">
            <a:off x="3250080" y="2352240"/>
            <a:ext cx="523440" cy="496800"/>
          </a:xfrm>
          <a:prstGeom prst="rect">
            <a:avLst/>
          </a:prstGeom>
          <a:ln w="18000">
            <a:noFill/>
          </a:ln>
        </p:spPr>
      </p:pic>
      <p:sp>
        <p:nvSpPr>
          <p:cNvPr id="573" name=""/>
          <p:cNvSpPr/>
          <p:nvPr/>
        </p:nvSpPr>
        <p:spPr>
          <a:xfrm>
            <a:off x="3074760" y="3289680"/>
            <a:ext cx="58572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Bob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574" name=""/>
          <p:cNvGrpSpPr/>
          <p:nvPr/>
        </p:nvGrpSpPr>
        <p:grpSpPr>
          <a:xfrm>
            <a:off x="6620040" y="1955880"/>
            <a:ext cx="705600" cy="1294560"/>
            <a:chOff x="6620040" y="1955880"/>
            <a:chExt cx="705600" cy="1294560"/>
          </a:xfrm>
        </p:grpSpPr>
        <p:sp>
          <p:nvSpPr>
            <p:cNvPr id="575" name=""/>
            <p:cNvSpPr/>
            <p:nvPr/>
          </p:nvSpPr>
          <p:spPr>
            <a:xfrm>
              <a:off x="6879240" y="2856600"/>
              <a:ext cx="446400" cy="393840"/>
            </a:xfrm>
            <a:custGeom>
              <a:avLst/>
              <a:gdLst>
                <a:gd name="textAreaLeft" fmla="*/ 0 w 446400"/>
                <a:gd name="textAreaRight" fmla="*/ 446760 w 446400"/>
                <a:gd name="textAreaTop" fmla="*/ 0 h 393840"/>
                <a:gd name="textAreaBottom" fmla="*/ 394200 h 393840"/>
              </a:gdLst>
              <a:ahLst/>
              <a:rect l="textAreaLeft" t="textAreaTop" r="textAreaRight" b="textAreaBottom"/>
              <a:pathLst>
                <a:path w="1241" h="1095">
                  <a:moveTo>
                    <a:pt x="0" y="1095"/>
                  </a:moveTo>
                  <a:cubicBezTo>
                    <a:pt x="352" y="1095"/>
                    <a:pt x="902" y="749"/>
                    <a:pt x="1140" y="522"/>
                  </a:cubicBezTo>
                  <a:cubicBezTo>
                    <a:pt x="1377" y="293"/>
                    <a:pt x="1140" y="0"/>
                    <a:pt x="1020" y="0"/>
                  </a:cubicBezTo>
                  <a:lnTo>
                    <a:pt x="0" y="1095"/>
                  </a:lnTo>
                  <a:close/>
                </a:path>
              </a:pathLst>
            </a:custGeom>
            <a:solidFill>
              <a:srgbClr val="dddddd"/>
            </a:solidFill>
            <a:ln w="0"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AU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576" name=""/>
            <p:cNvGrpSpPr/>
            <p:nvPr/>
          </p:nvGrpSpPr>
          <p:grpSpPr>
            <a:xfrm>
              <a:off x="6620040" y="1955880"/>
              <a:ext cx="626400" cy="1294560"/>
              <a:chOff x="6620040" y="1955880"/>
              <a:chExt cx="626400" cy="1294560"/>
            </a:xfrm>
          </p:grpSpPr>
          <p:sp>
            <p:nvSpPr>
              <p:cNvPr id="577" name=""/>
              <p:cNvSpPr/>
              <p:nvPr/>
            </p:nvSpPr>
            <p:spPr>
              <a:xfrm>
                <a:off x="6620040" y="2275200"/>
                <a:ext cx="259200" cy="975240"/>
              </a:xfrm>
              <a:custGeom>
                <a:avLst/>
                <a:gdLst>
                  <a:gd name="textAreaLeft" fmla="*/ 0 w 259200"/>
                  <a:gd name="textAreaRight" fmla="*/ 259560 w 259200"/>
                  <a:gd name="textAreaTop" fmla="*/ 0 h 975240"/>
                  <a:gd name="textAreaBottom" fmla="*/ 975600 h 975240"/>
                </a:gdLst>
                <a:ahLst/>
                <a:rect l="textAreaLeft" t="textAreaTop" r="textAreaRight" b="textAreaBottom"/>
                <a:pathLst>
                  <a:path w="721" h="2710">
                    <a:moveTo>
                      <a:pt x="0" y="2084"/>
                    </a:moveTo>
                    <a:lnTo>
                      <a:pt x="0" y="0"/>
                    </a:lnTo>
                    <a:lnTo>
                      <a:pt x="721" y="625"/>
                    </a:lnTo>
                    <a:lnTo>
                      <a:pt x="721" y="2710"/>
                    </a:lnTo>
                    <a:lnTo>
                      <a:pt x="0" y="2084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162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78" name=""/>
              <p:cNvSpPr/>
              <p:nvPr/>
            </p:nvSpPr>
            <p:spPr>
              <a:xfrm>
                <a:off x="6879240" y="2180880"/>
                <a:ext cx="366840" cy="1069200"/>
              </a:xfrm>
              <a:custGeom>
                <a:avLst/>
                <a:gdLst>
                  <a:gd name="textAreaLeft" fmla="*/ 0 w 366840"/>
                  <a:gd name="textAreaRight" fmla="*/ 367200 w 366840"/>
                  <a:gd name="textAreaTop" fmla="*/ 0 h 1069200"/>
                  <a:gd name="textAreaBottom" fmla="*/ 1069560 h 1069200"/>
                </a:gdLst>
                <a:ahLst/>
                <a:rect l="textAreaLeft" t="textAreaTop" r="textAreaRight" b="textAreaBottom"/>
                <a:pathLst>
                  <a:path w="1020" h="2971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020" y="2084"/>
                    </a:lnTo>
                    <a:lnTo>
                      <a:pt x="0" y="297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9999"/>
                  </a:gs>
                  <a:gs pos="100000">
                    <a:srgbClr val="333333"/>
                  </a:gs>
                </a:gsLst>
                <a:path path="rect">
                  <a:fillToRect l="30000" t="30000" r="70000" b="70000"/>
                </a:path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79" name=""/>
              <p:cNvSpPr/>
              <p:nvPr/>
            </p:nvSpPr>
            <p:spPr>
              <a:xfrm>
                <a:off x="6620040" y="1955880"/>
                <a:ext cx="626400" cy="54396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543960"/>
                  <a:gd name="textAreaBottom" fmla="*/ 544320 h 543960"/>
                </a:gdLst>
                <a:ahLst/>
                <a:rect l="textAreaLeft" t="textAreaTop" r="textAreaRight" b="textAreaBottom"/>
                <a:pathLst>
                  <a:path w="1741" h="1512">
                    <a:moveTo>
                      <a:pt x="721" y="1512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721" y="1512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54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80" name=""/>
              <p:cNvSpPr/>
              <p:nvPr/>
            </p:nvSpPr>
            <p:spPr>
              <a:xfrm>
                <a:off x="6620040" y="1955880"/>
                <a:ext cx="626400" cy="129420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1294200"/>
                  <a:gd name="textAreaBottom" fmla="*/ 1294560 h 1294200"/>
                </a:gdLst>
                <a:ahLst/>
                <a:rect l="textAreaLeft" t="textAreaTop" r="textAreaRight" b="textAreaBottom"/>
                <a:pathLst>
                  <a:path w="1741" h="3596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1741" y="2710"/>
                    </a:lnTo>
                    <a:lnTo>
                      <a:pt x="721" y="3596"/>
                    </a:lnTo>
                    <a:lnTo>
                      <a:pt x="0" y="2971"/>
                    </a:lnTo>
                    <a:close/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81" name=""/>
              <p:cNvSpPr/>
              <p:nvPr/>
            </p:nvSpPr>
            <p:spPr>
              <a:xfrm flipH="1" flipV="1">
                <a:off x="6663240" y="291312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82" name=""/>
              <p:cNvSpPr/>
              <p:nvPr/>
            </p:nvSpPr>
            <p:spPr>
              <a:xfrm flipH="1" flipV="1">
                <a:off x="6663240" y="298800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83" name=""/>
              <p:cNvSpPr/>
              <p:nvPr/>
            </p:nvSpPr>
            <p:spPr>
              <a:xfrm flipH="1" flipV="1">
                <a:off x="6663240" y="295020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84" name=""/>
              <p:cNvSpPr/>
              <p:nvPr/>
            </p:nvSpPr>
            <p:spPr>
              <a:xfrm>
                <a:off x="6641640" y="2387520"/>
                <a:ext cx="215640" cy="224640"/>
              </a:xfrm>
              <a:custGeom>
                <a:avLst/>
                <a:gdLst>
                  <a:gd name="textAreaLeft" fmla="*/ 0 w 215640"/>
                  <a:gd name="textAreaRight" fmla="*/ 216000 w 215640"/>
                  <a:gd name="textAreaTop" fmla="*/ 0 h 224640"/>
                  <a:gd name="textAreaBottom" fmla="*/ 225000 h 224640"/>
                </a:gdLst>
                <a:ahLst/>
                <a:rect l="textAreaLeft" t="textAreaTop" r="textAreaRight" b="textAreaBottom"/>
                <a:pathLst>
                  <a:path fill="none" w="600" h="625">
                    <a:moveTo>
                      <a:pt x="600" y="625"/>
                    </a:moveTo>
                    <a:lnTo>
                      <a:pt x="0" y="105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85" name=""/>
              <p:cNvSpPr/>
              <p:nvPr/>
            </p:nvSpPr>
            <p:spPr>
              <a:xfrm>
                <a:off x="6645240" y="2386800"/>
                <a:ext cx="212040" cy="225720"/>
              </a:xfrm>
              <a:custGeom>
                <a:avLst/>
                <a:gdLst>
                  <a:gd name="textAreaLeft" fmla="*/ 0 w 212040"/>
                  <a:gd name="textAreaRight" fmla="*/ 212400 w 212040"/>
                  <a:gd name="textAreaTop" fmla="*/ 0 h 225720"/>
                  <a:gd name="textAreaBottom" fmla="*/ 226080 h 225720"/>
                </a:gdLst>
                <a:ahLst/>
                <a:rect l="textAreaLeft" t="textAreaTop" r="textAreaRight" b="textAreaBottom"/>
                <a:pathLst>
                  <a:path fill="none" w="590" h="628">
                    <a:moveTo>
                      <a:pt x="590" y="628"/>
                    </a:moveTo>
                    <a:lnTo>
                      <a:pt x="590" y="523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86" name=""/>
              <p:cNvSpPr/>
              <p:nvPr/>
            </p:nvSpPr>
            <p:spPr>
              <a:xfrm>
                <a:off x="6721560" y="2761920"/>
                <a:ext cx="25200" cy="65880"/>
              </a:xfrm>
              <a:custGeom>
                <a:avLst/>
                <a:gdLst>
                  <a:gd name="textAreaLeft" fmla="*/ 0 w 25200"/>
                  <a:gd name="textAreaRight" fmla="*/ 25560 w 2520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71" h="184">
                    <a:moveTo>
                      <a:pt x="0" y="123"/>
                    </a:moveTo>
                    <a:lnTo>
                      <a:pt x="0" y="0"/>
                    </a:lnTo>
                    <a:lnTo>
                      <a:pt x="71" y="61"/>
                    </a:lnTo>
                    <a:lnTo>
                      <a:pt x="71" y="184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14040" bIns="14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587" name=""/>
              <p:cNvSpPr/>
              <p:nvPr/>
            </p:nvSpPr>
            <p:spPr>
              <a:xfrm flipH="1" flipV="1">
                <a:off x="6663240" y="287532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p:grpSp>
      </p:grpSp>
      <p:pic>
        <p:nvPicPr>
          <p:cNvPr id="588" name="" descr=""/>
          <p:cNvPicPr/>
          <p:nvPr/>
        </p:nvPicPr>
        <p:blipFill>
          <a:blip r:embed="rId2"/>
          <a:stretch/>
        </p:blipFill>
        <p:spPr>
          <a:xfrm rot="20177400">
            <a:off x="3246120" y="2352600"/>
            <a:ext cx="523440" cy="496800"/>
          </a:xfrm>
          <a:prstGeom prst="rect">
            <a:avLst/>
          </a:prstGeom>
          <a:ln w="18000">
            <a:noFill/>
          </a:ln>
        </p:spPr>
      </p:pic>
      <p:pic>
        <p:nvPicPr>
          <p:cNvPr id="589" name="" descr=""/>
          <p:cNvPicPr/>
          <p:nvPr/>
        </p:nvPicPr>
        <p:blipFill>
          <a:blip r:embed="rId3"/>
          <a:stretch/>
        </p:blipFill>
        <p:spPr>
          <a:xfrm rot="20177400">
            <a:off x="6702480" y="2352600"/>
            <a:ext cx="523440" cy="496800"/>
          </a:xfrm>
          <a:prstGeom prst="rect">
            <a:avLst/>
          </a:prstGeom>
          <a:ln w="18000">
            <a:noFill/>
          </a:ln>
        </p:spPr>
      </p:pic>
      <p:sp>
        <p:nvSpPr>
          <p:cNvPr id="590" name=""/>
          <p:cNvSpPr/>
          <p:nvPr/>
        </p:nvSpPr>
        <p:spPr>
          <a:xfrm>
            <a:off x="6566760" y="3289680"/>
            <a:ext cx="72432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Carol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1" name=""/>
          <p:cNvSpPr/>
          <p:nvPr/>
        </p:nvSpPr>
        <p:spPr>
          <a:xfrm>
            <a:off x="3794400" y="2880000"/>
            <a:ext cx="2825280" cy="20160"/>
          </a:xfrm>
          <a:custGeom>
            <a:avLst/>
            <a:gdLst>
              <a:gd name="textAreaLeft" fmla="*/ 0 w 2825280"/>
              <a:gd name="textAreaRight" fmla="*/ 2825640 w 2825280"/>
              <a:gd name="textAreaTop" fmla="*/ 0 h 20160"/>
              <a:gd name="textAreaBottom" fmla="*/ 20520 h 20160"/>
            </a:gdLst>
            <a:ahLst/>
            <a:rect l="textAreaLeft" t="textAreaTop" r="textAreaRight" b="textAreaBottom"/>
            <a:pathLst>
              <a:path fill="none" w="7849" h="57">
                <a:moveTo>
                  <a:pt x="0" y="0"/>
                </a:moveTo>
                <a:lnTo>
                  <a:pt x="7849" y="57"/>
                </a:lnTo>
              </a:path>
            </a:pathLst>
          </a:custGeom>
          <a:noFill/>
          <a:ln w="109800">
            <a:solidFill>
              <a:srgbClr val="000000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35720" rIns="135720" tIns="-70200" bIns="-702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2" name=""/>
          <p:cNvSpPr/>
          <p:nvPr/>
        </p:nvSpPr>
        <p:spPr>
          <a:xfrm>
            <a:off x="3771720" y="2483640"/>
            <a:ext cx="84024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2 BTC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3" name=""/>
          <p:cNvSpPr/>
          <p:nvPr/>
        </p:nvSpPr>
        <p:spPr>
          <a:xfrm>
            <a:off x="5824080" y="2916000"/>
            <a:ext cx="82800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2 BTC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4" name=""/>
          <p:cNvSpPr/>
          <p:nvPr/>
        </p:nvSpPr>
        <p:spPr>
          <a:xfrm>
            <a:off x="3805920" y="2196000"/>
            <a:ext cx="2825280" cy="20160"/>
          </a:xfrm>
          <a:custGeom>
            <a:avLst/>
            <a:gdLst>
              <a:gd name="textAreaLeft" fmla="*/ 0 w 2825280"/>
              <a:gd name="textAreaRight" fmla="*/ 2825640 w 2825280"/>
              <a:gd name="textAreaTop" fmla="*/ 0 h 20160"/>
              <a:gd name="textAreaBottom" fmla="*/ 20520 h 20160"/>
            </a:gdLst>
            <a:ahLst/>
            <a:rect l="textAreaLeft" t="textAreaTop" r="textAreaRight" b="textAreaBottom"/>
            <a:pathLst>
              <a:path fill="none" w="7849" h="57">
                <a:moveTo>
                  <a:pt x="0" y="0"/>
                </a:moveTo>
                <a:lnTo>
                  <a:pt x="7849" y="57"/>
                </a:lnTo>
              </a:path>
            </a:pathLst>
          </a:custGeom>
          <a:noFill/>
          <a:ln w="109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5720" rIns="135720" tIns="-70200" bIns="-702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"/>
          <p:cNvSpPr/>
          <p:nvPr/>
        </p:nvSpPr>
        <p:spPr>
          <a:xfrm>
            <a:off x="3747240" y="1836000"/>
            <a:ext cx="82800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1 BTC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6" name=""/>
          <p:cNvSpPr/>
          <p:nvPr/>
        </p:nvSpPr>
        <p:spPr>
          <a:xfrm>
            <a:off x="5835600" y="2232000"/>
            <a:ext cx="82800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2 BTC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7" name="PlaceHolder 2"/>
          <p:cNvSpPr>
            <a:spLocks noGrp="1"/>
          </p:cNvSpPr>
          <p:nvPr>
            <p:ph/>
          </p:nvPr>
        </p:nvSpPr>
        <p:spPr>
          <a:xfrm>
            <a:off x="1599120" y="3641040"/>
            <a:ext cx="2504520" cy="158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6000"/>
          </a:bodyPr>
          <a:p>
            <a:pPr marL="37152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Once confirmed Bob and Carol open the new channel lightning between them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PlaceHolder 3"/>
          <p:cNvSpPr>
            <a:spLocks noGrp="1"/>
          </p:cNvSpPr>
          <p:nvPr>
            <p:ph/>
          </p:nvPr>
        </p:nvSpPr>
        <p:spPr>
          <a:xfrm>
            <a:off x="1692360" y="3662280"/>
            <a:ext cx="2504520" cy="158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3000"/>
          </a:bodyPr>
          <a:p>
            <a:pPr marL="27216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But… this channel will not be broadcasted until 6 confirmations. Any channel updates (payments) will be updated on both the old and the new channel.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PlaceHolder 4"/>
          <p:cNvSpPr>
            <a:spLocks noGrp="1"/>
          </p:cNvSpPr>
          <p:nvPr>
            <p:ph/>
          </p:nvPr>
        </p:nvSpPr>
        <p:spPr>
          <a:xfrm>
            <a:off x="1728360" y="3662280"/>
            <a:ext cx="2504520" cy="158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2000"/>
          </a:bodyPr>
          <a:p>
            <a:pPr marL="31104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After 6 confirmations, the new channel will be fully active and the old channel can be forgotten (including all old channel states)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"/>
          <p:cNvSpPr/>
          <p:nvPr/>
        </p:nvSpPr>
        <p:spPr>
          <a:xfrm>
            <a:off x="3771720" y="2875320"/>
            <a:ext cx="2825280" cy="20160"/>
          </a:xfrm>
          <a:custGeom>
            <a:avLst/>
            <a:gdLst>
              <a:gd name="textAreaLeft" fmla="*/ 0 w 2825280"/>
              <a:gd name="textAreaRight" fmla="*/ 2825640 w 2825280"/>
              <a:gd name="textAreaTop" fmla="*/ 0 h 20160"/>
              <a:gd name="textAreaBottom" fmla="*/ 20520 h 20160"/>
            </a:gdLst>
            <a:ahLst/>
            <a:rect l="textAreaLeft" t="textAreaTop" r="textAreaRight" b="textAreaBottom"/>
            <a:pathLst>
              <a:path fill="none" w="7849" h="57">
                <a:moveTo>
                  <a:pt x="0" y="0"/>
                </a:moveTo>
                <a:lnTo>
                  <a:pt x="7849" y="57"/>
                </a:lnTo>
              </a:path>
            </a:pathLst>
          </a:custGeom>
          <a:noFill/>
          <a:ln w="1098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35720" rIns="135720" tIns="-70200" bIns="-702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559A612-CE7F-44C6-85FA-48363C36750D}" type="slidenum">
              <a:t>23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9" dur="indefinite" restart="never" nodeType="tmRoot">
          <p:childTnLst>
            <p:seq>
              <p:cTn id="180" dur="indefinite" nodeType="mainSeq">
                <p:childTnLst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PlaceHolder 1"/>
          <p:cNvSpPr>
            <a:spLocks noGrp="1"/>
          </p:cNvSpPr>
          <p:nvPr>
            <p:ph type="title"/>
          </p:nvPr>
        </p:nvSpPr>
        <p:spPr>
          <a:xfrm>
            <a:off x="1620000" y="-3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050505"/>
                </a:solidFill>
                <a:latin typeface="Times New Roman"/>
              </a:rPr>
              <a:t>Splicing Channel States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2" name=""/>
          <p:cNvSpPr/>
          <p:nvPr/>
        </p:nvSpPr>
        <p:spPr>
          <a:xfrm>
            <a:off x="1800000" y="750600"/>
            <a:ext cx="6181200" cy="554904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"state_changes": [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"timestamp": "2025-07-15T17:15:33.296Z",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"old_state": "DUALOPEND_OPEN_COMMITTED",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"new_state": "DUALOPEND_AWAITING_LOCKIN",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"cause": "remote",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"message": "Sigs exchanged, waiting for lock-in"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},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"timestamp": "2025-07-15T17:15:52.128Z",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"old_state": "DUALOPEND_AWAITING_LOCKIN",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"new_state": "CHANNELD_NORMAL",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"cause": "remote",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"message": "Lockin complete"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},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"timestamp": "2025-07-15T17:28:25.006Z",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"old_state": "CHANNELD_NORMAL",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"new_state": "CHANNELD_AWAITING_SPLICE",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"cause": "remote",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"message": "Splice signatures sent"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},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{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"timestamp": "2025-07-15T17:39:13.785Z",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"old_state": "CHANNELD_AWAITING_SPLICE",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"new_state": "CHANNELD_NORMAL",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"cause": "remote",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"message": "Lockin complete"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en-GB" sz="1200" spc="-1" strike="noStrike">
                <a:solidFill>
                  <a:srgbClr val="000000"/>
                </a:solidFill>
                <a:latin typeface="Arial"/>
              </a:rPr>
              <a:t>}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EB1944B1-C42F-4A3A-8159-7E3B98A09664}" type="slidenum">
              <a:t>24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050505"/>
                </a:solidFill>
                <a:latin typeface="Times New Roman"/>
              </a:rPr>
              <a:t>Splicing Status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4" name="PlaceHolder 2"/>
          <p:cNvSpPr>
            <a:spLocks noGrp="1"/>
          </p:cNvSpPr>
          <p:nvPr>
            <p:ph/>
          </p:nvPr>
        </p:nvSpPr>
        <p:spPr>
          <a:xfrm>
            <a:off x="1800000" y="1296000"/>
            <a:ext cx="7199640" cy="35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C-Lightning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Eclair (Phoenix)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Still some interoperability issues between the two.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991E25C-8811-44C8-84CE-E6FE00A7CFC6}" type="slidenum">
              <a:t>25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PlaceHolder 1"/>
          <p:cNvSpPr>
            <a:spLocks noGrp="1"/>
          </p:cNvSpPr>
          <p:nvPr>
            <p:ph type="title"/>
          </p:nvPr>
        </p:nvSpPr>
        <p:spPr>
          <a:xfrm>
            <a:off x="1476000" y="-144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LN Wallet Types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06" name="" descr=""/>
          <p:cNvPicPr/>
          <p:nvPr/>
        </p:nvPicPr>
        <p:blipFill>
          <a:blip r:embed="rId1"/>
          <a:stretch/>
        </p:blipFill>
        <p:spPr>
          <a:xfrm>
            <a:off x="3060000" y="717120"/>
            <a:ext cx="4679640" cy="49345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E4305BB-41D6-4E25-AA9B-4EE6D1144ABD}" type="slidenum">
              <a:t>26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Lightning as the glue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8" name="PlaceHolder 2"/>
          <p:cNvSpPr>
            <a:spLocks noGrp="1"/>
          </p:cNvSpPr>
          <p:nvPr>
            <p:ph/>
          </p:nvPr>
        </p:nvSpPr>
        <p:spPr>
          <a:xfrm>
            <a:off x="2340000" y="1440000"/>
            <a:ext cx="2519640" cy="3779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Liquid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Cashu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Fedimint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Ark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Exchanges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Taproot Assets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606DE9BE-6A0C-44A3-9243-768A9EFFF53A}" type="slidenum">
              <a:t>27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PlaceHolder 1"/>
          <p:cNvSpPr>
            <a:spLocks noGrp="1"/>
          </p:cNvSpPr>
          <p:nvPr>
            <p:ph type="title"/>
          </p:nvPr>
        </p:nvSpPr>
        <p:spPr>
          <a:xfrm>
            <a:off x="1008000" y="2052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4800" spc="-1" strike="noStrike">
                <a:solidFill>
                  <a:srgbClr val="050505"/>
                </a:solidFill>
                <a:latin typeface="Times New Roman"/>
              </a:rPr>
              <a:t>Thank You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10" name="" descr=""/>
          <p:cNvPicPr/>
          <p:nvPr/>
        </p:nvPicPr>
        <p:blipFill>
          <a:blip r:embed="rId1"/>
          <a:stretch/>
        </p:blipFill>
        <p:spPr>
          <a:xfrm>
            <a:off x="7661520" y="4294080"/>
            <a:ext cx="2289960" cy="128592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A48A90E-1131-4DBA-91AA-4EE51B57D471}" type="slidenum">
              <a:t>28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050505"/>
                </a:solidFill>
                <a:latin typeface="Times New Roman"/>
              </a:rPr>
              <a:t>Lightning Network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2"/>
          <p:cNvSpPr>
            <a:spLocks noGrp="1"/>
          </p:cNvSpPr>
          <p:nvPr>
            <p:ph/>
          </p:nvPr>
        </p:nvSpPr>
        <p:spPr>
          <a:xfrm>
            <a:off x="2340000" y="1296000"/>
            <a:ext cx="4679640" cy="248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4000"/>
          </a:bodyPr>
          <a:p>
            <a:pPr marL="40608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6080" indent="-3045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Started in 2017??  --&gt; Reckless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6080" indent="-3045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First (and only) Layer 2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6080" indent="-3045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Grown to 11K nodes in July 2025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06080" indent="-30456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4K BTC in public channels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6D2CF1-171E-4723-9DE5-1F0E325660DE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050505"/>
                </a:solidFill>
                <a:latin typeface="Times New Roman"/>
              </a:rPr>
              <a:t>Lightning Stats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9" name="" descr=""/>
          <p:cNvPicPr/>
          <p:nvPr/>
        </p:nvPicPr>
        <p:blipFill>
          <a:blip r:embed="rId1"/>
          <a:stretch/>
        </p:blipFill>
        <p:spPr>
          <a:xfrm>
            <a:off x="1980000" y="1404720"/>
            <a:ext cx="7114320" cy="2662920"/>
          </a:xfrm>
          <a:prstGeom prst="rect">
            <a:avLst/>
          </a:prstGeom>
          <a:ln w="18000">
            <a:solidFill>
              <a:srgbClr val="000000"/>
            </a:solidFill>
            <a:round/>
          </a:ln>
        </p:spPr>
      </p:pic>
      <p:sp>
        <p:nvSpPr>
          <p:cNvPr id="260" name=""/>
          <p:cNvSpPr/>
          <p:nvPr/>
        </p:nvSpPr>
        <p:spPr>
          <a:xfrm>
            <a:off x="1910880" y="5233680"/>
            <a:ext cx="222876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</a:rPr>
              <a:t>Souce: 1ML 15-July-25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F49BC53F-EE49-44D7-AACC-68FC3329F5C4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050505"/>
                </a:solidFill>
                <a:latin typeface="Times New Roman"/>
              </a:rPr>
              <a:t>Lightning Stats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"/>
          <p:cNvSpPr/>
          <p:nvPr/>
        </p:nvSpPr>
        <p:spPr>
          <a:xfrm>
            <a:off x="1910880" y="5233680"/>
            <a:ext cx="222876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000000"/>
                </a:solidFill>
                <a:latin typeface="Arial"/>
              </a:rPr>
              <a:t>Souce: 1ML 15-July-25</a:t>
            </a: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3" name="" descr=""/>
          <p:cNvPicPr/>
          <p:nvPr/>
        </p:nvPicPr>
        <p:blipFill>
          <a:blip r:embed="rId1"/>
          <a:stretch/>
        </p:blipFill>
        <p:spPr>
          <a:xfrm>
            <a:off x="3485880" y="938520"/>
            <a:ext cx="3533760" cy="4244760"/>
          </a:xfrm>
          <a:prstGeom prst="rect">
            <a:avLst/>
          </a:prstGeom>
          <a:ln w="18000">
            <a:noFill/>
          </a:ln>
        </p:spPr>
      </p:pic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964278D8-2A36-439D-8D03-CD70B151876B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050505"/>
                </a:solidFill>
                <a:latin typeface="Times New Roman"/>
              </a:rPr>
              <a:t>??Lighting Network quick recap??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5" name="PlaceHolder 2"/>
          <p:cNvSpPr>
            <a:spLocks noGrp="1"/>
          </p:cNvSpPr>
          <p:nvPr>
            <p:ph/>
          </p:nvPr>
        </p:nvSpPr>
        <p:spPr>
          <a:xfrm>
            <a:off x="2340000" y="1296000"/>
            <a:ext cx="4679640" cy="248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Payment channels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Network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Payments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54111AC-E368-46A0-B2B9-45773B0F4C06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050505"/>
                </a:solidFill>
                <a:latin typeface="Times New Roman"/>
              </a:rPr>
              <a:t>New(er) features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7" name="PlaceHolder 2"/>
          <p:cNvSpPr>
            <a:spLocks noGrp="1"/>
          </p:cNvSpPr>
          <p:nvPr>
            <p:ph/>
          </p:nvPr>
        </p:nvSpPr>
        <p:spPr>
          <a:xfrm>
            <a:off x="2340000" y="1296000"/>
            <a:ext cx="4679640" cy="248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BOLT12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Splicing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Taproot Channels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Taproot Assets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D39E1FB9-4420-4820-837C-F8D8785EB386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62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050505"/>
                </a:solidFill>
                <a:latin typeface="Times New Roman"/>
              </a:rPr>
              <a:t>BOLT12</a:t>
            </a:r>
            <a:r>
              <a:rPr b="0" lang="en-GB" sz="3300" spc="-1" strike="noStrike">
                <a:solidFill>
                  <a:srgbClr val="050505"/>
                </a:solidFill>
                <a:latin typeface="Times New Roman"/>
              </a:rPr>
              <a:t>   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2340000" y="1296000"/>
            <a:ext cx="6119640" cy="3563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3000"/>
          </a:bodyPr>
          <a:p>
            <a:pPr marL="35856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50505"/>
                </a:solidFill>
                <a:latin typeface="Arial"/>
              </a:rPr>
              <a:t>Features: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58560" indent="-26892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Reusable Invoices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58560" indent="-26892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Offers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58560" indent="-26892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Privacy through blinded paths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5856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58560" indent="0">
              <a:lnSpc>
                <a:spcPct val="100000"/>
              </a:lnSpc>
              <a:spcAft>
                <a:spcPts val="1060"/>
              </a:spcAft>
              <a:buNone/>
              <a:tabLst>
                <a:tab algn="l" pos="0"/>
              </a:tabLst>
            </a:pPr>
            <a:r>
              <a:rPr b="1" lang="en-GB" sz="2400" spc="-1" strike="noStrike">
                <a:solidFill>
                  <a:srgbClr val="050505"/>
                </a:solidFill>
                <a:latin typeface="Arial"/>
              </a:rPr>
              <a:t>Handy for: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58560" indent="-26892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Subscriptions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58560" indent="-26892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Tips/Donations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58560" indent="-268920">
              <a:lnSpc>
                <a:spcPct val="100000"/>
              </a:lnSpc>
              <a:spcAft>
                <a:spcPts val="1060"/>
              </a:spcAft>
              <a:buClr>
                <a:srgbClr val="000000"/>
              </a:buClr>
              <a:buSzPct val="40000"/>
              <a:buFont typeface="Wingdings" charset="2"/>
              <a:buChar char=""/>
              <a:tabLst>
                <a:tab algn="l" pos="0"/>
              </a:tabLst>
            </a:pPr>
            <a:r>
              <a:rPr b="0" lang="en-GB" sz="2400" spc="-1" strike="noStrike">
                <a:solidFill>
                  <a:srgbClr val="050505"/>
                </a:solidFill>
                <a:latin typeface="Arial"/>
              </a:rPr>
              <a:t>Static printed QR code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55948BCB-D0D1-4D02-BA3A-C124573C820D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title"/>
          </p:nvPr>
        </p:nvSpPr>
        <p:spPr>
          <a:xfrm>
            <a:off x="540000" y="216000"/>
            <a:ext cx="8099640" cy="935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300" spc="-1" strike="noStrike">
                <a:solidFill>
                  <a:srgbClr val="050505"/>
                </a:solidFill>
                <a:latin typeface="Times New Roman"/>
              </a:rPr>
              <a:t>Bolt11 Payment Flow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271" name="smart-phone 12"/>
          <p:cNvGrpSpPr/>
          <p:nvPr/>
        </p:nvGrpSpPr>
        <p:grpSpPr>
          <a:xfrm>
            <a:off x="3240000" y="2552040"/>
            <a:ext cx="320040" cy="619560"/>
            <a:chOff x="3240000" y="2552040"/>
            <a:chExt cx="320040" cy="619560"/>
          </a:xfrm>
        </p:grpSpPr>
        <p:sp>
          <p:nvSpPr>
            <p:cNvPr id="272" name=""/>
            <p:cNvSpPr/>
            <p:nvPr/>
          </p:nvSpPr>
          <p:spPr>
            <a:xfrm>
              <a:off x="3240000" y="2552040"/>
              <a:ext cx="320040" cy="619560"/>
            </a:xfrm>
            <a:custGeom>
              <a:avLst/>
              <a:gdLst>
                <a:gd name="textAreaLeft" fmla="*/ 9000 w 320040"/>
                <a:gd name="textAreaRight" fmla="*/ 311400 w 320040"/>
                <a:gd name="textAreaTop" fmla="*/ 9000 h 619560"/>
                <a:gd name="textAreaBottom" fmla="*/ 610920 h 619560"/>
              </a:gdLst>
              <a:ahLst/>
              <a:rect l="textAreaLeft" t="textAreaTop" r="textAreaRight" b="textAreaBottom"/>
              <a:pathLst>
                <a:path w="21600" h="41770">
                  <a:moveTo>
                    <a:pt x="2087" y="0"/>
                  </a:moveTo>
                  <a:arcTo wR="2087" hR="2087" stAng="16200000" swAng="-5400000"/>
                  <a:lnTo>
                    <a:pt x="0" y="39682"/>
                  </a:lnTo>
                  <a:arcTo wR="2087" hR="2087" stAng="10800000" swAng="-5400000"/>
                  <a:lnTo>
                    <a:pt x="19513" y="41770"/>
                  </a:lnTo>
                  <a:arcTo wR="2087" hR="2087" stAng="5400000" swAng="-5400000"/>
                  <a:lnTo>
                    <a:pt x="21600" y="2087"/>
                  </a:lnTo>
                  <a:arcTo wR="2087" hR="2087" stAng="0" swAng="-5400000"/>
                  <a:close/>
                </a:path>
              </a:pathLst>
            </a:custGeom>
            <a:solidFill>
              <a:srgbClr val="3465a4"/>
            </a:solidFill>
            <a:ln cap="rnd" w="19080">
              <a:solidFill>
                <a:srgbClr val="3465a4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73" name=""/>
            <p:cNvSpPr/>
            <p:nvPr/>
          </p:nvSpPr>
          <p:spPr>
            <a:xfrm>
              <a:off x="3272040" y="2614320"/>
              <a:ext cx="255960" cy="464400"/>
            </a:xfrm>
            <a:prstGeom prst="rect">
              <a:avLst/>
            </a:prstGeom>
            <a:solidFill>
              <a:srgbClr val="729fcf">
                <a:alpha val="30000"/>
              </a:srgbClr>
            </a:solidFill>
            <a:ln cap="rnd" w="19080">
              <a:solidFill>
                <a:srgbClr val="ffffff"/>
              </a:solidFill>
              <a:round/>
            </a:ln>
            <a:effectLst>
              <a:outerShdw blurRad="0" dir="0" dist="0"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54360" bIns="5436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74" name=""/>
            <p:cNvSpPr/>
            <p:nvPr/>
          </p:nvSpPr>
          <p:spPr>
            <a:xfrm>
              <a:off x="3336120" y="2583360"/>
              <a:ext cx="128160" cy="360"/>
            </a:xfrm>
            <a:prstGeom prst="line">
              <a:avLst/>
            </a:prstGeom>
            <a:ln cap="rnd" w="19080">
              <a:solidFill>
                <a:srgbClr val="ffffff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360" rIns="99360" tIns="-54360" bIns="-54360" anchor="ctr">
              <a:noAutofit/>
            </a:bodyPr>
            <a:p>
              <a:endParaRPr b="0" lang="en-GB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  <p:sp>
          <p:nvSpPr>
            <p:cNvPr id="275" name=""/>
            <p:cNvSpPr/>
            <p:nvPr/>
          </p:nvSpPr>
          <p:spPr>
            <a:xfrm>
              <a:off x="3367800" y="3097800"/>
              <a:ext cx="64440" cy="61560"/>
            </a:xfrm>
            <a:prstGeom prst="ellipse">
              <a:avLst/>
            </a:prstGeom>
            <a:solidFill>
              <a:srgbClr val="729fcf">
                <a:alpha val="30000"/>
              </a:srgbClr>
            </a:solidFill>
            <a:ln cap="rnd" w="19080">
              <a:solidFill>
                <a:srgbClr val="ffffff"/>
              </a:solidFill>
              <a:round/>
            </a:ln>
            <a:effectLst>
              <a:outerShdw blurRad="0" dir="0" dist="0" rotWithShape="0">
                <a:srgbClr val="729fcf"/>
              </a:outerShdw>
            </a:effectLst>
          </p:spPr>
          <p:style>
            <a:lnRef idx="0"/>
            <a:fillRef idx="0"/>
            <a:effectRef idx="0"/>
            <a:fontRef idx="minor"/>
          </p:style>
          <p:txBody>
            <a:bodyPr lIns="99360" rIns="99360" tIns="-10440" bIns="-10440" anchor="ctr">
              <a:noAutofit/>
            </a:bodyPr>
            <a:p>
              <a:pPr>
                <a:lnSpc>
                  <a:spcPct val="100000"/>
                </a:lnSpc>
              </a:pPr>
              <a:endParaRPr b="0" lang="en-GB" sz="1800" spc="-1" strike="noStrike">
                <a:solidFill>
                  <a:srgbClr val="000000"/>
                </a:solidFill>
                <a:latin typeface="Arial"/>
                <a:ea typeface="Microsoft YaHei"/>
              </a:endParaRPr>
            </a:p>
          </p:txBody>
        </p:sp>
      </p:grpSp>
      <p:sp>
        <p:nvSpPr>
          <p:cNvPr id="276" name=""/>
          <p:cNvSpPr/>
          <p:nvPr/>
        </p:nvSpPr>
        <p:spPr>
          <a:xfrm>
            <a:off x="3560400" y="2916000"/>
            <a:ext cx="531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grpSp>
        <p:nvGrpSpPr>
          <p:cNvPr id="277" name=""/>
          <p:cNvGrpSpPr/>
          <p:nvPr/>
        </p:nvGrpSpPr>
        <p:grpSpPr>
          <a:xfrm>
            <a:off x="6120000" y="2279520"/>
            <a:ext cx="705600" cy="1294560"/>
            <a:chOff x="6120000" y="2279520"/>
            <a:chExt cx="705600" cy="1294560"/>
          </a:xfrm>
        </p:grpSpPr>
        <p:sp>
          <p:nvSpPr>
            <p:cNvPr id="278" name=""/>
            <p:cNvSpPr/>
            <p:nvPr/>
          </p:nvSpPr>
          <p:spPr>
            <a:xfrm>
              <a:off x="6379200" y="3180240"/>
              <a:ext cx="446400" cy="393840"/>
            </a:xfrm>
            <a:custGeom>
              <a:avLst/>
              <a:gdLst>
                <a:gd name="textAreaLeft" fmla="*/ 0 w 446400"/>
                <a:gd name="textAreaRight" fmla="*/ 446760 w 446400"/>
                <a:gd name="textAreaTop" fmla="*/ 0 h 393840"/>
                <a:gd name="textAreaBottom" fmla="*/ 394200 h 393840"/>
              </a:gdLst>
              <a:ahLst/>
              <a:rect l="textAreaLeft" t="textAreaTop" r="textAreaRight" b="textAreaBottom"/>
              <a:pathLst>
                <a:path w="1241" h="1095">
                  <a:moveTo>
                    <a:pt x="0" y="1095"/>
                  </a:moveTo>
                  <a:cubicBezTo>
                    <a:pt x="352" y="1095"/>
                    <a:pt x="902" y="749"/>
                    <a:pt x="1140" y="522"/>
                  </a:cubicBezTo>
                  <a:cubicBezTo>
                    <a:pt x="1377" y="293"/>
                    <a:pt x="1140" y="0"/>
                    <a:pt x="1020" y="0"/>
                  </a:cubicBezTo>
                  <a:lnTo>
                    <a:pt x="0" y="1095"/>
                  </a:lnTo>
                  <a:close/>
                </a:path>
              </a:pathLst>
            </a:custGeom>
            <a:solidFill>
              <a:srgbClr val="dddddd"/>
            </a:solidFill>
            <a:ln w="0">
              <a:solidFill>
                <a:srgbClr val="dddddd"/>
              </a:solidFill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pPr>
                <a:lnSpc>
                  <a:spcPct val="100000"/>
                </a:lnSpc>
              </a:pPr>
              <a:endParaRPr b="0" lang="en-AU" sz="1800" spc="-1" strike="noStrike">
                <a:solidFill>
                  <a:srgbClr val="000000"/>
                </a:solidFill>
                <a:latin typeface="Arial"/>
                <a:ea typeface="DejaVu Sans"/>
              </a:endParaRPr>
            </a:p>
          </p:txBody>
        </p:sp>
        <p:grpSp>
          <p:nvGrpSpPr>
            <p:cNvPr id="279" name=""/>
            <p:cNvGrpSpPr/>
            <p:nvPr/>
          </p:nvGrpSpPr>
          <p:grpSpPr>
            <a:xfrm>
              <a:off x="6120000" y="2279520"/>
              <a:ext cx="626400" cy="1294560"/>
              <a:chOff x="6120000" y="2279520"/>
              <a:chExt cx="626400" cy="1294560"/>
            </a:xfrm>
          </p:grpSpPr>
          <p:sp>
            <p:nvSpPr>
              <p:cNvPr id="280" name=""/>
              <p:cNvSpPr/>
              <p:nvPr/>
            </p:nvSpPr>
            <p:spPr>
              <a:xfrm>
                <a:off x="6120000" y="2598840"/>
                <a:ext cx="259200" cy="975240"/>
              </a:xfrm>
              <a:custGeom>
                <a:avLst/>
                <a:gdLst>
                  <a:gd name="textAreaLeft" fmla="*/ 0 w 259200"/>
                  <a:gd name="textAreaRight" fmla="*/ 259560 w 259200"/>
                  <a:gd name="textAreaTop" fmla="*/ 0 h 975240"/>
                  <a:gd name="textAreaBottom" fmla="*/ 975600 h 975240"/>
                </a:gdLst>
                <a:ahLst/>
                <a:rect l="textAreaLeft" t="textAreaTop" r="textAreaRight" b="textAreaBottom"/>
                <a:pathLst>
                  <a:path w="721" h="2710">
                    <a:moveTo>
                      <a:pt x="0" y="2084"/>
                    </a:moveTo>
                    <a:lnTo>
                      <a:pt x="0" y="0"/>
                    </a:lnTo>
                    <a:lnTo>
                      <a:pt x="721" y="625"/>
                    </a:lnTo>
                    <a:lnTo>
                      <a:pt x="721" y="2710"/>
                    </a:lnTo>
                    <a:lnTo>
                      <a:pt x="0" y="2084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162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281" name=""/>
              <p:cNvSpPr/>
              <p:nvPr/>
            </p:nvSpPr>
            <p:spPr>
              <a:xfrm>
                <a:off x="6379200" y="2504520"/>
                <a:ext cx="366840" cy="1069200"/>
              </a:xfrm>
              <a:custGeom>
                <a:avLst/>
                <a:gdLst>
                  <a:gd name="textAreaLeft" fmla="*/ 0 w 366840"/>
                  <a:gd name="textAreaRight" fmla="*/ 367200 w 366840"/>
                  <a:gd name="textAreaTop" fmla="*/ 0 h 1069200"/>
                  <a:gd name="textAreaBottom" fmla="*/ 1069560 h 1069200"/>
                </a:gdLst>
                <a:ahLst/>
                <a:rect l="textAreaLeft" t="textAreaTop" r="textAreaRight" b="textAreaBottom"/>
                <a:pathLst>
                  <a:path w="1020" h="2971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020" y="2084"/>
                    </a:lnTo>
                    <a:lnTo>
                      <a:pt x="0" y="2971"/>
                    </a:lnTo>
                    <a:close/>
                  </a:path>
                </a:pathLst>
              </a:custGeom>
              <a:gradFill rotWithShape="0">
                <a:gsLst>
                  <a:gs pos="0">
                    <a:srgbClr val="999999"/>
                  </a:gs>
                  <a:gs pos="100000">
                    <a:srgbClr val="333333"/>
                  </a:gs>
                </a:gsLst>
                <a:path path="rect">
                  <a:fillToRect l="30000" t="30000" r="70000" b="70000"/>
                </a:path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61200" rIns="61200" tIns="16200" bIns="16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282" name=""/>
              <p:cNvSpPr/>
              <p:nvPr/>
            </p:nvSpPr>
            <p:spPr>
              <a:xfrm>
                <a:off x="6120000" y="2279520"/>
                <a:ext cx="626400" cy="54396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543960"/>
                  <a:gd name="textAreaBottom" fmla="*/ 544320 h 543960"/>
                </a:gdLst>
                <a:ahLst/>
                <a:rect l="textAreaLeft" t="textAreaTop" r="textAreaRight" b="textAreaBottom"/>
                <a:pathLst>
                  <a:path w="1741" h="1512">
                    <a:moveTo>
                      <a:pt x="721" y="1512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721" y="1512"/>
                    </a:lnTo>
                    <a:close/>
                  </a:path>
                </a:pathLst>
              </a:custGeom>
              <a:gradFill rotWithShape="0">
                <a:gsLst>
                  <a:gs pos="10000">
                    <a:srgbClr val="333333"/>
                  </a:gs>
                  <a:gs pos="100000">
                    <a:srgbClr val="999999"/>
                  </a:gs>
                </a:gsLst>
                <a:lin ang="5400000"/>
              </a:gradFill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283" name=""/>
              <p:cNvSpPr/>
              <p:nvPr/>
            </p:nvSpPr>
            <p:spPr>
              <a:xfrm>
                <a:off x="6120000" y="2279520"/>
                <a:ext cx="626400" cy="1294200"/>
              </a:xfrm>
              <a:custGeom>
                <a:avLst/>
                <a:gdLst>
                  <a:gd name="textAreaLeft" fmla="*/ 0 w 626400"/>
                  <a:gd name="textAreaRight" fmla="*/ 626760 w 626400"/>
                  <a:gd name="textAreaTop" fmla="*/ 0 h 1294200"/>
                  <a:gd name="textAreaBottom" fmla="*/ 1294560 h 1294200"/>
                </a:gdLst>
                <a:ahLst/>
                <a:rect l="textAreaLeft" t="textAreaTop" r="textAreaRight" b="textAreaBottom"/>
                <a:pathLst>
                  <a:path w="1741" h="3596">
                    <a:moveTo>
                      <a:pt x="0" y="2971"/>
                    </a:moveTo>
                    <a:lnTo>
                      <a:pt x="0" y="887"/>
                    </a:lnTo>
                    <a:lnTo>
                      <a:pt x="1020" y="0"/>
                    </a:lnTo>
                    <a:lnTo>
                      <a:pt x="1741" y="625"/>
                    </a:lnTo>
                    <a:lnTo>
                      <a:pt x="1741" y="2710"/>
                    </a:lnTo>
                    <a:lnTo>
                      <a:pt x="721" y="3596"/>
                    </a:lnTo>
                    <a:lnTo>
                      <a:pt x="0" y="2971"/>
                    </a:lnTo>
                    <a:close/>
                  </a:path>
                </a:pathLst>
              </a:custGeom>
              <a:noFill/>
              <a:ln w="14400">
                <a:solidFill>
                  <a:srgbClr val="00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284" name=""/>
              <p:cNvSpPr/>
              <p:nvPr/>
            </p:nvSpPr>
            <p:spPr>
              <a:xfrm flipH="1" flipV="1">
                <a:off x="6163200" y="323676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285" name=""/>
              <p:cNvSpPr/>
              <p:nvPr/>
            </p:nvSpPr>
            <p:spPr>
              <a:xfrm flipH="1" flipV="1">
                <a:off x="6163200" y="331164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286" name=""/>
              <p:cNvSpPr/>
              <p:nvPr/>
            </p:nvSpPr>
            <p:spPr>
              <a:xfrm flipH="1" flipV="1">
                <a:off x="6163200" y="327384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287" name=""/>
              <p:cNvSpPr/>
              <p:nvPr/>
            </p:nvSpPr>
            <p:spPr>
              <a:xfrm>
                <a:off x="6141600" y="2711160"/>
                <a:ext cx="215640" cy="224640"/>
              </a:xfrm>
              <a:custGeom>
                <a:avLst/>
                <a:gdLst>
                  <a:gd name="textAreaLeft" fmla="*/ 0 w 215640"/>
                  <a:gd name="textAreaRight" fmla="*/ 216000 w 215640"/>
                  <a:gd name="textAreaTop" fmla="*/ 0 h 224640"/>
                  <a:gd name="textAreaBottom" fmla="*/ 225000 h 224640"/>
                </a:gdLst>
                <a:ahLst/>
                <a:rect l="textAreaLeft" t="textAreaTop" r="textAreaRight" b="textAreaBottom"/>
                <a:pathLst>
                  <a:path fill="none" w="600" h="625">
                    <a:moveTo>
                      <a:pt x="600" y="625"/>
                    </a:moveTo>
                    <a:lnTo>
                      <a:pt x="0" y="105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288" name=""/>
              <p:cNvSpPr/>
              <p:nvPr/>
            </p:nvSpPr>
            <p:spPr>
              <a:xfrm>
                <a:off x="6145200" y="2710440"/>
                <a:ext cx="212040" cy="225720"/>
              </a:xfrm>
              <a:custGeom>
                <a:avLst/>
                <a:gdLst>
                  <a:gd name="textAreaLeft" fmla="*/ 0 w 212040"/>
                  <a:gd name="textAreaRight" fmla="*/ 212400 w 212040"/>
                  <a:gd name="textAreaTop" fmla="*/ 0 h 225720"/>
                  <a:gd name="textAreaBottom" fmla="*/ 226080 h 225720"/>
                </a:gdLst>
                <a:ahLst/>
                <a:rect l="textAreaLeft" t="textAreaTop" r="textAreaRight" b="textAreaBottom"/>
                <a:pathLst>
                  <a:path fill="none" w="590" h="628">
                    <a:moveTo>
                      <a:pt x="590" y="628"/>
                    </a:moveTo>
                    <a:lnTo>
                      <a:pt x="590" y="523"/>
                    </a:lnTo>
                    <a:lnTo>
                      <a:pt x="0" y="0"/>
                    </a:lnTo>
                  </a:path>
                </a:pathLst>
              </a:custGeom>
              <a:noFill/>
              <a:ln w="14400">
                <a:solidFill>
                  <a:srgbClr val="666666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289" name=""/>
              <p:cNvSpPr/>
              <p:nvPr/>
            </p:nvSpPr>
            <p:spPr>
              <a:xfrm>
                <a:off x="6221520" y="3085560"/>
                <a:ext cx="25200" cy="65880"/>
              </a:xfrm>
              <a:custGeom>
                <a:avLst/>
                <a:gdLst>
                  <a:gd name="textAreaLeft" fmla="*/ 0 w 25200"/>
                  <a:gd name="textAreaRight" fmla="*/ 25560 w 25200"/>
                  <a:gd name="textAreaTop" fmla="*/ 0 h 65880"/>
                  <a:gd name="textAreaBottom" fmla="*/ 66240 h 65880"/>
                </a:gdLst>
                <a:ahLst/>
                <a:rect l="textAreaLeft" t="textAreaTop" r="textAreaRight" b="textAreaBottom"/>
                <a:pathLst>
                  <a:path w="71" h="184">
                    <a:moveTo>
                      <a:pt x="0" y="123"/>
                    </a:moveTo>
                    <a:lnTo>
                      <a:pt x="0" y="0"/>
                    </a:lnTo>
                    <a:lnTo>
                      <a:pt x="71" y="61"/>
                    </a:lnTo>
                    <a:lnTo>
                      <a:pt x="71" y="184"/>
                    </a:lnTo>
                    <a:lnTo>
                      <a:pt x="0" y="123"/>
                    </a:lnTo>
                    <a:close/>
                  </a:path>
                </a:pathLst>
              </a:custGeom>
              <a:solidFill>
                <a:srgbClr val="39b54a"/>
              </a:solidFill>
              <a:ln w="14400">
                <a:solidFill>
                  <a:srgbClr val="333333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14040" bIns="14040" anchor="ctr">
                <a:noAutofit/>
              </a:bodyPr>
              <a:p>
                <a:pPr>
                  <a:lnSpc>
                    <a:spcPct val="100000"/>
                  </a:lnSpc>
                </a:pPr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  <p:sp>
            <p:nvSpPr>
              <p:cNvPr id="290" name=""/>
              <p:cNvSpPr/>
              <p:nvPr/>
            </p:nvSpPr>
            <p:spPr>
              <a:xfrm flipH="1" flipV="1">
                <a:off x="6163200" y="3198960"/>
                <a:ext cx="172800" cy="150120"/>
              </a:xfrm>
              <a:prstGeom prst="line">
                <a:avLst/>
              </a:prstGeom>
              <a:ln w="14400">
                <a:solidFill>
                  <a:srgbClr val="b2b2b2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lIns="97200" rIns="97200" tIns="52200" bIns="52200" anchor="ctr">
                <a:noAutofit/>
              </a:bodyPr>
              <a:p>
                <a:endParaRPr b="0" lang="en-AU" sz="1800" spc="-1" strike="noStrike">
                  <a:solidFill>
                    <a:srgbClr val="000000"/>
                  </a:solidFill>
                  <a:latin typeface="Arial"/>
                  <a:ea typeface="微软雅黑"/>
                </a:endParaRPr>
              </a:p>
            </p:txBody>
          </p:sp>
        </p:grpSp>
      </p:grpSp>
      <p:pic>
        <p:nvPicPr>
          <p:cNvPr id="291" name="" descr=""/>
          <p:cNvPicPr/>
          <p:nvPr/>
        </p:nvPicPr>
        <p:blipFill>
          <a:blip r:embed="rId1"/>
          <a:stretch/>
        </p:blipFill>
        <p:spPr>
          <a:xfrm rot="20177400">
            <a:off x="6202080" y="2676240"/>
            <a:ext cx="523440" cy="496800"/>
          </a:xfrm>
          <a:prstGeom prst="rect">
            <a:avLst/>
          </a:prstGeom>
          <a:ln w="18000">
            <a:noFill/>
          </a:ln>
        </p:spPr>
      </p:pic>
      <p:pic>
        <p:nvPicPr>
          <p:cNvPr id="292" name="" descr=""/>
          <p:cNvPicPr/>
          <p:nvPr/>
        </p:nvPicPr>
        <p:blipFill>
          <a:blip r:embed="rId2"/>
          <a:stretch/>
        </p:blipFill>
        <p:spPr>
          <a:xfrm rot="18949200">
            <a:off x="3227040" y="2654640"/>
            <a:ext cx="338400" cy="321840"/>
          </a:xfrm>
          <a:prstGeom prst="rect">
            <a:avLst/>
          </a:prstGeom>
          <a:ln w="18000">
            <a:noFill/>
          </a:ln>
        </p:spPr>
      </p:pic>
      <p:sp>
        <p:nvSpPr>
          <p:cNvPr id="293" name=""/>
          <p:cNvSpPr/>
          <p:nvPr/>
        </p:nvSpPr>
        <p:spPr>
          <a:xfrm>
            <a:off x="3029400" y="3158280"/>
            <a:ext cx="881640" cy="4525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Alice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4" name=""/>
          <p:cNvSpPr/>
          <p:nvPr/>
        </p:nvSpPr>
        <p:spPr>
          <a:xfrm>
            <a:off x="4020840" y="2451600"/>
            <a:ext cx="1954080" cy="941040"/>
          </a:xfrm>
          <a:custGeom>
            <a:avLst/>
            <a:gdLst>
              <a:gd name="textAreaLeft" fmla="*/ 271440 w 1954080"/>
              <a:gd name="textAreaRight" fmla="*/ 1548360 w 1954080"/>
              <a:gd name="textAreaTop" fmla="*/ 144720 h 941040"/>
              <a:gd name="textAreaBottom" fmla="*/ 755280 h 941040"/>
            </a:gdLst>
            <a:ahLst/>
            <a:rect l="textAreaLeft" t="textAreaTop" r="textAreaRight" b="textAreaBottom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</a:path>
              <a:path fill="none" w="21600" h="21600"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</a:path>
              <a:path fill="none" w="21600" h="21600"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</a:path>
              <a:path fill="none" w="21600" h="21600"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</a:path>
              <a:path fill="none" w="21600" h="21600"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</a:path>
              <a:path fill="none" w="21600" h="21600"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</a:path>
              <a:path fill="none" w="21600" h="21600"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</a:path>
              <a:path fill="none" w="21600" h="21600"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</a:path>
              <a:path fill="none" w="21600" h="21600"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</a:path>
              <a:path fill="none" w="21600" h="21600"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</a:path>
              <a:path fill="none" w="21600" h="21600"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</a:path>
              <a:path fill="none" w="21600" h="21600"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ffffff"/>
          </a:solidFill>
          <a:ln w="1800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295" name="" descr=""/>
          <p:cNvPicPr/>
          <p:nvPr/>
        </p:nvPicPr>
        <p:blipFill>
          <a:blip r:embed="rId3"/>
          <a:stretch/>
        </p:blipFill>
        <p:spPr>
          <a:xfrm rot="20177400">
            <a:off x="4734360" y="2665080"/>
            <a:ext cx="523440" cy="497160"/>
          </a:xfrm>
          <a:prstGeom prst="rect">
            <a:avLst/>
          </a:prstGeom>
          <a:ln w="18000">
            <a:noFill/>
          </a:ln>
        </p:spPr>
      </p:pic>
      <p:sp>
        <p:nvSpPr>
          <p:cNvPr id="296" name=""/>
          <p:cNvSpPr/>
          <p:nvPr/>
        </p:nvSpPr>
        <p:spPr>
          <a:xfrm flipH="1" flipV="1">
            <a:off x="5904000" y="2639880"/>
            <a:ext cx="282600" cy="525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7560" bIns="756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97" name=""/>
          <p:cNvSpPr/>
          <p:nvPr/>
        </p:nvSpPr>
        <p:spPr>
          <a:xfrm>
            <a:off x="3240000" y="1800000"/>
            <a:ext cx="3599640" cy="360"/>
          </a:xfrm>
          <a:custGeom>
            <a:avLst/>
            <a:gdLst>
              <a:gd name="textAreaLeft" fmla="*/ 0 w 3599640"/>
              <a:gd name="textAreaRight" fmla="*/ 3600000 w 359964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fill="none" w="10000" h="0">
                <a:moveTo>
                  <a:pt x="0" y="0"/>
                </a:moveTo>
                <a:lnTo>
                  <a:pt x="10000" y="0"/>
                </a:lnTo>
              </a:path>
            </a:pathLst>
          </a:custGeom>
          <a:noFill/>
          <a:ln w="73080">
            <a:solidFill>
              <a:srgbClr val="2a6099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8" name=""/>
          <p:cNvSpPr/>
          <p:nvPr/>
        </p:nvSpPr>
        <p:spPr>
          <a:xfrm>
            <a:off x="5760000" y="3469680"/>
            <a:ext cx="2228760" cy="34596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Bob’s Node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9" name=""/>
          <p:cNvSpPr/>
          <p:nvPr/>
        </p:nvSpPr>
        <p:spPr>
          <a:xfrm>
            <a:off x="3600000" y="3276000"/>
            <a:ext cx="2879640" cy="360"/>
          </a:xfrm>
          <a:custGeom>
            <a:avLst/>
            <a:gdLst>
              <a:gd name="textAreaLeft" fmla="*/ 0 w 2879640"/>
              <a:gd name="textAreaRight" fmla="*/ 2880000 w 287964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fill="none" w="8000" h="0">
                <a:moveTo>
                  <a:pt x="8000" y="0"/>
                </a:moveTo>
                <a:lnTo>
                  <a:pt x="0" y="0"/>
                </a:lnTo>
              </a:path>
            </a:pathLst>
          </a:custGeom>
          <a:noFill/>
          <a:ln w="73080">
            <a:solidFill>
              <a:srgbClr val="81d41a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"/>
          <p:cNvSpPr/>
          <p:nvPr/>
        </p:nvSpPr>
        <p:spPr>
          <a:xfrm>
            <a:off x="4219560" y="3393000"/>
            <a:ext cx="1360080" cy="45252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Pay Invoice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1" name="" descr=""/>
          <p:cNvPicPr/>
          <p:nvPr/>
        </p:nvPicPr>
        <p:blipFill>
          <a:blip r:embed="rId4"/>
          <a:stretch/>
        </p:blipFill>
        <p:spPr>
          <a:xfrm>
            <a:off x="1861200" y="1620000"/>
            <a:ext cx="1126440" cy="2231640"/>
          </a:xfrm>
          <a:prstGeom prst="rect">
            <a:avLst/>
          </a:prstGeom>
          <a:ln w="18000">
            <a:noFill/>
          </a:ln>
        </p:spPr>
      </p:pic>
      <p:pic>
        <p:nvPicPr>
          <p:cNvPr id="302" name="" descr=""/>
          <p:cNvPicPr/>
          <p:nvPr/>
        </p:nvPicPr>
        <p:blipFill>
          <a:blip r:embed="rId5"/>
          <a:stretch/>
        </p:blipFill>
        <p:spPr>
          <a:xfrm>
            <a:off x="7280280" y="1620000"/>
            <a:ext cx="1447560" cy="2339640"/>
          </a:xfrm>
          <a:prstGeom prst="rect">
            <a:avLst/>
          </a:prstGeom>
          <a:ln w="18000">
            <a:noFill/>
          </a:ln>
        </p:spPr>
      </p:pic>
      <p:sp>
        <p:nvSpPr>
          <p:cNvPr id="303" name=""/>
          <p:cNvSpPr/>
          <p:nvPr/>
        </p:nvSpPr>
        <p:spPr>
          <a:xfrm>
            <a:off x="3960000" y="1440000"/>
            <a:ext cx="1900080" cy="345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Can I Pay You?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"/>
          <p:cNvSpPr/>
          <p:nvPr/>
        </p:nvSpPr>
        <p:spPr>
          <a:xfrm>
            <a:off x="3168000" y="1800000"/>
            <a:ext cx="3599640" cy="360"/>
          </a:xfrm>
          <a:custGeom>
            <a:avLst/>
            <a:gdLst>
              <a:gd name="textAreaLeft" fmla="*/ 0 w 3599640"/>
              <a:gd name="textAreaRight" fmla="*/ 3600000 w 3599640"/>
              <a:gd name="textAreaTop" fmla="*/ 0 h 360"/>
              <a:gd name="textAreaBottom" fmla="*/ 720 h 360"/>
            </a:gdLst>
            <a:ahLst/>
            <a:rect l="textAreaLeft" t="textAreaTop" r="textAreaRight" b="textAreaBottom"/>
            <a:pathLst>
              <a:path fill="none" w="10000" h="0">
                <a:moveTo>
                  <a:pt x="0" y="0"/>
                </a:moveTo>
                <a:lnTo>
                  <a:pt x="10000" y="0"/>
                </a:lnTo>
              </a:path>
            </a:pathLst>
          </a:custGeom>
          <a:noFill/>
          <a:ln w="73080">
            <a:solidFill>
              <a:srgbClr val="2a6099"/>
            </a:solidFill>
            <a:round/>
            <a:head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17360" rIns="117360" tIns="-72360" bIns="-72360" anchor="ctr">
            <a:noAutofit/>
          </a:bodyPr>
          <a:p>
            <a:pPr>
              <a:lnSpc>
                <a:spcPct val="100000"/>
              </a:lnSpc>
            </a:pP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"/>
          <p:cNvSpPr/>
          <p:nvPr/>
        </p:nvSpPr>
        <p:spPr>
          <a:xfrm>
            <a:off x="3610800" y="1340280"/>
            <a:ext cx="3078000" cy="345600"/>
          </a:xfrm>
          <a:prstGeom prst="rect">
            <a:avLst/>
          </a:prstGeom>
          <a:noFill/>
          <a:ln w="180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Sure, here is my  LN invoice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06" name="" descr=""/>
          <p:cNvPicPr/>
          <p:nvPr/>
        </p:nvPicPr>
        <p:blipFill>
          <a:blip r:embed="rId6"/>
          <a:stretch/>
        </p:blipFill>
        <p:spPr>
          <a:xfrm>
            <a:off x="6840000" y="1260000"/>
            <a:ext cx="627840" cy="539640"/>
          </a:xfrm>
          <a:prstGeom prst="rect">
            <a:avLst/>
          </a:prstGeom>
          <a:ln w="18000">
            <a:noFill/>
          </a:ln>
        </p:spPr>
      </p:pic>
      <p:sp>
        <p:nvSpPr>
          <p:cNvPr id="307" name=""/>
          <p:cNvSpPr/>
          <p:nvPr/>
        </p:nvSpPr>
        <p:spPr>
          <a:xfrm>
            <a:off x="3560760" y="2916000"/>
            <a:ext cx="531000" cy="360"/>
          </a:xfrm>
          <a:prstGeom prst="line">
            <a:avLst/>
          </a:prstGeom>
          <a:ln w="1800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BA0AAEE-0F2D-4FCF-A180-D025B5B86667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" dur="indefinite" restart="never" nodeType="tmRoot">
          <p:childTnLst>
            <p:seq>
              <p:cTn id="14" dur="indefinite" nodeType="mainSeq">
                <p:childTnLst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nodeType="click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nodeType="withEffect" fill="hold" presetClass="exit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6350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33366</TotalTime>
  <Application>LibreOffice/7.5.9.2$Linux_X86_64 LibreOffice_project/50$Build-2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2023-07-05T09:13:06Z</dcterms:created>
  <dc:creator/>
  <dc:description/>
  <dc:language>en-US</dc:language>
  <cp:lastModifiedBy/>
  <dcterms:modified xsi:type="dcterms:W3CDTF">2025-07-16T10:03:27Z</dcterms:modified>
  <cp:revision>51</cp:revision>
  <dc:subject/>
  <dc:title>DNA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