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2/widgets/core/dropdown.html" TargetMode="External"/><Relationship Id="rId2" Type="http://schemas.openxmlformats.org/officeDocument/2006/relationships/hyperlink" Target="http://lvgl.100ask.net/8.2/widgets/core/dropdow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lvgl.io/master/widgets/core/dropdow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3-6_</a:t>
            </a:r>
            <a:r>
              <a:rPr lang="zh-CN" altLang="en-US"/>
              <a:t>下拉列表</a:t>
            </a:r>
            <a:r>
              <a:rPr lang="en-US" altLang="zh-CN"/>
              <a:t>(lv_dropdown)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lv_dropdown</a:t>
            </a:r>
            <a:r>
              <a:rPr lang="zh-CN" altLang="en-US" dirty="0"/>
              <a:t>文档地址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2"/>
              </a:rPr>
              <a:t>http://lvgl.100ask.net/8.2/widgets/core/dropdown.html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LVGL</a:t>
            </a:r>
            <a:r>
              <a:rPr lang="zh-CN" altLang="en-US" sz="2000" dirty="0"/>
              <a:t>官方英文原版</a:t>
            </a:r>
            <a:r>
              <a:rPr lang="en-US" altLang="zh-CN" sz="2000" dirty="0"/>
              <a:t>(v8.2) 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https://docs.lvgl.io/8.2/widgets/core/dropdown.html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(latest) 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4"/>
              </a:rPr>
              <a:t>https://docs.lvgl.io/master/widgets/core/dropdown.html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111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biubiu</cp:lastModifiedBy>
  <cp:revision>196</cp:revision>
  <dcterms:created xsi:type="dcterms:W3CDTF">2021-12-07T11:03:38Z</dcterms:created>
  <dcterms:modified xsi:type="dcterms:W3CDTF">2022-03-18T02:15:13Z</dcterms:modified>
</cp:coreProperties>
</file>