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master/widgets/core/btnmatrix.html" TargetMode="External"/><Relationship Id="rId2" Type="http://schemas.openxmlformats.org/officeDocument/2006/relationships/hyperlink" Target="http://lvgl.100ask.net/8.2/widgets/core/btnmatri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lvgl.io/master/widgets/core/btnmatrix.html" TargetMode="External"/><Relationship Id="rId4" Type="http://schemas.openxmlformats.org/officeDocument/2006/relationships/hyperlink" Target="https://docs.lvgl.io/8.2/widgets/core/btnmatrix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3-14_</a:t>
            </a:r>
            <a:r>
              <a:rPr lang="zh-CN" altLang="en-US"/>
              <a:t>按钮矩阵</a:t>
            </a:r>
            <a:r>
              <a:rPr lang="en-US" altLang="zh-CN"/>
              <a:t>(lv_btnmatrix)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lv_btnmatrix</a:t>
            </a:r>
            <a:r>
              <a:rPr lang="zh-CN" altLang="en-US"/>
              <a:t>文档地址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1150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http://lvgl.100ask.net/8.2/widgets/core/btnmatrix.html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百问网</a:t>
            </a:r>
            <a:r>
              <a:rPr lang="en-US" altLang="zh-CN" sz="2000"/>
              <a:t>lvgl</a:t>
            </a:r>
            <a:r>
              <a:rPr lang="zh-CN" altLang="en-US" sz="2000"/>
              <a:t>英文原版最新版</a:t>
            </a:r>
            <a:r>
              <a:rPr lang="en-US" altLang="zh-CN" sz="2000"/>
              <a:t>(master)</a:t>
            </a:r>
            <a:r>
              <a:rPr lang="zh-CN" altLang="en-US" sz="2000"/>
              <a:t>： </a:t>
            </a:r>
            <a:r>
              <a:rPr lang="en-US" altLang="zh-CN" sz="2000">
                <a:hlinkClick r:id="rId3"/>
              </a:rPr>
              <a:t>http://lvgl.100ask.net/master/widgets/core/btnmatrix.html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https://docs.lvgl.io/8.2/widgets/core/btnmatrix.html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</a:t>
            </a:r>
            <a:r>
              <a:rPr lang="zh-CN" altLang="en-US" sz="2000"/>
              <a:t>版本</a:t>
            </a:r>
            <a:r>
              <a:rPr lang="en-US" altLang="zh-CN" sz="2000"/>
              <a:t>(master) </a:t>
            </a:r>
            <a:r>
              <a:rPr lang="zh-CN" altLang="en-US" sz="2000"/>
              <a:t>：</a:t>
            </a:r>
            <a:r>
              <a:rPr lang="en-US" altLang="zh-CN" sz="2000">
                <a:hlinkClick r:id="rId5"/>
              </a:rPr>
              <a:t>https://docs.lvgl.io/master/widgets/core/btnmatrix.html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210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213</cp:revision>
  <dcterms:created xsi:type="dcterms:W3CDTF">2021-12-07T11:03:38Z</dcterms:created>
  <dcterms:modified xsi:type="dcterms:W3CDTF">2022-07-15T12:02:18Z</dcterms:modified>
</cp:coreProperties>
</file>