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gl/lvgl" TargetMode="External"/><Relationship Id="rId2" Type="http://schemas.openxmlformats.org/officeDocument/2006/relationships/hyperlink" Target="https://github.com/lvg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vgl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master/intro/index.html" TargetMode="External"/><Relationship Id="rId2" Type="http://schemas.openxmlformats.org/officeDocument/2006/relationships/hyperlink" Target="https://lvgl.io/featur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8.1/intro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8.1/intro/index.html" TargetMode="External"/><Relationship Id="rId2" Type="http://schemas.openxmlformats.org/officeDocument/2006/relationships/hyperlink" Target="https://docs.lvgl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lvgl.100ask.net/8.1/intro/index.html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docs.lvgl.io/master/intro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vgl.io/features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韦东山百问网</a:t>
            </a:r>
            <a:r>
              <a:rPr lang="en-US" altLang="zh-CN" dirty="0"/>
              <a:t>LVGL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1-1-1 </a:t>
            </a:r>
            <a:r>
              <a:rPr lang="zh-CN" altLang="en-US" dirty="0"/>
              <a:t>学前基础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0" y="6315958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0" y="655022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什么是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的项目作者是来自匈牙利首都布达佩斯的 </a:t>
            </a:r>
            <a:r>
              <a:rPr lang="en-US" altLang="zh-CN" sz="2000" dirty="0" err="1"/>
              <a:t>Gábor</a:t>
            </a:r>
            <a:r>
              <a:rPr lang="en-US" altLang="zh-CN" sz="2000" dirty="0"/>
              <a:t> Kiss-</a:t>
            </a:r>
            <a:r>
              <a:rPr lang="en-US" altLang="zh-CN" sz="2000" dirty="0" err="1"/>
              <a:t>Vámosi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Kiss </a:t>
            </a:r>
            <a:r>
              <a:rPr lang="zh-CN" altLang="en-US" sz="2000" dirty="0"/>
              <a:t>在</a:t>
            </a:r>
            <a:r>
              <a:rPr lang="en-US" altLang="zh-CN" sz="2000" dirty="0"/>
              <a:t>2016</a:t>
            </a:r>
            <a:r>
              <a:rPr lang="zh-CN" altLang="en-US" sz="2000" dirty="0"/>
              <a:t>年将其发布在 </a:t>
            </a:r>
            <a:r>
              <a:rPr lang="en-US" altLang="zh-CN" sz="2000" dirty="0">
                <a:hlinkClick r:id="rId2"/>
              </a:rPr>
              <a:t>GitHub</a:t>
            </a:r>
            <a:r>
              <a:rPr lang="zh-CN" altLang="en-US" sz="2000" dirty="0"/>
              <a:t>上。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当时叫 </a:t>
            </a:r>
            <a:r>
              <a:rPr lang="en-US" altLang="zh-CN" sz="2000" dirty="0" err="1"/>
              <a:t>LittlevGL</a:t>
            </a:r>
            <a:r>
              <a:rPr lang="zh-CN" altLang="en-US" sz="2000" dirty="0"/>
              <a:t>而不是</a:t>
            </a:r>
            <a:r>
              <a:rPr lang="en-US" altLang="zh-CN" sz="2000" dirty="0"/>
              <a:t>LVGL</a:t>
            </a:r>
            <a:r>
              <a:rPr lang="zh-CN" altLang="en-US" sz="2000" dirty="0"/>
              <a:t>，后来作者重新命名为 </a:t>
            </a:r>
            <a:r>
              <a:rPr lang="en-US" altLang="zh-CN" sz="2000" dirty="0"/>
              <a:t>LVGL(</a:t>
            </a:r>
            <a:r>
              <a:rPr lang="zh-CN" altLang="en-US" sz="2000" dirty="0"/>
              <a:t>其实也就是</a:t>
            </a:r>
            <a:r>
              <a:rPr lang="en-US" altLang="zh-CN" sz="2000" dirty="0" err="1"/>
              <a:t>LittlevGL</a:t>
            </a:r>
            <a:r>
              <a:rPr lang="zh-CN" altLang="en-US" sz="2000" dirty="0"/>
              <a:t>的简写</a:t>
            </a:r>
            <a:r>
              <a:rPr lang="en-US" altLang="zh-CN" sz="2000" dirty="0"/>
              <a:t>)</a:t>
            </a:r>
            <a:r>
              <a:rPr lang="zh-CN" altLang="en-US" sz="2000" dirty="0"/>
              <a:t>，甚至连</a:t>
            </a:r>
            <a:r>
              <a:rPr lang="zh-CN" altLang="en-US" sz="2000" dirty="0">
                <a:hlinkClick r:id="rId3"/>
              </a:rPr>
              <a:t>仓库地址</a:t>
            </a:r>
            <a:r>
              <a:rPr lang="zh-CN" altLang="en-US" sz="2000" dirty="0"/>
              <a:t>都改了。 像一般的开源项目的那样，它是作为一个人的项目开始的。 从那时起，陆续有近 </a:t>
            </a:r>
            <a:r>
              <a:rPr lang="en-US" altLang="zh-CN" sz="2000" dirty="0"/>
              <a:t>100 </a:t>
            </a:r>
            <a:r>
              <a:rPr lang="zh-CN" altLang="en-US" sz="2000" dirty="0"/>
              <a:t>名贡献者参与了项目开发，使得 </a:t>
            </a:r>
            <a:r>
              <a:rPr lang="en-US" altLang="zh-CN" sz="2000" dirty="0"/>
              <a:t>LVGL </a:t>
            </a:r>
            <a:r>
              <a:rPr lang="zh-CN" altLang="en-US" sz="2000" dirty="0"/>
              <a:t>逐渐成为最受欢迎的嵌入式图形库之一。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DAD3E-AE9E-466E-9D09-3376836E55EA}"/>
              </a:ext>
            </a:extLst>
          </p:cNvPr>
          <p:cNvSpPr txBox="1"/>
          <p:nvPr/>
        </p:nvSpPr>
        <p:spPr>
          <a:xfrm>
            <a:off x="0" y="6550223"/>
            <a:ext cx="2448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https://github.com/lvgl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7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为什么叫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只要我们打开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的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，我们马上就能看到这句话：</a:t>
            </a:r>
            <a:r>
              <a:rPr lang="en-US" altLang="zh-CN" sz="1400" b="1" i="0" dirty="0">
                <a:solidFill>
                  <a:srgbClr val="ED1C24"/>
                </a:solidFill>
                <a:effectLst/>
                <a:latin typeface="Open Sans" panose="020B0606030504020204" pitchFamily="34" charset="0"/>
              </a:rPr>
              <a:t>Light and Versatile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Graphics Library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ECE970-4382-40B2-86A4-C1AACC811359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这句话的意思就是：</a:t>
            </a:r>
            <a:r>
              <a:rPr lang="zh-CN" altLang="zh-CN" u="sng" dirty="0"/>
              <a:t>轻便且多功能的图形库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BE162F-AC5E-4B6D-A87D-ACD7495B8FF6}"/>
              </a:ext>
            </a:extLst>
          </p:cNvPr>
          <p:cNvSpPr txBox="1"/>
          <p:nvPr/>
        </p:nvSpPr>
        <p:spPr>
          <a:xfrm>
            <a:off x="1007882" y="3383897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而他们的首字母就组成了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LVGL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FB4C36-0692-481D-B963-B9846241763C}"/>
              </a:ext>
            </a:extLst>
          </p:cNvPr>
          <p:cNvSpPr txBox="1"/>
          <p:nvPr/>
        </p:nvSpPr>
        <p:spPr>
          <a:xfrm>
            <a:off x="4338449" y="3374145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ight and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ersatile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G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raphics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ibrary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0" y="6550223"/>
            <a:ext cx="151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https://lvgl.io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71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为什么选择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是一个轻便且多功能的图形库，我们可以在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查看她的所有特性。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-26707" y="6125233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2"/>
              </a:rPr>
              <a:t>https://lvgl.io/features</a:t>
            </a:r>
            <a:endParaRPr lang="zh-CN" altLang="en-US" sz="1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91E26C-51FA-4D1B-86D9-F6525FDA6B1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E17756-D588-4A1D-9FCA-390F956A0931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3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LVGL</a:t>
            </a:r>
            <a:r>
              <a:rPr lang="zh-CN" altLang="en-US" dirty="0"/>
              <a:t>开发参考手册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88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为我们提供一个详细的文档手册，</a:t>
            </a:r>
            <a:endParaRPr lang="en-US" altLang="zh-CN" sz="2000" dirty="0"/>
          </a:p>
          <a:p>
            <a:r>
              <a:rPr lang="zh-CN" altLang="en-US" sz="2000" dirty="0"/>
              <a:t>这个文档的在线阅读站点是：</a:t>
            </a:r>
            <a:r>
              <a:rPr lang="en-US" altLang="zh-CN" sz="2000" dirty="0">
                <a:hlinkClick r:id="rId2"/>
              </a:rPr>
              <a:t>https://docs.lvgl.io</a:t>
            </a:r>
            <a:endParaRPr lang="en-US" altLang="zh-CN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24061" y="3183093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百问网</a:t>
            </a:r>
            <a:r>
              <a:rPr lang="en-US" altLang="zh-CN" dirty="0"/>
              <a:t>LVGL</a:t>
            </a:r>
            <a:r>
              <a:rPr lang="zh-CN" altLang="en-US" dirty="0"/>
              <a:t>中文站点：</a:t>
            </a:r>
            <a:r>
              <a:rPr lang="en-US" altLang="zh-CN" dirty="0">
                <a:hlinkClick r:id="rId3"/>
              </a:rPr>
              <a:t>http://lvgl.100ask.net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AF856-4320-4C89-80BD-939B700661ED}"/>
              </a:ext>
            </a:extLst>
          </p:cNvPr>
          <p:cNvSpPr txBox="1"/>
          <p:nvPr/>
        </p:nvSpPr>
        <p:spPr>
          <a:xfrm>
            <a:off x="0" y="633930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https://docs.lvgl.io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2535D5-9615-492B-8B85-5F7766410292}"/>
              </a:ext>
            </a:extLst>
          </p:cNvPr>
          <p:cNvSpPr txBox="1"/>
          <p:nvPr/>
        </p:nvSpPr>
        <p:spPr>
          <a:xfrm>
            <a:off x="0" y="655022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32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-18854" y="568201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-18854" y="5911787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856111-5E28-48C8-8199-B995BA95EE81}"/>
              </a:ext>
            </a:extLst>
          </p:cNvPr>
          <p:cNvSpPr txBox="1"/>
          <p:nvPr/>
        </p:nvSpPr>
        <p:spPr>
          <a:xfrm>
            <a:off x="-14394" y="5473755"/>
            <a:ext cx="151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5"/>
              </a:rPr>
              <a:t>https://lvgl.io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1DE07F-3ED1-4F77-9891-18D41819CB5A}"/>
              </a:ext>
            </a:extLst>
          </p:cNvPr>
          <p:cNvSpPr txBox="1"/>
          <p:nvPr/>
        </p:nvSpPr>
        <p:spPr>
          <a:xfrm>
            <a:off x="-18854" y="6133610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6"/>
              </a:rPr>
              <a:t>https://lvgl.io/features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D24780-1C9A-4F0D-83B5-6615BEE034C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7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59ACF0-B160-4A81-8B54-45E7B34DCB20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8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386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Open Sans</vt:lpstr>
      <vt:lpstr>Office 主题​​</vt:lpstr>
      <vt:lpstr>韦东山百问网LVGL课程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17</cp:revision>
  <dcterms:created xsi:type="dcterms:W3CDTF">2021-12-07T11:03:38Z</dcterms:created>
  <dcterms:modified xsi:type="dcterms:W3CDTF">2021-12-08T10:48:25Z</dcterms:modified>
</cp:coreProperties>
</file>