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1-3-1_</a:t>
            </a:r>
            <a:r>
              <a:rPr lang="zh-CN" altLang="en-US"/>
              <a:t>对象</a:t>
            </a:r>
            <a:r>
              <a:rPr lang="en-US" altLang="zh-CN"/>
              <a:t>(lv_obj_t)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86</cp:revision>
  <dcterms:created xsi:type="dcterms:W3CDTF">2021-12-07T11:03:38Z</dcterms:created>
  <dcterms:modified xsi:type="dcterms:W3CDTF">2021-12-16T07:27:59Z</dcterms:modified>
</cp:coreProperties>
</file>