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1-3-2_</a:t>
            </a:r>
            <a:r>
              <a:rPr lang="zh-CN" altLang="en-US"/>
              <a:t>基础对象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237372-17F2-4D05-AF7D-8A5F8321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571857"/>
            <a:ext cx="9752381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CF1F11-4A99-4947-B8CE-169DB29D24D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屏幕是没有父类的基础对象</a:t>
            </a:r>
          </a:p>
        </p:txBody>
      </p:sp>
    </p:spTree>
    <p:extLst>
      <p:ext uri="{BB962C8B-B14F-4D97-AF65-F5344CB8AC3E}">
        <p14:creationId xmlns:p14="http://schemas.microsoft.com/office/powerpoint/2010/main" val="13670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08705B-30E6-494B-AB2C-23139F6FF8B0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屏幕对象的创建过程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718A17-E28B-41B0-A6AE-8D60FD111EAA}"/>
              </a:ext>
            </a:extLst>
          </p:cNvPr>
          <p:cNvSpPr txBox="1">
            <a:spLocks/>
          </p:cNvSpPr>
          <p:nvPr/>
        </p:nvSpPr>
        <p:spPr>
          <a:xfrm>
            <a:off x="838200" y="2237441"/>
            <a:ext cx="11353800" cy="4239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lv_init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_lv_ll_init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LV_GC_ROOT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(_lv_disp_ll), 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lv_disp_t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初始化显示器链表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lv_disp_drv_register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_lv_ll_ins_head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LV_GC_ROOT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(_lv_disp_ll));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注册显示器到链表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act_scr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lv_obj_create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	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在显示器上创建一个默认屏幕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lv_obj_class_create_obj</a:t>
            </a:r>
            <a:endParaRPr lang="en-US" altLang="zh-CN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lv_disp_get_hor_res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设置屏幕的水平宽度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lv_disp_get_ver_res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zh-CN" sz="18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设置屏幕的垂直高度</a:t>
            </a:r>
            <a:endParaRPr lang="zh-CN" altLang="en-US" sz="180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6EAE0C-6BC6-40D9-BD30-57087AD7590D}"/>
              </a:ext>
            </a:extLst>
          </p:cNvPr>
          <p:cNvGrpSpPr/>
          <p:nvPr/>
        </p:nvGrpSpPr>
        <p:grpSpPr>
          <a:xfrm>
            <a:off x="6843429" y="125719"/>
            <a:ext cx="5235254" cy="2232270"/>
            <a:chOff x="6652929" y="125719"/>
            <a:chExt cx="5235254" cy="22322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10BD342-93F8-4739-BDA3-C561A5ED11BE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907E52-9702-4415-B84F-BAAFDC30225E}"/>
                </a:ext>
              </a:extLst>
            </p:cNvPr>
            <p:cNvSpPr txBox="1"/>
            <p:nvPr/>
          </p:nvSpPr>
          <p:spPr>
            <a:xfrm>
              <a:off x="6821244" y="2050212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X1(0,0)</a:t>
              </a:r>
              <a:endParaRPr lang="zh-CN" altLang="en-US" sz="14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52AF2F-C661-4E32-8ABD-A1708104832A}"/>
                </a:ext>
              </a:extLst>
            </p:cNvPr>
            <p:cNvSpPr txBox="1"/>
            <p:nvPr/>
          </p:nvSpPr>
          <p:spPr>
            <a:xfrm>
              <a:off x="10717670" y="2016875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X2(1024,0)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CBB6EA-6CE2-42AC-8E8F-34F52303ABE1}"/>
                </a:ext>
              </a:extLst>
            </p:cNvPr>
            <p:cNvSpPr txBox="1"/>
            <p:nvPr/>
          </p:nvSpPr>
          <p:spPr>
            <a:xfrm>
              <a:off x="6652929" y="15091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y1(0,600)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A1DFE-254E-4C89-BC4D-D24FEFA96EF8}"/>
                </a:ext>
              </a:extLst>
            </p:cNvPr>
            <p:cNvSpPr txBox="1"/>
            <p:nvPr/>
          </p:nvSpPr>
          <p:spPr>
            <a:xfrm>
              <a:off x="10717670" y="125719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y2(1024,600)</a:t>
              </a:r>
              <a:endParaRPr lang="zh-CN" altLang="en-US" sz="14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D5578AA-66CC-4585-979F-9AB5BA0783B6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21B449A5-B271-4662-A31F-BD485AE6C128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A5509C0-F1C8-4A10-8B3F-C91A786F692F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0ABD0A-CBC8-4F74-B5C7-98BD3DCE70B1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45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223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百问网LVGL(v8)课程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86</cp:revision>
  <dcterms:created xsi:type="dcterms:W3CDTF">2021-12-07T11:03:38Z</dcterms:created>
  <dcterms:modified xsi:type="dcterms:W3CDTF">2021-12-17T03:28:26Z</dcterms:modified>
</cp:coreProperties>
</file>