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2/widgets/core/arc.html" TargetMode="External"/><Relationship Id="rId2" Type="http://schemas.openxmlformats.org/officeDocument/2006/relationships/hyperlink" Target="http://lvgl.100ask.net/8.2/widgets/core/arc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lvgl.io/master/widgets/core/arc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line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line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Relationship Id="rId9" Type="http://schemas.openxmlformats.org/officeDocument/2006/relationships/hyperlink" Target="https://squareline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872" y="3594222"/>
            <a:ext cx="9144000" cy="516671"/>
          </a:xfrm>
        </p:spPr>
        <p:txBody>
          <a:bodyPr>
            <a:normAutofit/>
          </a:bodyPr>
          <a:lstStyle/>
          <a:p>
            <a:r>
              <a:rPr lang="en-US" altLang="zh-CN"/>
              <a:t>3-10_</a:t>
            </a:r>
            <a:r>
              <a:rPr lang="zh-CN" altLang="en-US"/>
              <a:t>圆弧</a:t>
            </a:r>
            <a:r>
              <a:rPr lang="en-US" altLang="zh-CN"/>
              <a:t>(lv_arc)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err="1"/>
              <a:t>lv</a:t>
            </a:r>
            <a:r>
              <a:rPr lang="en-US" altLang="zh-CN"/>
              <a:t>_arc</a:t>
            </a:r>
            <a:r>
              <a:rPr lang="zh-CN" altLang="en-US"/>
              <a:t>文档</a:t>
            </a:r>
            <a:r>
              <a:rPr lang="zh-CN" altLang="en-US" dirty="0"/>
              <a:t>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/>
              <a:t>： </a:t>
            </a:r>
            <a:r>
              <a:rPr lang="en-US" altLang="zh-CN" sz="2000">
                <a:hlinkClick r:id="rId2"/>
              </a:rPr>
              <a:t>http://lvgl.100ask.net/8.2/widgets/core/arc.html</a:t>
            </a:r>
            <a:r>
              <a:rPr lang="en-US" altLang="zh-CN" sz="200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官方英文原版</a:t>
            </a:r>
            <a:r>
              <a:rPr lang="en-US" altLang="zh-CN" sz="2000" dirty="0"/>
              <a:t>(v8.2</a:t>
            </a:r>
            <a:r>
              <a:rPr lang="en-US" altLang="zh-CN" sz="2000"/>
              <a:t>) </a:t>
            </a:r>
            <a:r>
              <a:rPr lang="zh-CN" altLang="en-US" sz="2000"/>
              <a:t>：</a:t>
            </a:r>
            <a:r>
              <a:rPr lang="en-US" altLang="zh-CN" sz="2000">
                <a:hlinkClick r:id="rId3"/>
              </a:rPr>
              <a:t>https://docs.lvgl.io/8.2/widgets/core/arc.html</a:t>
            </a:r>
            <a:r>
              <a:rPr lang="en-US" altLang="zh-CN" sz="200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(latest</a:t>
            </a:r>
            <a:r>
              <a:rPr lang="en-US" altLang="zh-CN" sz="2000"/>
              <a:t>) </a:t>
            </a:r>
            <a:r>
              <a:rPr lang="zh-CN" altLang="en-US" sz="2000"/>
              <a:t>：</a:t>
            </a:r>
            <a:r>
              <a:rPr lang="en-US" altLang="zh-CN" sz="2000">
                <a:hlinkClick r:id="rId4"/>
              </a:rPr>
              <a:t>https://docs.lvgl.io/master/widgets/core/arc.html</a:t>
            </a:r>
            <a:r>
              <a:rPr lang="en-US" altLang="zh-CN" sz="2000"/>
              <a:t> </a:t>
            </a:r>
          </a:p>
          <a:p>
            <a:pPr>
              <a:lnSpc>
                <a:spcPct val="1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87FC9B7-4FDF-4244-AC13-8123ADFCBF13}"/>
              </a:ext>
            </a:extLst>
          </p:cNvPr>
          <p:cNvGrpSpPr/>
          <p:nvPr/>
        </p:nvGrpSpPr>
        <p:grpSpPr>
          <a:xfrm>
            <a:off x="2777721" y="673579"/>
            <a:ext cx="6946470" cy="5510841"/>
            <a:chOff x="2693831" y="596343"/>
            <a:chExt cx="7403674" cy="587355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2DDD4F68-43A8-4DCA-9106-9D3933A24462}"/>
                </a:ext>
              </a:extLst>
            </p:cNvPr>
            <p:cNvSpPr/>
            <p:nvPr/>
          </p:nvSpPr>
          <p:spPr>
            <a:xfrm>
              <a:off x="4394915" y="1727915"/>
              <a:ext cx="3402170" cy="3402170"/>
            </a:xfrm>
            <a:prstGeom prst="ellipse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16715C6-A0C3-426D-8781-CF764F3F754F}"/>
                </a:ext>
              </a:extLst>
            </p:cNvPr>
            <p:cNvCxnSpPr>
              <a:cxnSpLocks/>
            </p:cNvCxnSpPr>
            <p:nvPr/>
          </p:nvCxnSpPr>
          <p:spPr>
            <a:xfrm>
              <a:off x="3447875" y="3429000"/>
              <a:ext cx="53773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CBCA17A-E7F0-4F18-90DB-B89245AD2BD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065402"/>
              <a:ext cx="0" cy="49578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5AECFB-FB9A-4155-8F2C-15B66EAF4CE7}"/>
                </a:ext>
              </a:extLst>
            </p:cNvPr>
            <p:cNvSpPr txBox="1"/>
            <p:nvPr/>
          </p:nvSpPr>
          <p:spPr>
            <a:xfrm>
              <a:off x="8866078" y="3198167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0°/360°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56A3D0C-B663-41C6-957E-6B6FB9466D21}"/>
                </a:ext>
              </a:extLst>
            </p:cNvPr>
            <p:cNvSpPr txBox="1"/>
            <p:nvPr/>
          </p:nvSpPr>
          <p:spPr>
            <a:xfrm>
              <a:off x="5814182" y="6008234"/>
              <a:ext cx="64472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90°</a:t>
              </a:r>
              <a:endParaRPr lang="zh-CN" altLang="en-US" sz="2400" b="1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900983-2210-4975-97F1-7803257D31A5}"/>
                </a:ext>
              </a:extLst>
            </p:cNvPr>
            <p:cNvSpPr txBox="1"/>
            <p:nvPr/>
          </p:nvSpPr>
          <p:spPr>
            <a:xfrm>
              <a:off x="2693831" y="3191740"/>
              <a:ext cx="8162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180°</a:t>
              </a:r>
              <a:endParaRPr lang="zh-CN" altLang="en-US" sz="2400" b="1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2016684-40D0-49D9-A06C-6E316B500F62}"/>
                </a:ext>
              </a:extLst>
            </p:cNvPr>
            <p:cNvSpPr txBox="1"/>
            <p:nvPr/>
          </p:nvSpPr>
          <p:spPr>
            <a:xfrm>
              <a:off x="5728421" y="596343"/>
              <a:ext cx="8162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270°</a:t>
              </a:r>
              <a:endParaRPr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48741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F2AAD8-EBE3-424B-AD05-C63CAD4F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5" y="406765"/>
            <a:ext cx="11307990" cy="63417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36711B-7B50-4F2C-83C1-13266B949857}"/>
              </a:ext>
            </a:extLst>
          </p:cNvPr>
          <p:cNvSpPr txBox="1"/>
          <p:nvPr/>
        </p:nvSpPr>
        <p:spPr>
          <a:xfrm>
            <a:off x="537327" y="406765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hlinkClick r:id="rId3"/>
              </a:rPr>
              <a:t>https://squareline.io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0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BF38B8F-6A71-461A-BE56-D7B3EEC5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77" y="527720"/>
            <a:ext cx="3521045" cy="60858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5BF7ED-579C-4F26-B6DD-FF36DC9DEB15}"/>
              </a:ext>
            </a:extLst>
          </p:cNvPr>
          <p:cNvSpPr txBox="1"/>
          <p:nvPr/>
        </p:nvSpPr>
        <p:spPr>
          <a:xfrm>
            <a:off x="7856522" y="6301999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hlinkClick r:id="rId3"/>
              </a:rPr>
              <a:t>https://squareline.io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2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5AA7A6-014B-4572-97AF-EEC2F8560ADB}"/>
              </a:ext>
            </a:extLst>
          </p:cNvPr>
          <p:cNvSpPr txBox="1"/>
          <p:nvPr/>
        </p:nvSpPr>
        <p:spPr>
          <a:xfrm>
            <a:off x="0" y="5185651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hlinkClick r:id="rId9"/>
              </a:rPr>
              <a:t>https://squareline.io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206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218</cp:revision>
  <dcterms:created xsi:type="dcterms:W3CDTF">2021-12-07T11:03:38Z</dcterms:created>
  <dcterms:modified xsi:type="dcterms:W3CDTF">2022-05-23T05:14:37Z</dcterms:modified>
</cp:coreProperties>
</file>