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2/widgets/core/bar.html" TargetMode="External"/><Relationship Id="rId2" Type="http://schemas.openxmlformats.org/officeDocument/2006/relationships/hyperlink" Target="http://lvgl.100ask.net/8.2/widgets/core/bar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lvgl.io/master/widgets/core/bar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3-8_</a:t>
            </a:r>
            <a:r>
              <a:rPr lang="zh-CN" altLang="en-US"/>
              <a:t>进度条</a:t>
            </a:r>
            <a:r>
              <a:rPr lang="en-US" altLang="zh-CN"/>
              <a:t>(lv_bar)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err="1"/>
              <a:t>lv</a:t>
            </a:r>
            <a:r>
              <a:rPr lang="en-US" altLang="zh-CN"/>
              <a:t>_bar</a:t>
            </a:r>
            <a:r>
              <a:rPr lang="zh-CN" altLang="en-US"/>
              <a:t>文档</a:t>
            </a:r>
            <a:r>
              <a:rPr lang="zh-CN" altLang="en-US" dirty="0"/>
              <a:t>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/>
              <a:t>： </a:t>
            </a:r>
            <a:r>
              <a:rPr lang="en-US" altLang="zh-CN" sz="2000">
                <a:hlinkClick r:id="rId2"/>
              </a:rPr>
              <a:t>http://lvgl.100ask.net/8.2/widgets/core/bar.html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官方英文原版</a:t>
            </a:r>
            <a:r>
              <a:rPr lang="en-US" altLang="zh-CN" sz="2000"/>
              <a:t>(v8.2) </a:t>
            </a:r>
            <a:r>
              <a:rPr lang="zh-CN" altLang="en-US" sz="2000"/>
              <a:t>：</a:t>
            </a:r>
            <a:r>
              <a:rPr lang="en-US" altLang="zh-CN" sz="2000"/>
              <a:t> </a:t>
            </a:r>
            <a:r>
              <a:rPr lang="en-US" altLang="zh-CN" sz="2000">
                <a:hlinkClick r:id="rId3"/>
              </a:rPr>
              <a:t>https://docs.lvgl.io/8.2/widgets/core/bar.html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(latest</a:t>
            </a:r>
            <a:r>
              <a:rPr lang="en-US" altLang="zh-CN" sz="2000"/>
              <a:t>) </a:t>
            </a:r>
            <a:r>
              <a:rPr lang="zh-CN" altLang="en-US" sz="2000"/>
              <a:t>：</a:t>
            </a:r>
            <a:r>
              <a:rPr lang="en-US" altLang="zh-CN" sz="2000"/>
              <a:t> </a:t>
            </a:r>
            <a:r>
              <a:rPr lang="en-US" altLang="zh-CN" sz="2000">
                <a:hlinkClick r:id="rId4"/>
              </a:rPr>
              <a:t>https://docs.lvgl.io/master/widgets/core/bar.html</a:t>
            </a:r>
            <a:endParaRPr lang="en-US" altLang="zh-CN" sz="2000"/>
          </a:p>
          <a:p>
            <a:pPr marL="0" indent="0">
              <a:lnSpc>
                <a:spcPct val="100000"/>
              </a:lnSpc>
              <a:buNone/>
            </a:pPr>
            <a:endParaRPr lang="en-US" altLang="zh-CN" sz="2000"/>
          </a:p>
          <a:p>
            <a:pPr>
              <a:lnSpc>
                <a:spcPct val="1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182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206</cp:revision>
  <dcterms:created xsi:type="dcterms:W3CDTF">2021-12-07T11:03:38Z</dcterms:created>
  <dcterms:modified xsi:type="dcterms:W3CDTF">2022-04-22T06:16:21Z</dcterms:modified>
</cp:coreProperties>
</file>