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9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C4F9F9C3-AC46-49CE-87EE-8BA793A4295C}"/>
              </a:ext>
            </a:extLst>
          </p:cNvPr>
          <p:cNvGrpSpPr/>
          <p:nvPr userDrawn="1"/>
        </p:nvGrpSpPr>
        <p:grpSpPr>
          <a:xfrm>
            <a:off x="51080" y="23813"/>
            <a:ext cx="1930120" cy="302586"/>
            <a:chOff x="2860955" y="103499"/>
            <a:chExt cx="1930120" cy="30258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2E47991-B8B0-4D36-A473-5C8BBE4E0E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955" y="103499"/>
              <a:ext cx="955535" cy="302586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439D219-582B-4A5A-87D3-69D12DF005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40" t="22941" r="10940" b="22363"/>
            <a:stretch/>
          </p:blipFill>
          <p:spPr>
            <a:xfrm>
              <a:off x="3835540" y="135900"/>
              <a:ext cx="955535" cy="236535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840BE26-87D2-453E-9E15-4B4089DD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55C589-FAD3-4C03-A329-118A02625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7AC26-9924-4447-A749-B288DD78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531C1-36A0-41C6-8E10-AEFCCA58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86306-FC55-4DAE-99EE-C3B9D647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5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E7B6D-AD6D-4C06-9CEE-E2617621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3E9D65-9A5D-446F-ADB5-23C19B491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DA77B-425B-42A6-BBD0-82B31664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BA7DA-C13E-4CDF-92ED-A7E0DADB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1B6DD-7835-4AFA-9E47-D9DCE2BB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6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06B32A-2166-468E-AA82-FE150F781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3D79D4-3DCC-4A65-85A3-3439E7328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56330-0BBC-4D21-A268-A8AF67E4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9DC8A-A10E-4F38-A255-BD73653D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8F995-8147-476F-B13A-79073A20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1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34EA4-1680-493B-8B08-BE04CFA1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EF902-F457-420B-B49C-3C7AA3B8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613D8-F7E3-451E-959F-D1B1584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7BF5A-8328-4AC4-8F0F-06710945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7E663-ED11-4113-A409-3D1B04AB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8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69B7F-133C-470E-886E-F81971F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B1F4C-B20A-49BD-83C2-23C9F4CCB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FCF62-3950-46BE-AD10-0DB37A4A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C6129-E447-4D23-815A-324F8C8E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B0014-25A1-4A59-81A5-C6BBBE34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1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59D12-2401-4FF0-9C7D-6DD84BA7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00904-0EA9-40CF-AACA-233341772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4F1968-86BE-4C7A-A32A-CA731517C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2BB16-1FA4-43FA-AF44-AD94713C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22398-2D17-4B3F-9872-48505BAF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273C4-84FF-4E8F-A68C-7B40DAA2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63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1212F-4FB9-400B-808F-23F693EF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2B6F0-90E6-45F0-8BA0-88C3BA5AE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8AD562-40D9-4A12-87E4-4DB05FD91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0899D9-85C1-43E0-B72E-2B82825B0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5AA288-1262-46FD-9910-9C9DFC825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F5648A-A2E7-4E07-A83E-5ECE8969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548EB0-ED27-4845-A60D-8F470B3B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507A35-0688-40B5-AB00-2290795F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3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82C5D-8941-4240-A364-333F8742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B3C809-7DF3-4D78-A93D-36568230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E186FD-8D54-43FF-8F01-EB0BEC71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9D4E3E-4066-42A9-8135-3CE30AD8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18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7963BC-A734-4F64-B5D4-A26F359F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CAA8CD-C302-4FCC-8F92-0F0C8B6A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C326DF-1CC4-4D7B-AAD0-A3F9A4E4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4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BFA9B-8C97-4D28-99B5-6D9EA5E6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A17E5-B7C6-45DB-814E-35D5B1A2A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42D4A-2081-48E3-9FB9-199B834A8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C7BB4-65E6-4646-9C67-663A6062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00C9E-EA02-404E-8DAC-7092F7CC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6F9227-2908-4599-929B-43A35C8F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31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2BD98-4160-4017-8FC4-79FCA899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137045-0C80-4519-8CED-D9268F319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AA2D15-9338-4648-A4B2-F353678C0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79C3B5-D671-4119-B7FE-A796D8AB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F43F97-9208-4F18-83CA-291A363C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AA8DB-5AC5-4BFC-A6C1-EB3C1F18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5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DF31F-B30C-4CBB-89D0-5543ECFB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710C4-0505-4AB2-B5FF-224DBC8D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2E19A-8134-4C08-9A8C-77BDC66DC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7E137-ED4E-4D7C-9DD8-04B774B853BB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8F668-9444-4678-84F5-40573116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65DDC-5923-4DAE-B5D5-D870A5A5A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0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lvgl.io/8.2/widgets/core/slider.html" TargetMode="External"/><Relationship Id="rId2" Type="http://schemas.openxmlformats.org/officeDocument/2006/relationships/hyperlink" Target="http://lvgl.100ask.net/8.2/widgets/core/slider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lvgl.io/master/widgets/core/slider.htm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forum.lvgl.io/" TargetMode="External"/><Relationship Id="rId3" Type="http://schemas.openxmlformats.org/officeDocument/2006/relationships/hyperlink" Target="https://docs.lvgl.io/" TargetMode="External"/><Relationship Id="rId7" Type="http://schemas.openxmlformats.org/officeDocument/2006/relationships/hyperlink" Target="https://forums.100ask.ne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100ask.taobao.com/" TargetMode="External"/><Relationship Id="rId5" Type="http://schemas.openxmlformats.org/officeDocument/2006/relationships/hyperlink" Target="https://lvgl.io/" TargetMode="External"/><Relationship Id="rId4" Type="http://schemas.openxmlformats.org/officeDocument/2006/relationships/hyperlink" Target="http://lvgl.100ask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百问网</a:t>
            </a:r>
            <a:r>
              <a:rPr lang="en-US" altLang="zh-CN">
                <a:solidFill>
                  <a:srgbClr val="FF0000"/>
                </a:solidFill>
              </a:rPr>
              <a:t>LVGL(v8)</a:t>
            </a:r>
            <a:r>
              <a:rPr lang="zh-CN" altLang="en-US"/>
              <a:t>课程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83464"/>
          </a:xfrm>
        </p:spPr>
        <p:txBody>
          <a:bodyPr>
            <a:normAutofit/>
          </a:bodyPr>
          <a:lstStyle/>
          <a:p>
            <a:r>
              <a:rPr lang="en-US" altLang="zh-CN"/>
              <a:t>3-9_</a:t>
            </a:r>
            <a:r>
              <a:rPr lang="zh-CN" altLang="en-US"/>
              <a:t>滑动条</a:t>
            </a:r>
            <a:r>
              <a:rPr lang="en-US" altLang="zh-CN"/>
              <a:t>(lv_slider)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6" name="文本框 3">
            <a:extLst>
              <a:ext uri="{FF2B5EF4-FFF2-40B4-BE49-F238E27FC236}">
                <a16:creationId xmlns:a16="http://schemas.microsoft.com/office/drawing/2014/main" id="{98539C1A-BE04-4B43-B4B7-41B0C1605A13}"/>
              </a:ext>
            </a:extLst>
          </p:cNvPr>
          <p:cNvSpPr txBox="1"/>
          <p:nvPr/>
        </p:nvSpPr>
        <p:spPr>
          <a:xfrm>
            <a:off x="10692872" y="6211669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讲师：</a:t>
            </a:r>
            <a:r>
              <a:rPr lang="en-US" altLang="zh-CN" err="1"/>
              <a:t>biubiu</a:t>
            </a:r>
            <a:endParaRPr lang="en-US" altLang="zh-CN"/>
          </a:p>
          <a:p>
            <a:r>
              <a:rPr lang="zh-CN" altLang="en-US"/>
              <a:t>韦东山</a:t>
            </a:r>
            <a:r>
              <a:rPr lang="en-US" altLang="zh-CN"/>
              <a:t>·</a:t>
            </a:r>
            <a:r>
              <a:rPr lang="zh-CN" altLang="en-US"/>
              <a:t>监制</a:t>
            </a:r>
          </a:p>
        </p:txBody>
      </p:sp>
    </p:spTree>
    <p:extLst>
      <p:ext uri="{BB962C8B-B14F-4D97-AF65-F5344CB8AC3E}">
        <p14:creationId xmlns:p14="http://schemas.microsoft.com/office/powerpoint/2010/main" val="102241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err="1"/>
              <a:t>lv</a:t>
            </a:r>
            <a:r>
              <a:rPr lang="en-US" altLang="zh-CN"/>
              <a:t>_slider</a:t>
            </a:r>
            <a:r>
              <a:rPr lang="zh-CN" altLang="en-US"/>
              <a:t>文档</a:t>
            </a:r>
            <a:r>
              <a:rPr lang="zh-CN" altLang="en-US" dirty="0"/>
              <a:t>地址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237439"/>
            <a:ext cx="10515600" cy="363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zh-CN" altLang="en-US" sz="2000" dirty="0"/>
              <a:t>百问网</a:t>
            </a:r>
            <a:r>
              <a:rPr lang="en-US" altLang="zh-CN" sz="2000" dirty="0" err="1"/>
              <a:t>lvgl</a:t>
            </a:r>
            <a:r>
              <a:rPr lang="zh-CN" altLang="en-US" sz="2000" dirty="0"/>
              <a:t>中文版本</a:t>
            </a:r>
            <a:r>
              <a:rPr lang="en-US" altLang="zh-CN" sz="2000" dirty="0"/>
              <a:t>(v8.2)</a:t>
            </a:r>
            <a:r>
              <a:rPr lang="zh-CN" altLang="en-US" sz="2000"/>
              <a:t>： </a:t>
            </a:r>
            <a:r>
              <a:rPr lang="en-US" altLang="zh-CN" sz="2000">
                <a:hlinkClick r:id="rId2"/>
              </a:rPr>
              <a:t>http://lvgl.100ask.net/8.2/widgets/core/slider.html</a:t>
            </a:r>
            <a:endParaRPr lang="en-US" altLang="zh-CN" sz="2000"/>
          </a:p>
          <a:p>
            <a:pPr>
              <a:lnSpc>
                <a:spcPct val="100000"/>
              </a:lnSpc>
            </a:pPr>
            <a:r>
              <a:rPr lang="en-US" altLang="zh-CN" sz="2000"/>
              <a:t>LVGL</a:t>
            </a:r>
            <a:r>
              <a:rPr lang="zh-CN" altLang="en-US" sz="2000"/>
              <a:t>官方英文原版</a:t>
            </a:r>
            <a:r>
              <a:rPr lang="en-US" altLang="zh-CN" sz="2000"/>
              <a:t>(v8.2) </a:t>
            </a:r>
            <a:r>
              <a:rPr lang="zh-CN" altLang="en-US" sz="2000"/>
              <a:t>：</a:t>
            </a:r>
            <a:r>
              <a:rPr lang="en-US" altLang="zh-CN" sz="2000">
                <a:hlinkClick r:id="rId3"/>
              </a:rPr>
              <a:t>https://docs.lvgl.io/8.2/widgets/core/slider.html</a:t>
            </a:r>
            <a:r>
              <a:rPr lang="en-US" altLang="zh-CN" sz="2000"/>
              <a:t> </a:t>
            </a:r>
          </a:p>
          <a:p>
            <a:pPr>
              <a:lnSpc>
                <a:spcPct val="100000"/>
              </a:lnSpc>
            </a:pPr>
            <a:r>
              <a:rPr lang="en-US" altLang="zh-CN" sz="2000"/>
              <a:t>LVGL</a:t>
            </a:r>
            <a:r>
              <a:rPr lang="zh-CN" altLang="en-US" sz="2000" dirty="0"/>
              <a:t>官方最新版本</a:t>
            </a:r>
            <a:r>
              <a:rPr lang="en-US" altLang="zh-CN" sz="2000" dirty="0"/>
              <a:t>(latest</a:t>
            </a:r>
            <a:r>
              <a:rPr lang="en-US" altLang="zh-CN" sz="2000"/>
              <a:t>) </a:t>
            </a:r>
            <a:r>
              <a:rPr lang="zh-CN" altLang="en-US" sz="2000"/>
              <a:t>：</a:t>
            </a:r>
            <a:r>
              <a:rPr lang="en-US" altLang="zh-CN" sz="2000">
                <a:hlinkClick r:id="rId4"/>
              </a:rPr>
              <a:t>https://docs.lvgl.io/master/widgets/core/slider.html</a:t>
            </a:r>
            <a:r>
              <a:rPr lang="en-US" altLang="zh-CN" sz="200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6014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感谢观看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祝学习顺利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51F8D51-6E89-45F4-A7EF-F5A4DC17D999}"/>
              </a:ext>
            </a:extLst>
          </p:cNvPr>
          <p:cNvSpPr txBox="1"/>
          <p:nvPr/>
        </p:nvSpPr>
        <p:spPr>
          <a:xfrm>
            <a:off x="0" y="5680268"/>
            <a:ext cx="2896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hlinkClick r:id="rId3"/>
              </a:rPr>
              <a:t>LVGL</a:t>
            </a:r>
            <a:r>
              <a:rPr lang="zh-CN" altLang="en-US" sz="1400">
                <a:hlinkClick r:id="rId3"/>
              </a:rPr>
              <a:t>官方文档：</a:t>
            </a:r>
            <a:r>
              <a:rPr lang="en-US" altLang="zh-CN" sz="1400">
                <a:hlinkClick r:id="rId3"/>
              </a:rPr>
              <a:t>https</a:t>
            </a:r>
            <a:r>
              <a:rPr lang="en-US" altLang="zh-CN" sz="1400" dirty="0">
                <a:hlinkClick r:id="rId3"/>
              </a:rPr>
              <a:t>://docs.lvgl.io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6DE639-C71B-477E-94E6-E06BCECB3996}"/>
              </a:ext>
            </a:extLst>
          </p:cNvPr>
          <p:cNvSpPr txBox="1"/>
          <p:nvPr/>
        </p:nvSpPr>
        <p:spPr>
          <a:xfrm>
            <a:off x="-16778" y="6128295"/>
            <a:ext cx="3640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hlinkClick r:id="rId4"/>
              </a:rPr>
              <a:t>百问网</a:t>
            </a:r>
            <a:r>
              <a:rPr lang="en-US" altLang="zh-CN" sz="1400">
                <a:hlinkClick r:id="rId4"/>
              </a:rPr>
              <a:t>LVGL</a:t>
            </a:r>
            <a:r>
              <a:rPr lang="zh-CN" altLang="en-US" sz="1400">
                <a:hlinkClick r:id="rId4"/>
              </a:rPr>
              <a:t>中文站点：</a:t>
            </a:r>
            <a:r>
              <a:rPr lang="en-US" altLang="zh-CN" sz="1400">
                <a:hlinkClick r:id="rId4"/>
              </a:rPr>
              <a:t>http</a:t>
            </a:r>
            <a:r>
              <a:rPr lang="en-US" altLang="zh-CN" sz="1400" dirty="0">
                <a:hlinkClick r:id="rId4"/>
              </a:rPr>
              <a:t>://lvgl.100ask.net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164997-17A4-4DE0-B4A7-C2F02412319D}"/>
              </a:ext>
            </a:extLst>
          </p:cNvPr>
          <p:cNvSpPr txBox="1"/>
          <p:nvPr/>
        </p:nvSpPr>
        <p:spPr>
          <a:xfrm>
            <a:off x="4460" y="5472012"/>
            <a:ext cx="4183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hlinkClick r:id="rId5"/>
              </a:rPr>
              <a:t>LVGL</a:t>
            </a:r>
            <a:r>
              <a:rPr lang="zh-CN" altLang="en-US" sz="1400">
                <a:hlinkClick r:id="rId5"/>
              </a:rPr>
              <a:t>官网：https</a:t>
            </a:r>
            <a:r>
              <a:rPr lang="zh-CN" altLang="en-US" sz="1400" dirty="0">
                <a:hlinkClick r:id="rId5"/>
              </a:rPr>
              <a:t>://lvgl.io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352C4B4-F5B4-441B-8091-C6F95C021DA4}"/>
              </a:ext>
            </a:extLst>
          </p:cNvPr>
          <p:cNvSpPr txBox="1"/>
          <p:nvPr/>
        </p:nvSpPr>
        <p:spPr>
          <a:xfrm>
            <a:off x="-18854" y="6576322"/>
            <a:ext cx="61038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hlinkClick r:id="rId6"/>
              </a:rPr>
              <a:t>百问网淘宝店铺：</a:t>
            </a:r>
            <a:r>
              <a:rPr lang="en-US" altLang="zh-CN" sz="1400">
                <a:hlinkClick r:id="rId6"/>
              </a:rPr>
              <a:t>https://100ask.taobao.com</a:t>
            </a:r>
            <a:r>
              <a:rPr lang="en-US" altLang="zh-CN" sz="1400"/>
              <a:t> 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3B8E57-16C0-4B2F-A180-04A8983984B5}"/>
              </a:ext>
            </a:extLst>
          </p:cNvPr>
          <p:cNvSpPr txBox="1"/>
          <p:nvPr/>
        </p:nvSpPr>
        <p:spPr>
          <a:xfrm>
            <a:off x="-20957" y="6351288"/>
            <a:ext cx="61085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hlinkClick r:id="rId7"/>
              </a:rPr>
              <a:t>百问网论坛：</a:t>
            </a:r>
            <a:r>
              <a:rPr lang="en-US" altLang="zh-CN" sz="1400">
                <a:hlinkClick r:id="rId7"/>
              </a:rPr>
              <a:t>https://forums.100ask.net</a:t>
            </a:r>
            <a:r>
              <a:rPr lang="en-US" altLang="zh-CN" sz="1400"/>
              <a:t> 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29812C-0D57-4341-9796-A3B69A4D07EF}"/>
              </a:ext>
            </a:extLst>
          </p:cNvPr>
          <p:cNvSpPr txBox="1"/>
          <p:nvPr/>
        </p:nvSpPr>
        <p:spPr>
          <a:xfrm>
            <a:off x="0" y="5890815"/>
            <a:ext cx="61085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hlinkClick r:id="rId7"/>
              </a:rPr>
              <a:t>LVGL</a:t>
            </a:r>
            <a:r>
              <a:rPr lang="zh-CN" altLang="en-US" sz="1400">
                <a:hlinkClick r:id="rId7"/>
              </a:rPr>
              <a:t>官方论坛：</a:t>
            </a:r>
            <a:r>
              <a:rPr lang="en-US" altLang="zh-CN" sz="1400">
                <a:hlinkClick r:id="rId8"/>
              </a:rPr>
              <a:t>https://forum.lvgl.io</a:t>
            </a:r>
            <a:r>
              <a:rPr lang="en-US" altLang="zh-CN" sz="140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2958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4264</TotalTime>
  <Words>182</Words>
  <Application>Microsoft Office PowerPoint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百问网LVGL(v8)课程</vt:lpstr>
      <vt:lpstr>PowerPoint 演示文稿</vt:lpstr>
      <vt:lpstr>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Yobe</dc:creator>
  <cp:lastModifiedBy>Zhou Yobe</cp:lastModifiedBy>
  <cp:revision>203</cp:revision>
  <dcterms:created xsi:type="dcterms:W3CDTF">2021-12-07T11:03:38Z</dcterms:created>
  <dcterms:modified xsi:type="dcterms:W3CDTF">2022-04-25T11:48:48Z</dcterms:modified>
</cp:coreProperties>
</file>