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13" autoAdjust="0"/>
  </p:normalViewPr>
  <p:slideViewPr>
    <p:cSldViewPr snapToGrid="0">
      <p:cViewPr varScale="1">
        <p:scale>
          <a:sx n="117" d="100"/>
          <a:sy n="117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BC5BA-8419-45B6-8D29-1BC0B9908BB3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2859-5EAD-4CE5-B33A-BD34A998C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6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2859-5EAD-4CE5-B33A-BD34A998CA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2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2859-5EAD-4CE5-B33A-BD34A998CA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2859-5EAD-4CE5-B33A-BD34A998CA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2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8619A-C0C5-4878-AAA4-2646093B6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D57968-3B2C-4211-8221-996DC172F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AFA53-28DF-4F64-8A20-EFB87A8C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6ED0-7C03-47F0-AE89-57BE6E3E48E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C1BB0-D8C6-466C-8E47-223F87E6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85467-3BBB-4E75-BF1B-2AE41DBD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4481-C4E5-4A05-8C79-C3E79CD4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27366-B94B-4214-9F83-131B89F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BD09FE-E57B-404A-AFA5-492B7FD03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8DB20-E083-411B-B78A-F76005C1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6ED0-7C03-47F0-AE89-57BE6E3E48E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D9B4D-15ED-4958-8F70-579A9B74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D01E6-AEB9-4380-8C22-949819C1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4481-C4E5-4A05-8C79-C3E79CD4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9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4959F7-8A83-4DB3-BD31-F7D5E553A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CE93D9-3CB7-4506-9605-B8AEC6E60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EDA62-F5F2-493E-AA51-AECAE77B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6ED0-7C03-47F0-AE89-57BE6E3E48E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443C8-EBB1-4705-B8E9-AC87F907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6398B-C82F-4FA6-8663-A5774826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4481-C4E5-4A05-8C79-C3E79CD4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9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C5E38-C0CF-4408-AD3C-17E61B1E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6FCAA-15F6-479A-98BB-0C6FD0DA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4536C-7951-49B7-975C-D96DC0F9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6ED0-7C03-47F0-AE89-57BE6E3E48E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855EE-0DDF-4ABA-9B2B-60B900A4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FD1D7-0F88-4C7A-96E7-B3066089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4481-C4E5-4A05-8C79-C3E79CD4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1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E5779-454A-4B2F-8449-6B8E8BFA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2C244-CCB9-447B-B5DB-5D6ACF61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66D3A-DFA8-4042-A3DB-53C270E3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6ED0-7C03-47F0-AE89-57BE6E3E48E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495B1-015D-42FC-8B00-06F9CCBC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EB57C-A4C5-484E-A306-E4D47E81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4481-C4E5-4A05-8C79-C3E79CD4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3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C176-185E-40C3-B5DE-85DC606C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B40C7-A5CE-48DC-92C5-1E2EFC308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2630BE-2F75-442C-BD9C-93D32174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20F01-AC09-46DC-BBC0-5C444D34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6ED0-7C03-47F0-AE89-57BE6E3E48E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E9ABC-79C8-4F29-9694-AC8BE12C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A2505-DACD-4ABE-87A5-5A660032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4481-C4E5-4A05-8C79-C3E79CD4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6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4CECF-CDFB-4678-9CC8-B8481AD5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89DB0-9D02-4556-8CBB-0FCE65030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113E9-F6A6-4826-8B50-AA687FA0E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96F29-B91D-4689-A49E-0311883E9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F5F7E6-F67C-44F5-9D64-94C6A97BA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B14E8-CCFA-4243-B32E-820B8B3B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6ED0-7C03-47F0-AE89-57BE6E3E48E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367F5A-6B33-49BD-B55B-D8F60E5C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DA5999-7871-4DE3-B892-3C3199BB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4481-C4E5-4A05-8C79-C3E79CD4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1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7F751-AEE3-470A-B083-2AEE595F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1E9C5F-DC0D-4FD6-AB69-EB073A86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6ED0-7C03-47F0-AE89-57BE6E3E48E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CD8985-8026-44EC-A920-4C283E22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A65F1-8D9D-4198-BDEB-89BD8F4A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4481-C4E5-4A05-8C79-C3E79CD4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8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0585C1-056D-486F-A6E0-4E1D3C41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6ED0-7C03-47F0-AE89-57BE6E3E48E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7EB7A6-AD61-4B84-A9A7-EF61B64B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2FC5B-A07A-4536-B4BE-00CC94F3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4481-C4E5-4A05-8C79-C3E79CD4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BC0B9-493C-40F5-BA85-61DA752C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7862C-C25F-48F4-AF60-EAD27A64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01FE5-2B66-417D-985B-01FAE9CA2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6A61FE-581B-44F3-AFED-1E7E3D29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6ED0-7C03-47F0-AE89-57BE6E3E48E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D0181-EF10-4DB7-AC97-E526915A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D16106-60D0-4F21-AC71-2E749E18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4481-C4E5-4A05-8C79-C3E79CD4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9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7911-95F9-4431-A507-AEEA0307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0C1555-BF6E-4850-9130-DE1EA229F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070DB8-8523-4541-B601-456BDADFB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CA0755-71A0-47F8-9884-2E62B40E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6ED0-7C03-47F0-AE89-57BE6E3E48E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0690F-79FC-4DE0-88A6-6CDB874D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08213-99B1-46ED-B33B-2A671423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4481-C4E5-4A05-8C79-C3E79CD4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51F722-1E66-491A-AAC3-EE9905A8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E6B25-1AEF-41EF-B83F-A699513D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1AEBB-5A70-48E5-8B61-6DD30666D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6ED0-7C03-47F0-AE89-57BE6E3E48E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78450-832E-4386-BA68-97379EC86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F4D3D-537A-4E54-BFA9-CD84A889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4481-C4E5-4A05-8C79-C3E79CD4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fferongames.com/post/udp_vs_tc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9933F-FE29-4025-BFA6-1D99DBA04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Chat</a:t>
            </a:r>
            <a:r>
              <a:rPr lang="ko-KR" altLang="en-US" dirty="0"/>
              <a:t> </a:t>
            </a:r>
            <a:r>
              <a:rPr lang="en-US" altLang="ko-KR" dirty="0"/>
              <a:t>Chat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E1117C-12C6-4B74-BC47-0274C6D5D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5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F9FEF-6629-45AD-8DC8-6CC52979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3010E-A3D9-44C8-BA90-83C3CCBB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포탈이동</a:t>
            </a:r>
            <a:endParaRPr lang="en-US" altLang="ko-KR" dirty="0"/>
          </a:p>
          <a:p>
            <a:r>
              <a:rPr lang="ko-KR" altLang="en-US" dirty="0"/>
              <a:t>채팅</a:t>
            </a:r>
            <a:endParaRPr lang="en-US" altLang="ko-KR" dirty="0"/>
          </a:p>
          <a:p>
            <a:r>
              <a:rPr lang="ko-KR" altLang="en-US" dirty="0"/>
              <a:t>타격</a:t>
            </a:r>
            <a:endParaRPr lang="en-US" altLang="ko-KR" dirty="0"/>
          </a:p>
          <a:p>
            <a:r>
              <a:rPr lang="ko-KR" altLang="en-US" dirty="0"/>
              <a:t>모델변경</a:t>
            </a:r>
            <a:r>
              <a:rPr lang="en-US" altLang="ko-KR" dirty="0"/>
              <a:t>(</a:t>
            </a:r>
            <a:r>
              <a:rPr lang="ko-KR" altLang="en-US" dirty="0" err="1"/>
              <a:t>이모지텍스쳐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8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F9FEF-6629-45AD-8DC8-6CC52979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경계 구분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3010E-A3D9-44C8-BA90-83C3CCBB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개 맵</a:t>
            </a:r>
            <a:r>
              <a:rPr lang="en-US" altLang="ko-KR" dirty="0"/>
              <a:t>, =&gt; </a:t>
            </a:r>
            <a:r>
              <a:rPr lang="ko-KR" altLang="en-US" dirty="0"/>
              <a:t>포탈 이동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거리계산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거리 별 우선순위</a:t>
            </a:r>
            <a:endParaRPr lang="en-US" altLang="ko-KR" dirty="0"/>
          </a:p>
          <a:p>
            <a:r>
              <a:rPr lang="ko-KR" altLang="en-US" dirty="0"/>
              <a:t>이동 </a:t>
            </a:r>
            <a:r>
              <a:rPr lang="en-US" altLang="ko-KR" dirty="0"/>
              <a:t>=&gt; always</a:t>
            </a:r>
          </a:p>
          <a:p>
            <a:r>
              <a:rPr lang="ko-KR" altLang="en-US" dirty="0"/>
              <a:t>모델변경 </a:t>
            </a:r>
            <a:r>
              <a:rPr lang="en-US" altLang="ko-KR" dirty="0"/>
              <a:t>=&gt; always</a:t>
            </a:r>
          </a:p>
          <a:p>
            <a:r>
              <a:rPr lang="ko-KR" altLang="en-US" dirty="0"/>
              <a:t>채팅 내용 표현</a:t>
            </a:r>
            <a:endParaRPr lang="en-US" altLang="ko-KR" dirty="0"/>
          </a:p>
          <a:p>
            <a:r>
              <a:rPr lang="ko-KR" altLang="en-US" dirty="0"/>
              <a:t>타격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50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F9FEF-6629-45AD-8DC8-6CC52979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365124"/>
            <a:ext cx="11607799" cy="1692275"/>
          </a:xfrm>
        </p:spPr>
        <p:txBody>
          <a:bodyPr/>
          <a:lstStyle/>
          <a:p>
            <a:r>
              <a:rPr lang="en-US" altLang="ko-KR" dirty="0"/>
              <a:t>RUDP ::.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3010E-A3D9-44C8-BA90-83C3CCBB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최신정보반영 </a:t>
            </a:r>
            <a:r>
              <a:rPr lang="en-US" altLang="ko-KR" dirty="0"/>
              <a:t>:: </a:t>
            </a:r>
            <a:r>
              <a:rPr lang="ko-KR" altLang="en-US" dirty="0"/>
              <a:t>시퀀스번호 달아 두기</a:t>
            </a:r>
            <a:r>
              <a:rPr lang="en-US" altLang="ko-KR" dirty="0"/>
              <a:t>,  =&gt; </a:t>
            </a:r>
            <a:r>
              <a:rPr lang="ko-KR" altLang="en-US" dirty="0"/>
              <a:t>송수신시 이전번호와 비교</a:t>
            </a:r>
            <a:r>
              <a:rPr lang="en-US" altLang="ko-KR" dirty="0"/>
              <a:t> </a:t>
            </a:r>
            <a:r>
              <a:rPr lang="ko-KR" altLang="en-US" dirty="0"/>
              <a:t>최근의 정보를 제외하고는 파기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접속 종료 </a:t>
            </a:r>
            <a:r>
              <a:rPr lang="en-US" altLang="ko-KR" dirty="0"/>
              <a:t>:: </a:t>
            </a:r>
            <a:r>
              <a:rPr lang="ko-KR" altLang="en-US" dirty="0"/>
              <a:t>하트비트 송수신 시간 체크</a:t>
            </a:r>
            <a:r>
              <a:rPr lang="en-US" altLang="ko-KR" dirty="0"/>
              <a:t>, 5</a:t>
            </a:r>
            <a:r>
              <a:rPr lang="ko-KR" altLang="en-US" dirty="0"/>
              <a:t>초 지나면 접속 종료</a:t>
            </a:r>
            <a:endParaRPr lang="en-US" altLang="ko-KR" dirty="0"/>
          </a:p>
          <a:p>
            <a:r>
              <a:rPr lang="ko-KR" altLang="en-US" dirty="0"/>
              <a:t>손실 패킷 탐지 </a:t>
            </a:r>
            <a:r>
              <a:rPr lang="en-US" altLang="ko-KR" dirty="0"/>
              <a:t>:: </a:t>
            </a:r>
            <a:r>
              <a:rPr lang="ko-KR" altLang="en-US" dirty="0"/>
              <a:t>시퀀스 </a:t>
            </a:r>
            <a:r>
              <a:rPr lang="en-US" altLang="ko-KR" dirty="0"/>
              <a:t>ack with </a:t>
            </a:r>
            <a:r>
              <a:rPr lang="en-US" altLang="ko-KR" dirty="0" err="1"/>
              <a:t>bitfiled</a:t>
            </a:r>
            <a:r>
              <a:rPr lang="en-US" altLang="ko-KR" dirty="0"/>
              <a:t>. </a:t>
            </a:r>
            <a:r>
              <a:rPr lang="ko-KR" altLang="en-US" dirty="0"/>
              <a:t>일정시간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 </a:t>
            </a:r>
            <a:r>
              <a:rPr lang="ko-KR" altLang="en-US" dirty="0"/>
              <a:t>재전송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재전송시 중복 </a:t>
            </a:r>
            <a:r>
              <a:rPr lang="ko-KR" altLang="en-US" dirty="0" err="1"/>
              <a:t>컬링</a:t>
            </a:r>
            <a:r>
              <a:rPr lang="ko-KR" altLang="en-US" dirty="0"/>
              <a:t> 처리 </a:t>
            </a:r>
            <a:r>
              <a:rPr lang="en-US" altLang="ko-KR" dirty="0"/>
              <a:t>=&gt; </a:t>
            </a:r>
            <a:r>
              <a:rPr lang="ko-KR" altLang="en-US" dirty="0"/>
              <a:t>패킷</a:t>
            </a:r>
            <a:r>
              <a:rPr lang="en-US" altLang="ko-KR" dirty="0"/>
              <a:t>id</a:t>
            </a:r>
          </a:p>
          <a:p>
            <a:r>
              <a:rPr lang="ko-KR" altLang="en-US" dirty="0"/>
              <a:t>시퀀스 </a:t>
            </a:r>
            <a:r>
              <a:rPr lang="ko-KR" altLang="en-US" dirty="0" err="1"/>
              <a:t>오버플로우</a:t>
            </a:r>
            <a:r>
              <a:rPr lang="ko-KR" altLang="en-US" dirty="0"/>
              <a:t> 확인 </a:t>
            </a:r>
            <a:r>
              <a:rPr lang="en-US" altLang="ko-KR" dirty="0"/>
              <a:t>=&gt; </a:t>
            </a:r>
            <a:r>
              <a:rPr lang="ko-KR" altLang="en-US" dirty="0"/>
              <a:t>차이가 </a:t>
            </a:r>
            <a:r>
              <a:rPr lang="ko-KR" altLang="en-US" dirty="0" err="1"/>
              <a:t>최대시퀀스</a:t>
            </a:r>
            <a:r>
              <a:rPr lang="en-US" altLang="ko-KR" dirty="0"/>
              <a:t>/2 ,</a:t>
            </a:r>
            <a:r>
              <a:rPr lang="ko-KR" altLang="en-US" dirty="0"/>
              <a:t> </a:t>
            </a:r>
            <a:r>
              <a:rPr lang="ko-KR" altLang="en-US" dirty="0" err="1"/>
              <a:t>오버플로우</a:t>
            </a:r>
            <a:endParaRPr lang="en-US" altLang="ko-KR" dirty="0"/>
          </a:p>
          <a:p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 Mono"/>
              </a:rPr>
              <a:t>inline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 Mono"/>
              </a:rPr>
              <a:t>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 Mono"/>
              </a:rPr>
              <a:t>bool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 Mono"/>
              </a:rPr>
              <a:t> </a:t>
            </a:r>
            <a:r>
              <a:rPr lang="en-US" altLang="ko-KR" sz="1100" b="1" i="0" dirty="0" err="1">
                <a:solidFill>
                  <a:srgbClr val="990000"/>
                </a:solidFill>
                <a:effectLst/>
                <a:latin typeface="Roboto Mono"/>
              </a:rPr>
              <a:t>sequence_greater_than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 Mono"/>
              </a:rPr>
              <a:t>(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 Mono"/>
              </a:rPr>
              <a:t>uint16_t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 Mono"/>
              </a:rPr>
              <a:t> s1,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 Mono"/>
              </a:rPr>
              <a:t>uint16_t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 Mono"/>
              </a:rPr>
              <a:t> s2 ) {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 Mono"/>
              </a:rPr>
              <a:t>return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 Mono"/>
              </a:rPr>
              <a:t> ( ( s1 &gt; s2 ) &amp;&amp; ( s1 - s2 &lt;= </a:t>
            </a:r>
            <a:r>
              <a:rPr lang="en-US" altLang="ko-KR" sz="1100" b="0" i="0" dirty="0">
                <a:solidFill>
                  <a:srgbClr val="008080"/>
                </a:solidFill>
                <a:effectLst/>
                <a:latin typeface="Roboto Mono"/>
              </a:rPr>
              <a:t>32768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 Mono"/>
              </a:rPr>
              <a:t> ) ) ( ( s1 &lt; s2 ) &amp;&amp; ( s2 - s1 &gt; </a:t>
            </a:r>
            <a:r>
              <a:rPr lang="en-US" altLang="ko-KR" sz="1100" b="0" i="0" dirty="0">
                <a:solidFill>
                  <a:srgbClr val="008080"/>
                </a:solidFill>
                <a:effectLst/>
                <a:latin typeface="Roboto Mono"/>
              </a:rPr>
              <a:t>32768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 Mono"/>
              </a:rPr>
              <a:t> ) ); }</a:t>
            </a:r>
            <a:endParaRPr lang="en-US" altLang="ko-KR" sz="11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왕복시간 측정 </a:t>
            </a:r>
            <a:r>
              <a:rPr lang="en-US" altLang="ko-KR" dirty="0"/>
              <a:t>:: </a:t>
            </a:r>
            <a:r>
              <a:rPr lang="ko-KR" altLang="en-US" dirty="0"/>
              <a:t>송신시간을 패킷에 넣기</a:t>
            </a:r>
            <a:r>
              <a:rPr lang="en-US" altLang="ko-KR" dirty="0"/>
              <a:t>. </a:t>
            </a:r>
            <a:r>
              <a:rPr lang="ko-KR" altLang="en-US" dirty="0"/>
              <a:t>이전 </a:t>
            </a:r>
            <a:r>
              <a:rPr lang="en-US" altLang="ko-KR" dirty="0"/>
              <a:t>RTT </a:t>
            </a:r>
            <a:r>
              <a:rPr lang="ko-KR" altLang="en-US" dirty="0"/>
              <a:t>값과 </a:t>
            </a:r>
            <a:r>
              <a:rPr lang="en-US" altLang="ko-KR" dirty="0"/>
              <a:t>lerp 0.9 : 0.1.</a:t>
            </a:r>
          </a:p>
          <a:p>
            <a:r>
              <a:rPr lang="en-US" altLang="ko-KR" dirty="0"/>
              <a:t>RTT </a:t>
            </a:r>
            <a:r>
              <a:rPr lang="ko-KR" altLang="en-US" dirty="0"/>
              <a:t>를 통해 네트워크 상태를 추론해서 패킷 수를 조절</a:t>
            </a:r>
            <a:r>
              <a:rPr lang="en-US" altLang="ko-KR" dirty="0"/>
              <a:t>. =&gt; t</a:t>
            </a:r>
            <a:r>
              <a:rPr lang="ko-KR" altLang="en-US" dirty="0"/>
              <a:t>의 값 </a:t>
            </a:r>
            <a:r>
              <a:rPr lang="ko-KR" altLang="en-US" dirty="0" err="1"/>
              <a:t>클램프</a:t>
            </a:r>
            <a:r>
              <a:rPr lang="en-US" altLang="ko-KR" dirty="0"/>
              <a:t>, 1=60// 2</a:t>
            </a:r>
            <a:r>
              <a:rPr lang="ko-KR" altLang="en-US" dirty="0" err="1"/>
              <a:t>배ㅡ</a:t>
            </a:r>
            <a:r>
              <a:rPr lang="en-US" altLang="ko-KR" dirty="0"/>
              <a:t>1/2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884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F9FEF-6629-45AD-8DC8-6CC52979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365124"/>
            <a:ext cx="11607799" cy="1692275"/>
          </a:xfrm>
        </p:spPr>
        <p:txBody>
          <a:bodyPr/>
          <a:lstStyle/>
          <a:p>
            <a:r>
              <a:rPr lang="en-US" altLang="ko-KR" dirty="0"/>
              <a:t>RUDP :: </a:t>
            </a:r>
            <a:r>
              <a:rPr lang="ko-KR" altLang="en-US" dirty="0"/>
              <a:t>최근의 정보만 유효</a:t>
            </a:r>
            <a:r>
              <a:rPr lang="en-US" altLang="ko-KR" dirty="0"/>
              <a:t>. </a:t>
            </a:r>
            <a:r>
              <a:rPr lang="ko-KR" altLang="en-US" dirty="0"/>
              <a:t>순서보장 </a:t>
            </a:r>
            <a:r>
              <a:rPr lang="ko-KR" altLang="en-US" dirty="0" err="1"/>
              <a:t>노필요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3010E-A3D9-44C8-BA90-83C3CCBB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시퀀스번호 달아 두기</a:t>
            </a:r>
            <a:r>
              <a:rPr lang="en-US" altLang="ko-KR" dirty="0"/>
              <a:t>,  =&gt; </a:t>
            </a:r>
            <a:r>
              <a:rPr lang="ko-KR" altLang="en-US" dirty="0"/>
              <a:t>송수신시 이전번호와 비교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최근의 정보를 제외하고는 파기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788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F9FEF-6629-45AD-8DC8-6CC52979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365124"/>
            <a:ext cx="11607799" cy="1692275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사용 금지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3010E-A3D9-44C8-BA90-83C3CCBB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https://gafferongames.com/post/udp_vs_tcp/</a:t>
            </a:r>
            <a:endParaRPr lang="en-US" altLang="ko-KR" dirty="0"/>
          </a:p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는 같은 </a:t>
            </a:r>
            <a:r>
              <a:rPr lang="en-US" altLang="ko-KR" dirty="0"/>
              <a:t>IP</a:t>
            </a:r>
            <a:r>
              <a:rPr lang="ko-KR" altLang="en-US" dirty="0"/>
              <a:t>프로토콜을 공유</a:t>
            </a:r>
            <a:r>
              <a:rPr lang="en-US" altLang="ko-KR" dirty="0"/>
              <a:t>, TCP</a:t>
            </a:r>
            <a:r>
              <a:rPr lang="ko-KR" altLang="en-US" dirty="0"/>
              <a:t>의 </a:t>
            </a:r>
            <a:r>
              <a:rPr lang="ko-KR" altLang="en-US" dirty="0" err="1"/>
              <a:t>보장프로토콜이</a:t>
            </a:r>
            <a:r>
              <a:rPr lang="ko-KR" altLang="en-US" dirty="0"/>
              <a:t> </a:t>
            </a:r>
            <a:r>
              <a:rPr lang="en-US" altLang="ko-KR" dirty="0"/>
              <a:t>UDP</a:t>
            </a:r>
            <a:r>
              <a:rPr lang="ko-KR" altLang="en-US" dirty="0"/>
              <a:t>에 악영향을 끼침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메인 게임 루프에서는 사용 금지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70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250</Words>
  <Application>Microsoft Office PowerPoint</Application>
  <PresentationFormat>와이드스크린</PresentationFormat>
  <Paragraphs>40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Roboto Mono</vt:lpstr>
      <vt:lpstr>맑은 고딕</vt:lpstr>
      <vt:lpstr>Arial</vt:lpstr>
      <vt:lpstr>Office 테마</vt:lpstr>
      <vt:lpstr>Chat Chat</vt:lpstr>
      <vt:lpstr>패킷</vt:lpstr>
      <vt:lpstr>경계 구분</vt:lpstr>
      <vt:lpstr>RUDP ::.</vt:lpstr>
      <vt:lpstr>RUDP :: 최근의 정보만 유효. 순서보장 노필요.</vt:lpstr>
      <vt:lpstr>TCP 사용 금지.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Chat</dc:title>
  <dc:creator>윤 선규</dc:creator>
  <cp:lastModifiedBy>윤 선규</cp:lastModifiedBy>
  <cp:revision>10</cp:revision>
  <dcterms:created xsi:type="dcterms:W3CDTF">2021-10-19T08:07:32Z</dcterms:created>
  <dcterms:modified xsi:type="dcterms:W3CDTF">2021-10-20T02:23:07Z</dcterms:modified>
</cp:coreProperties>
</file>