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41C6CD-0E4C-B0C7-B0E7-6FEFD4251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5B7B6B-EC46-6DB5-4C5D-0BE26F891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A9B8C9-8DF3-67D0-D040-A0637373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5C5C-24F0-4C5A-90E1-F551145748F7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29B466-82C7-36A7-E381-801015AF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EEDF90-6392-C470-9E1D-12AA24DA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9C23-FDF0-4DCB-8DA5-A38320494A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3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31298-27ED-B02A-E9A2-6E183514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CAE482-050C-BD03-5B50-139FD2240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CE907A-D69E-E8E8-A231-4E0C0398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5C5C-24F0-4C5A-90E1-F551145748F7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3ACB45-E5EC-9CB7-373B-041F842A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76FD40-8A52-2E75-4EDA-0CB8E8AC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9C23-FDF0-4DCB-8DA5-A38320494A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83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E3F1F7F-707B-0D17-D75E-D6C4CDA93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7F9D5D-7C08-A184-EADF-8125CEB0A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B891D5-298C-F5DB-D2A2-721EE6B4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5C5C-24F0-4C5A-90E1-F551145748F7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E3AB89-9988-58E0-B25B-F13E5624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740E0B-A2FF-326B-EE5A-090E6DC8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9C23-FDF0-4DCB-8DA5-A38320494A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00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57FF2-8C13-307F-FF68-E5A590A8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CC9B18-2739-6478-0152-815FC372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33C9A0-D6D8-566A-EEEA-91120061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5C5C-24F0-4C5A-90E1-F551145748F7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867F81-B660-977B-3EE2-969175D0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C28397-F190-AAB6-590F-84EBB9EF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9C23-FDF0-4DCB-8DA5-A38320494A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36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3D5A02-74CB-6D21-5F70-D48CAB57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EF5044-4CB6-2011-9792-F2FECCCFA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328B22-373A-60A6-A989-3D177BF8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5C5C-24F0-4C5A-90E1-F551145748F7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355035-7DB2-9658-BB3B-3FBBAFE6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D1B6E4-9993-19CB-96CB-9A51DC71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9C23-FDF0-4DCB-8DA5-A38320494A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30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113CA-CB0D-2D7B-0AFF-29F8E37E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817567-216E-E185-0EF3-919753408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413F8C-0461-9C9E-9D16-8080B55C3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82B979-A461-D4A7-B90E-88AD6DD0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5C5C-24F0-4C5A-90E1-F551145748F7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0D876C-441A-1451-E2C1-381A4E38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0319D8-76D9-E08D-859F-530058D3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9C23-FDF0-4DCB-8DA5-A38320494A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11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DFB2D-E57A-F6D8-CF12-87C88C8F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61BD57-7439-6648-E4E1-27EB99348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BD35FA-7345-5299-2F02-4B48D4D41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FB32F2-AA63-4D45-C98D-467CC634E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425595-649D-60D9-0C73-AEAAE10F0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3177AE6-CEFA-4982-8185-54B39C5D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5C5C-24F0-4C5A-90E1-F551145748F7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518795-CF36-2FF6-66A0-4E637B32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D5E5254-9071-8D2B-3726-62413C53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9C23-FDF0-4DCB-8DA5-A38320494A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75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6351A-677E-4F35-5CBF-0F933726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75070A-455A-B1E9-35D3-635500A5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5C5C-24F0-4C5A-90E1-F551145748F7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F1DBE8-66A5-D4EB-2FEC-5EA80342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0B22BA-4013-00CD-CF79-17E1943F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9C23-FDF0-4DCB-8DA5-A38320494A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93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F4B9176-5D35-1944-65A3-EF218FB1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5C5C-24F0-4C5A-90E1-F551145748F7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BB80E1-E9D8-3281-B06D-11868708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F23043-8741-0F55-432D-C1D59AD6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9C23-FDF0-4DCB-8DA5-A38320494A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81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9CC66-B000-038D-E274-9EF4A7EA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055736-35C9-3A13-3FDF-CBDF18B21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684C3A-59FC-F062-1826-698AB0AAA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CFC144-D592-39F7-230B-18A5CD34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5C5C-24F0-4C5A-90E1-F551145748F7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3F0250-F8F9-281E-7B43-424CABD4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94E763-AEC4-CE31-F347-7E195A35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9C23-FDF0-4DCB-8DA5-A38320494A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58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50D31-08F2-ED8E-D0AA-E1098B2F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5EFAD9-FA66-C3D2-9335-AAC49B005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EA4BF2-17BC-624A-FBC1-8D7F46516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AA4B7B-F2EF-BEED-7A71-96594F7B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5C5C-24F0-4C5A-90E1-F551145748F7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B5D036-42B8-8CE2-5AAE-6ADB213E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F21A8D-E880-83CA-B977-39C508BA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9C23-FDF0-4DCB-8DA5-A38320494A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21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2F77CB-3559-BE5A-A2FB-C593AF9A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F06FAA-0D03-65C0-6815-3420A5B5C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E59DC6-8391-0804-4483-5F2EC9AB3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E35C5C-24F0-4C5A-90E1-F551145748F7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F363DC-AC7F-4B58-A8EA-C886F7271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A2ED52-64C1-DE12-05B7-4ECEC7016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969C23-FDF0-4DCB-8DA5-A38320494A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91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bliki/DevOpsCulture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bliki/DevOpsCulture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B0A2B-BB58-71E9-A2B4-47640045C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4160"/>
            <a:ext cx="9845040" cy="2916361"/>
          </a:xfrm>
        </p:spPr>
        <p:txBody>
          <a:bodyPr>
            <a:normAutofit/>
          </a:bodyPr>
          <a:lstStyle/>
          <a:p>
            <a:r>
              <a:rPr lang="fr-FR" dirty="0"/>
              <a:t>Les principes et apports du </a:t>
            </a:r>
            <a:r>
              <a:rPr lang="fr-FR" dirty="0" err="1"/>
              <a:t>Devops</a:t>
            </a:r>
            <a:br>
              <a:rPr lang="fr-FR" dirty="0"/>
            </a:br>
            <a:r>
              <a:rPr lang="fr-FR" dirty="0"/>
              <a:t>(théorie)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B506D5-0117-F932-486C-C6D4C1326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fr-FR" dirty="0">
                <a:hlinkClick r:id="rId2"/>
              </a:rPr>
            </a:br>
            <a:r>
              <a:rPr lang="fr-FR" dirty="0">
                <a:hlinkClick r:id="rId2"/>
              </a:rPr>
              <a:t>https://martinfowler.com/bliki/DevOpsCulture.html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130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1C1C3C-E26C-9C86-C3E8-1D878ABF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830A29-2AB9-04E8-AC2B-545DD36DE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52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Encourager la collaboration entre les Dev et les Ops (admin </a:t>
            </a:r>
            <a:r>
              <a:rPr lang="fr-FR" dirty="0" err="1"/>
              <a:t>sys</a:t>
            </a:r>
            <a:r>
              <a:rPr lang="fr-FR" dirty="0"/>
              <a:t>)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Un </a:t>
            </a:r>
            <a:r>
              <a:rPr lang="fr-FR" dirty="0" err="1"/>
              <a:t>jenkinsFile</a:t>
            </a:r>
            <a:r>
              <a:rPr lang="fr-FR" dirty="0"/>
              <a:t> permet au Dev de voir/définir comment le code sera construit testé et </a:t>
            </a:r>
            <a:r>
              <a:rPr lang="fr-FR" dirty="0" err="1"/>
              <a:t>déployé.Il</a:t>
            </a:r>
            <a:r>
              <a:rPr lang="fr-FR" dirty="0"/>
              <a:t> supprime le </a:t>
            </a:r>
            <a:r>
              <a:rPr lang="fr-FR" dirty="0" err="1"/>
              <a:t>cloisement</a:t>
            </a:r>
            <a:r>
              <a:rPr lang="fr-FR" dirty="0"/>
              <a:t> entre le dev et l’admin système.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Un </a:t>
            </a:r>
            <a:r>
              <a:rPr lang="fr-FR" dirty="0" err="1"/>
              <a:t>dockerFile</a:t>
            </a:r>
            <a:r>
              <a:rPr lang="fr-FR" dirty="0"/>
              <a:t> permet au dev d’utiliser une machine dont il choisit à loisir la configuration.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353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6DDFB-0E4E-8F48-6943-5D80367D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Theorie</a:t>
            </a:r>
            <a:r>
              <a:rPr lang="fr-FR" dirty="0"/>
              <a:t> du </a:t>
            </a:r>
            <a:r>
              <a:rPr lang="fr-FR" dirty="0" err="1"/>
              <a:t>devops</a:t>
            </a:r>
            <a:r>
              <a:rPr lang="fr-FR" dirty="0"/>
              <a:t> en 7 points (</a:t>
            </a:r>
            <a:r>
              <a:rPr lang="fr-FR" dirty="0" err="1"/>
              <a:t>cf</a:t>
            </a:r>
            <a:r>
              <a:rPr lang="fr-FR" dirty="0"/>
              <a:t> mail)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404A24-7F3D-683B-819D-9C64C63B3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44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CE97E-E1F7-7410-1ED2-45F209754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9C215-8966-8F10-B833-563291E84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4160"/>
            <a:ext cx="9845040" cy="2916361"/>
          </a:xfrm>
        </p:spPr>
        <p:txBody>
          <a:bodyPr>
            <a:normAutofit/>
          </a:bodyPr>
          <a:lstStyle/>
          <a:p>
            <a:r>
              <a:rPr lang="fr-FR" dirty="0"/>
              <a:t>Pratique / démo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18F5D9-3DD7-1DE6-879A-A08869269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fr-FR" dirty="0">
                <a:hlinkClick r:id="rId2"/>
              </a:rPr>
            </a:br>
            <a:r>
              <a:rPr lang="fr-FR" dirty="0"/>
              <a:t>?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082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DFC68E-A397-CCAD-9FA1-49370A099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15767"/>
          </a:xfrm>
        </p:spPr>
        <p:txBody>
          <a:bodyPr>
            <a:normAutofit fontScale="90000"/>
          </a:bodyPr>
          <a:lstStyle/>
          <a:p>
            <a:r>
              <a:rPr lang="fr-FR" dirty="0"/>
              <a:t>Objectif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DE54CA-B670-5B6F-8DDC-74D51DC49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16426"/>
            <a:ext cx="9144000" cy="3389244"/>
          </a:xfrm>
        </p:spPr>
        <p:txBody>
          <a:bodyPr/>
          <a:lstStyle/>
          <a:p>
            <a:pPr algn="l"/>
            <a:r>
              <a:rPr lang="fr-FR" dirty="0"/>
              <a:t>http://207.154.224.219:3000/</a:t>
            </a:r>
            <a:br>
              <a:rPr lang="fr-FR" dirty="0"/>
            </a:br>
            <a:br>
              <a:rPr lang="fr-FR" dirty="0"/>
            </a:br>
            <a:endParaRPr lang="fr-FR" dirty="0"/>
          </a:p>
          <a:p>
            <a:pPr algn="l"/>
            <a:r>
              <a:rPr lang="fr-FR" dirty="0"/>
              <a:t>OPS : </a:t>
            </a:r>
            <a:r>
              <a:rPr lang="fr-FR" dirty="0" err="1"/>
              <a:t>IaC</a:t>
            </a:r>
            <a:r>
              <a:rPr lang="fr-FR" dirty="0"/>
              <a:t> sur cloud IaaS </a:t>
            </a:r>
            <a:r>
              <a:rPr lang="fr-FR" dirty="0" err="1"/>
              <a:t>DigitalOcean</a:t>
            </a:r>
            <a:endParaRPr lang="fr-FR" dirty="0"/>
          </a:p>
          <a:p>
            <a:pPr algn="l"/>
            <a:r>
              <a:rPr lang="fr-FR" dirty="0" err="1"/>
              <a:t>Dév</a:t>
            </a:r>
            <a:r>
              <a:rPr lang="fr-FR" dirty="0"/>
              <a:t>, </a:t>
            </a:r>
            <a:r>
              <a:rPr lang="fr-FR" dirty="0" err="1"/>
              <a:t>build</a:t>
            </a:r>
            <a:r>
              <a:rPr lang="fr-FR" dirty="0"/>
              <a:t>, </a:t>
            </a:r>
            <a:r>
              <a:rPr lang="fr-FR" dirty="0" err="1"/>
              <a:t>deploy</a:t>
            </a:r>
            <a:r>
              <a:rPr lang="fr-FR" dirty="0"/>
              <a:t>, suivi : CI CD avec GitHub actions, Jira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215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86670-36E7-D0FD-B0BD-87D53E47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</a:t>
            </a:r>
          </a:p>
        </p:txBody>
      </p:sp>
      <p:pic>
        <p:nvPicPr>
          <p:cNvPr id="1026" name="Picture 2" descr="Vector Browser Icon 442546 Vector Art at Vecteezy">
            <a:extLst>
              <a:ext uri="{FF2B5EF4-FFF2-40B4-BE49-F238E27FC236}">
                <a16:creationId xmlns:a16="http://schemas.microsoft.com/office/drawing/2014/main" id="{BBFBF6F6-AA26-F157-D92E-6728B5D39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97" y="1640250"/>
            <a:ext cx="3022600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’images pour server icon">
            <a:extLst>
              <a:ext uri="{FF2B5EF4-FFF2-40B4-BE49-F238E27FC236}">
                <a16:creationId xmlns:a16="http://schemas.microsoft.com/office/drawing/2014/main" id="{C63C2A07-6C46-6CBB-F339-BCF451BF9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590" y="2037716"/>
            <a:ext cx="1995170" cy="199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577604-C92F-B44B-1678-1D4D7194ECC2}"/>
              </a:ext>
            </a:extLst>
          </p:cNvPr>
          <p:cNvSpPr txBox="1"/>
          <p:nvPr/>
        </p:nvSpPr>
        <p:spPr>
          <a:xfrm>
            <a:off x="9104243" y="2847340"/>
            <a:ext cx="264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http://207.154.224.219:3000/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FCF85E-CE61-B2A3-8D74-8D4316806613}"/>
              </a:ext>
            </a:extLst>
          </p:cNvPr>
          <p:cNvSpPr txBox="1"/>
          <p:nvPr/>
        </p:nvSpPr>
        <p:spPr>
          <a:xfrm>
            <a:off x="4279651" y="4032886"/>
            <a:ext cx="264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Server </a:t>
            </a:r>
            <a:r>
              <a:rPr lang="fr-FR" dirty="0" err="1"/>
              <a:t>github</a:t>
            </a:r>
            <a:endParaRPr lang="fr-FR" dirty="0"/>
          </a:p>
        </p:txBody>
      </p:sp>
      <p:pic>
        <p:nvPicPr>
          <p:cNvPr id="1030" name="Picture 6" descr="Jira Software – Logos Download">
            <a:extLst>
              <a:ext uri="{FF2B5EF4-FFF2-40B4-BE49-F238E27FC236}">
                <a16:creationId xmlns:a16="http://schemas.microsoft.com/office/drawing/2014/main" id="{87DE3F2F-7F13-D7A1-ACAA-156E2E38D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556" y="1218740"/>
            <a:ext cx="2431774" cy="94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82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E86B38-92EA-2E91-D199-75B0B675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 </a:t>
            </a:r>
            <a:r>
              <a:rPr lang="fr-FR" dirty="0" err="1"/>
              <a:t>IaC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1B41B2-B63C-9F74-88AC-6C0534DB6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Livecoding</a:t>
            </a:r>
            <a:r>
              <a:rPr lang="fr-FR" dirty="0"/>
              <a:t> IAC (sur une autre VM pour le </a:t>
            </a:r>
            <a:r>
              <a:rPr lang="fr-FR" dirty="0" err="1"/>
              <a:t>meetup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-&gt; 10 minutes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Les scripts ansible pour la vraie démo (juste show et commentaire)</a:t>
            </a:r>
          </a:p>
        </p:txBody>
      </p:sp>
    </p:spTree>
    <p:extLst>
      <p:ext uri="{BB962C8B-B14F-4D97-AF65-F5344CB8AC3E}">
        <p14:creationId xmlns:p14="http://schemas.microsoft.com/office/powerpoint/2010/main" val="108342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B96E5-ED66-DEA9-4FC6-74CA784A8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51AEF-F9C4-8D2C-0F8B-5705BD2D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 CI CD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40BB7-0354-0634-4A1A-01C4B12F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Montrer </a:t>
            </a:r>
            <a:r>
              <a:rPr lang="fr-FR" dirty="0" err="1"/>
              <a:t>etat</a:t>
            </a:r>
            <a:r>
              <a:rPr lang="fr-FR" dirty="0"/>
              <a:t> n</a:t>
            </a:r>
          </a:p>
          <a:p>
            <a:r>
              <a:rPr lang="fr-FR" dirty="0"/>
              <a:t>Un commit + push (sur la </a:t>
            </a:r>
            <a:r>
              <a:rPr lang="fr-FR" dirty="0" err="1"/>
              <a:t>mainline</a:t>
            </a:r>
            <a:r>
              <a:rPr lang="fr-FR" dirty="0"/>
              <a:t> i.e. pas la cible) </a:t>
            </a:r>
          </a:p>
          <a:p>
            <a:r>
              <a:rPr lang="fr-FR" dirty="0"/>
              <a:t>Montrer </a:t>
            </a:r>
            <a:r>
              <a:rPr lang="fr-FR" dirty="0" err="1"/>
              <a:t>etat</a:t>
            </a:r>
            <a:r>
              <a:rPr lang="fr-FR" dirty="0"/>
              <a:t> n+1</a:t>
            </a:r>
          </a:p>
          <a:p>
            <a:r>
              <a:rPr lang="fr-FR" dirty="0"/>
              <a:t>Voir la </a:t>
            </a:r>
            <a:r>
              <a:rPr lang="fr-FR" dirty="0" err="1"/>
              <a:t>github</a:t>
            </a:r>
            <a:r>
              <a:rPr lang="fr-FR" dirty="0"/>
              <a:t> action , code et traces d’</a:t>
            </a:r>
            <a:r>
              <a:rPr lang="fr-FR" dirty="0" err="1"/>
              <a:t>execution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531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8CA37-4BD2-59AD-11D4-1BC26FE9E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29720E-9A3D-AF20-4556-0B3B3B42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 PR + workflow Jira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31A13F-224D-FE4E-4457-2C5BFCB1C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commit + push + PR</a:t>
            </a:r>
          </a:p>
          <a:p>
            <a:r>
              <a:rPr lang="fr-FR" dirty="0"/>
              <a:t>Voir les interactions avec Jira</a:t>
            </a:r>
          </a:p>
          <a:p>
            <a:r>
              <a:rPr lang="fr-FR" dirty="0"/>
              <a:t>Comparaison avec ce qui a été présenté au EXPERT DAY 2024 « REX CDF Logicielle »</a:t>
            </a:r>
          </a:p>
        </p:txBody>
      </p:sp>
    </p:spTree>
    <p:extLst>
      <p:ext uri="{BB962C8B-B14F-4D97-AF65-F5344CB8AC3E}">
        <p14:creationId xmlns:p14="http://schemas.microsoft.com/office/powerpoint/2010/main" val="959540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236</Words>
  <Application>Microsoft Office PowerPoint</Application>
  <PresentationFormat>Grand écran</PresentationFormat>
  <Paragraphs>32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Thème Office</vt:lpstr>
      <vt:lpstr>Les principes et apports du Devops (théorie)</vt:lpstr>
      <vt:lpstr>Présentation PowerPoint</vt:lpstr>
      <vt:lpstr>Theorie du devops en 7 points (cf mail)</vt:lpstr>
      <vt:lpstr>Pratique / démo</vt:lpstr>
      <vt:lpstr>Objectif</vt:lpstr>
      <vt:lpstr>Archi</vt:lpstr>
      <vt:lpstr>Démo IaC</vt:lpstr>
      <vt:lpstr>Démo CI CD</vt:lpstr>
      <vt:lpstr>Démo PR + workflow Jira</vt:lpstr>
    </vt:vector>
  </TitlesOfParts>
  <Company>DARVA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SERRA Yannick</dc:creator>
  <cp:lastModifiedBy>SERRA Yannick</cp:lastModifiedBy>
  <cp:revision>3</cp:revision>
  <dcterms:created xsi:type="dcterms:W3CDTF">2025-01-19T14:06:07Z</dcterms:created>
  <dcterms:modified xsi:type="dcterms:W3CDTF">2025-01-19T18:10:57Z</dcterms:modified>
</cp:coreProperties>
</file>