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6" r:id="rId4"/>
    <p:sldId id="265"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9EC65-A150-4256-A192-088E2C7B7ABD}" v="171" dt="2024-02-28T07:56:29.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14BEF-C665-4FB4-AC2C-B706106E06B5}"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939371B7-9914-4E47-8152-E71C9C549C06}">
      <dgm:prSet/>
      <dgm:spPr/>
      <dgm:t>
        <a:bodyPr anchor="ctr"/>
        <a:lstStyle/>
        <a:p>
          <a:pPr algn="l">
            <a:lnSpc>
              <a:spcPct val="200000"/>
            </a:lnSpc>
          </a:pPr>
          <a:r>
            <a:rPr lang="en-GB" b="1" dirty="0"/>
            <a:t>West : 10million Naira</a:t>
          </a:r>
          <a:endParaRPr lang="en-US" dirty="0"/>
        </a:p>
      </dgm:t>
    </dgm:pt>
    <dgm:pt modelId="{4FE4F7F0-4779-46FD-9BE5-650581692C20}" type="parTrans" cxnId="{DC3FEFFB-9C64-4EBE-8DB1-BA7D04342E57}">
      <dgm:prSet/>
      <dgm:spPr/>
      <dgm:t>
        <a:bodyPr/>
        <a:lstStyle/>
        <a:p>
          <a:pPr algn="l">
            <a:lnSpc>
              <a:spcPct val="200000"/>
            </a:lnSpc>
          </a:pPr>
          <a:endParaRPr lang="en-US"/>
        </a:p>
      </dgm:t>
    </dgm:pt>
    <dgm:pt modelId="{8C3FA1A0-95A2-4142-8B85-0B363AD8E568}" type="sibTrans" cxnId="{DC3FEFFB-9C64-4EBE-8DB1-BA7D04342E57}">
      <dgm:prSet/>
      <dgm:spPr/>
      <dgm:t>
        <a:bodyPr/>
        <a:lstStyle/>
        <a:p>
          <a:pPr algn="l">
            <a:lnSpc>
              <a:spcPct val="200000"/>
            </a:lnSpc>
          </a:pPr>
          <a:endParaRPr lang="en-US"/>
        </a:p>
      </dgm:t>
    </dgm:pt>
    <dgm:pt modelId="{D7ECF150-6A8B-426B-9B6C-C1586522A8BC}">
      <dgm:prSet custT="1"/>
      <dgm:spPr/>
      <dgm:t>
        <a:bodyPr anchor="ctr"/>
        <a:lstStyle/>
        <a:p>
          <a:pPr algn="l">
            <a:lnSpc>
              <a:spcPct val="200000"/>
            </a:lnSpc>
          </a:pPr>
          <a:r>
            <a:rPr lang="en-US" sz="3000" b="1" kern="1200" dirty="0">
              <a:solidFill>
                <a:prstClr val="black">
                  <a:hueOff val="0"/>
                  <a:satOff val="0"/>
                  <a:lumOff val="0"/>
                  <a:alphaOff val="0"/>
                </a:prstClr>
              </a:solidFill>
              <a:latin typeface="Calibri" panose="020F0502020204030204"/>
              <a:ea typeface="+mn-ea"/>
              <a:cs typeface="+mn-cs"/>
            </a:rPr>
            <a:t>East : 10million Naira</a:t>
          </a:r>
        </a:p>
      </dgm:t>
    </dgm:pt>
    <dgm:pt modelId="{AB9AF745-0B19-41BC-AFBD-E739CC241944}" type="parTrans" cxnId="{BD3E6570-D139-4FEE-B996-831F60D17CA7}">
      <dgm:prSet/>
      <dgm:spPr/>
      <dgm:t>
        <a:bodyPr/>
        <a:lstStyle/>
        <a:p>
          <a:pPr algn="l">
            <a:lnSpc>
              <a:spcPct val="200000"/>
            </a:lnSpc>
          </a:pPr>
          <a:endParaRPr lang="en-US"/>
        </a:p>
      </dgm:t>
    </dgm:pt>
    <dgm:pt modelId="{3DA73429-25C2-402D-93BC-DC6B2D5FA72C}" type="sibTrans" cxnId="{BD3E6570-D139-4FEE-B996-831F60D17CA7}">
      <dgm:prSet/>
      <dgm:spPr/>
      <dgm:t>
        <a:bodyPr/>
        <a:lstStyle/>
        <a:p>
          <a:pPr algn="l">
            <a:lnSpc>
              <a:spcPct val="200000"/>
            </a:lnSpc>
          </a:pPr>
          <a:endParaRPr lang="en-US"/>
        </a:p>
      </dgm:t>
    </dgm:pt>
    <dgm:pt modelId="{9755B1B1-ED7D-4D18-A5B2-3A6B39D4E609}">
      <dgm:prSet/>
      <dgm:spPr/>
      <dgm:t>
        <a:bodyPr anchor="ctr"/>
        <a:lstStyle/>
        <a:p>
          <a:pPr algn="l">
            <a:lnSpc>
              <a:spcPct val="200000"/>
            </a:lnSpc>
          </a:pPr>
          <a:r>
            <a:rPr lang="en-GB" b="1" dirty="0"/>
            <a:t>North :  7million Naira</a:t>
          </a:r>
          <a:endParaRPr lang="en-US" dirty="0"/>
        </a:p>
      </dgm:t>
    </dgm:pt>
    <dgm:pt modelId="{C01282E9-D43D-416C-A30D-17C5E5D76C19}" type="parTrans" cxnId="{DD6CD2B8-27DA-48A0-B922-F63CC7CE98B3}">
      <dgm:prSet/>
      <dgm:spPr/>
      <dgm:t>
        <a:bodyPr/>
        <a:lstStyle/>
        <a:p>
          <a:pPr algn="l">
            <a:lnSpc>
              <a:spcPct val="200000"/>
            </a:lnSpc>
          </a:pPr>
          <a:endParaRPr lang="en-US"/>
        </a:p>
      </dgm:t>
    </dgm:pt>
    <dgm:pt modelId="{9C05B358-A8E8-47D2-9A64-27A58BDA1DF5}" type="sibTrans" cxnId="{DD6CD2B8-27DA-48A0-B922-F63CC7CE98B3}">
      <dgm:prSet/>
      <dgm:spPr/>
      <dgm:t>
        <a:bodyPr/>
        <a:lstStyle/>
        <a:p>
          <a:pPr algn="l">
            <a:lnSpc>
              <a:spcPct val="200000"/>
            </a:lnSpc>
          </a:pPr>
          <a:endParaRPr lang="en-US"/>
        </a:p>
      </dgm:t>
    </dgm:pt>
    <dgm:pt modelId="{C307422A-55CE-4743-9980-23E2B2905A25}">
      <dgm:prSet/>
      <dgm:spPr/>
      <dgm:t>
        <a:bodyPr anchor="ctr"/>
        <a:lstStyle/>
        <a:p>
          <a:pPr algn="l">
            <a:lnSpc>
              <a:spcPct val="200000"/>
            </a:lnSpc>
          </a:pPr>
          <a:endParaRPr lang="en-US" dirty="0"/>
        </a:p>
      </dgm:t>
    </dgm:pt>
    <dgm:pt modelId="{90D2F62B-5C93-4F40-B08A-73FF7289A671}" type="parTrans" cxnId="{4A3D3ECC-34E4-4B85-B416-B7BA8BB27F1D}">
      <dgm:prSet/>
      <dgm:spPr/>
      <dgm:t>
        <a:bodyPr/>
        <a:lstStyle/>
        <a:p>
          <a:pPr algn="l">
            <a:lnSpc>
              <a:spcPct val="200000"/>
            </a:lnSpc>
          </a:pPr>
          <a:endParaRPr lang="en-US"/>
        </a:p>
      </dgm:t>
    </dgm:pt>
    <dgm:pt modelId="{FFED7E57-D3C3-44D1-BAA2-2E420A714EED}" type="sibTrans" cxnId="{4A3D3ECC-34E4-4B85-B416-B7BA8BB27F1D}">
      <dgm:prSet/>
      <dgm:spPr/>
      <dgm:t>
        <a:bodyPr/>
        <a:lstStyle/>
        <a:p>
          <a:pPr algn="l">
            <a:lnSpc>
              <a:spcPct val="200000"/>
            </a:lnSpc>
          </a:pPr>
          <a:endParaRPr lang="en-US"/>
        </a:p>
      </dgm:t>
    </dgm:pt>
    <dgm:pt modelId="{4B7B9F70-6581-45DF-955F-59D845A7EB4C}" type="pres">
      <dgm:prSet presAssocID="{27714BEF-C665-4FB4-AC2C-B706106E06B5}" presName="vert0" presStyleCnt="0">
        <dgm:presLayoutVars>
          <dgm:dir/>
          <dgm:animOne val="branch"/>
          <dgm:animLvl val="lvl"/>
        </dgm:presLayoutVars>
      </dgm:prSet>
      <dgm:spPr/>
    </dgm:pt>
    <dgm:pt modelId="{F6DC291E-A214-4026-BF08-1BCD08F63C24}" type="pres">
      <dgm:prSet presAssocID="{939371B7-9914-4E47-8152-E71C9C549C06}" presName="thickLine" presStyleLbl="alignNode1" presStyleIdx="0" presStyleCnt="4"/>
      <dgm:spPr/>
    </dgm:pt>
    <dgm:pt modelId="{E9AB793F-F0F0-4D79-B9C0-FE03F908E4F4}" type="pres">
      <dgm:prSet presAssocID="{939371B7-9914-4E47-8152-E71C9C549C06}" presName="horz1" presStyleCnt="0"/>
      <dgm:spPr/>
    </dgm:pt>
    <dgm:pt modelId="{68CF2442-C9FC-4ED4-8A8C-BE0E8250E435}" type="pres">
      <dgm:prSet presAssocID="{939371B7-9914-4E47-8152-E71C9C549C06}" presName="tx1" presStyleLbl="revTx" presStyleIdx="0" presStyleCnt="4"/>
      <dgm:spPr/>
    </dgm:pt>
    <dgm:pt modelId="{5289BFF2-8732-4417-AD37-737DB8164296}" type="pres">
      <dgm:prSet presAssocID="{939371B7-9914-4E47-8152-E71C9C549C06}" presName="vert1" presStyleCnt="0"/>
      <dgm:spPr/>
    </dgm:pt>
    <dgm:pt modelId="{8E2B1B89-3786-41F7-9416-F5F974508FBE}" type="pres">
      <dgm:prSet presAssocID="{D7ECF150-6A8B-426B-9B6C-C1586522A8BC}" presName="thickLine" presStyleLbl="alignNode1" presStyleIdx="1" presStyleCnt="4"/>
      <dgm:spPr/>
    </dgm:pt>
    <dgm:pt modelId="{38737787-796A-46E3-9124-D5EAC963CD83}" type="pres">
      <dgm:prSet presAssocID="{D7ECF150-6A8B-426B-9B6C-C1586522A8BC}" presName="horz1" presStyleCnt="0"/>
      <dgm:spPr/>
    </dgm:pt>
    <dgm:pt modelId="{45C693A6-CBBE-4D2D-A498-F14B19FC1EBC}" type="pres">
      <dgm:prSet presAssocID="{D7ECF150-6A8B-426B-9B6C-C1586522A8BC}" presName="tx1" presStyleLbl="revTx" presStyleIdx="1" presStyleCnt="4"/>
      <dgm:spPr/>
    </dgm:pt>
    <dgm:pt modelId="{AF917EAC-6260-4882-90BF-1BD89C4981BC}" type="pres">
      <dgm:prSet presAssocID="{D7ECF150-6A8B-426B-9B6C-C1586522A8BC}" presName="vert1" presStyleCnt="0"/>
      <dgm:spPr/>
    </dgm:pt>
    <dgm:pt modelId="{4EA672E1-3526-4E63-AD41-3A5CEAACFEEC}" type="pres">
      <dgm:prSet presAssocID="{9755B1B1-ED7D-4D18-A5B2-3A6B39D4E609}" presName="thickLine" presStyleLbl="alignNode1" presStyleIdx="2" presStyleCnt="4"/>
      <dgm:spPr/>
    </dgm:pt>
    <dgm:pt modelId="{D13C6D00-02BD-466C-925F-8283EE7AABE7}" type="pres">
      <dgm:prSet presAssocID="{9755B1B1-ED7D-4D18-A5B2-3A6B39D4E609}" presName="horz1" presStyleCnt="0"/>
      <dgm:spPr/>
    </dgm:pt>
    <dgm:pt modelId="{3603FE63-0B90-423B-864E-05BF88AD7143}" type="pres">
      <dgm:prSet presAssocID="{9755B1B1-ED7D-4D18-A5B2-3A6B39D4E609}" presName="tx1" presStyleLbl="revTx" presStyleIdx="2" presStyleCnt="4"/>
      <dgm:spPr/>
    </dgm:pt>
    <dgm:pt modelId="{E9ED61AD-0D60-4B23-A1C1-7223939400FA}" type="pres">
      <dgm:prSet presAssocID="{9755B1B1-ED7D-4D18-A5B2-3A6B39D4E609}" presName="vert1" presStyleCnt="0"/>
      <dgm:spPr/>
    </dgm:pt>
    <dgm:pt modelId="{4C170966-1082-4988-B10A-32B5909B0120}" type="pres">
      <dgm:prSet presAssocID="{C307422A-55CE-4743-9980-23E2B2905A25}" presName="thickLine" presStyleLbl="alignNode1" presStyleIdx="3" presStyleCnt="4"/>
      <dgm:spPr/>
    </dgm:pt>
    <dgm:pt modelId="{CBFDE72F-6F43-4A5C-A231-6DA41847280A}" type="pres">
      <dgm:prSet presAssocID="{C307422A-55CE-4743-9980-23E2B2905A25}" presName="horz1" presStyleCnt="0"/>
      <dgm:spPr/>
    </dgm:pt>
    <dgm:pt modelId="{6310D3CC-0BB0-451C-963E-176A50CC290B}" type="pres">
      <dgm:prSet presAssocID="{C307422A-55CE-4743-9980-23E2B2905A25}" presName="tx1" presStyleLbl="revTx" presStyleIdx="3" presStyleCnt="4"/>
      <dgm:spPr/>
    </dgm:pt>
    <dgm:pt modelId="{3728C176-CC5A-4502-B19E-B4453C1C8796}" type="pres">
      <dgm:prSet presAssocID="{C307422A-55CE-4743-9980-23E2B2905A25}" presName="vert1" presStyleCnt="0"/>
      <dgm:spPr/>
    </dgm:pt>
  </dgm:ptLst>
  <dgm:cxnLst>
    <dgm:cxn modelId="{4508BE35-F36C-4BA4-A3A5-2049304686D1}" type="presOf" srcId="{C307422A-55CE-4743-9980-23E2B2905A25}" destId="{6310D3CC-0BB0-451C-963E-176A50CC290B}" srcOrd="0" destOrd="0" presId="urn:microsoft.com/office/officeart/2008/layout/LinedList"/>
    <dgm:cxn modelId="{3E8DDE4C-DF77-424B-A329-4B1758807CC2}" type="presOf" srcId="{D7ECF150-6A8B-426B-9B6C-C1586522A8BC}" destId="{45C693A6-CBBE-4D2D-A498-F14B19FC1EBC}" srcOrd="0" destOrd="0" presId="urn:microsoft.com/office/officeart/2008/layout/LinedList"/>
    <dgm:cxn modelId="{BD3E6570-D139-4FEE-B996-831F60D17CA7}" srcId="{27714BEF-C665-4FB4-AC2C-B706106E06B5}" destId="{D7ECF150-6A8B-426B-9B6C-C1586522A8BC}" srcOrd="1" destOrd="0" parTransId="{AB9AF745-0B19-41BC-AFBD-E739CC241944}" sibTransId="{3DA73429-25C2-402D-93BC-DC6B2D5FA72C}"/>
    <dgm:cxn modelId="{81A6D298-E448-423E-AF15-0A5230735EF7}" type="presOf" srcId="{9755B1B1-ED7D-4D18-A5B2-3A6B39D4E609}" destId="{3603FE63-0B90-423B-864E-05BF88AD7143}" srcOrd="0" destOrd="0" presId="urn:microsoft.com/office/officeart/2008/layout/LinedList"/>
    <dgm:cxn modelId="{DD6CD2B8-27DA-48A0-B922-F63CC7CE98B3}" srcId="{27714BEF-C665-4FB4-AC2C-B706106E06B5}" destId="{9755B1B1-ED7D-4D18-A5B2-3A6B39D4E609}" srcOrd="2" destOrd="0" parTransId="{C01282E9-D43D-416C-A30D-17C5E5D76C19}" sibTransId="{9C05B358-A8E8-47D2-9A64-27A58BDA1DF5}"/>
    <dgm:cxn modelId="{4A3D3ECC-34E4-4B85-B416-B7BA8BB27F1D}" srcId="{27714BEF-C665-4FB4-AC2C-B706106E06B5}" destId="{C307422A-55CE-4743-9980-23E2B2905A25}" srcOrd="3" destOrd="0" parTransId="{90D2F62B-5C93-4F40-B08A-73FF7289A671}" sibTransId="{FFED7E57-D3C3-44D1-BAA2-2E420A714EED}"/>
    <dgm:cxn modelId="{B2D3F7DB-B8D4-4BA9-A83E-FCBA5EE312C4}" type="presOf" srcId="{27714BEF-C665-4FB4-AC2C-B706106E06B5}" destId="{4B7B9F70-6581-45DF-955F-59D845A7EB4C}" srcOrd="0" destOrd="0" presId="urn:microsoft.com/office/officeart/2008/layout/LinedList"/>
    <dgm:cxn modelId="{D3680DDF-16AD-4C3B-9A15-94E7C843B800}" type="presOf" srcId="{939371B7-9914-4E47-8152-E71C9C549C06}" destId="{68CF2442-C9FC-4ED4-8A8C-BE0E8250E435}" srcOrd="0" destOrd="0" presId="urn:microsoft.com/office/officeart/2008/layout/LinedList"/>
    <dgm:cxn modelId="{DC3FEFFB-9C64-4EBE-8DB1-BA7D04342E57}" srcId="{27714BEF-C665-4FB4-AC2C-B706106E06B5}" destId="{939371B7-9914-4E47-8152-E71C9C549C06}" srcOrd="0" destOrd="0" parTransId="{4FE4F7F0-4779-46FD-9BE5-650581692C20}" sibTransId="{8C3FA1A0-95A2-4142-8B85-0B363AD8E568}"/>
    <dgm:cxn modelId="{A20BE6F6-922B-40C9-A1F4-467EB7CEE7EE}" type="presParOf" srcId="{4B7B9F70-6581-45DF-955F-59D845A7EB4C}" destId="{F6DC291E-A214-4026-BF08-1BCD08F63C24}" srcOrd="0" destOrd="0" presId="urn:microsoft.com/office/officeart/2008/layout/LinedList"/>
    <dgm:cxn modelId="{4462BBC9-1974-4E10-9CF8-55CAB528F8C5}" type="presParOf" srcId="{4B7B9F70-6581-45DF-955F-59D845A7EB4C}" destId="{E9AB793F-F0F0-4D79-B9C0-FE03F908E4F4}" srcOrd="1" destOrd="0" presId="urn:microsoft.com/office/officeart/2008/layout/LinedList"/>
    <dgm:cxn modelId="{03624236-F00D-4887-B1F2-C3183D90D79D}" type="presParOf" srcId="{E9AB793F-F0F0-4D79-B9C0-FE03F908E4F4}" destId="{68CF2442-C9FC-4ED4-8A8C-BE0E8250E435}" srcOrd="0" destOrd="0" presId="urn:microsoft.com/office/officeart/2008/layout/LinedList"/>
    <dgm:cxn modelId="{F739C5E4-96BE-4156-9D92-CFB0DF315101}" type="presParOf" srcId="{E9AB793F-F0F0-4D79-B9C0-FE03F908E4F4}" destId="{5289BFF2-8732-4417-AD37-737DB8164296}" srcOrd="1" destOrd="0" presId="urn:microsoft.com/office/officeart/2008/layout/LinedList"/>
    <dgm:cxn modelId="{B4AB59B6-DA6D-4B1E-AF2A-6678CCC94BCC}" type="presParOf" srcId="{4B7B9F70-6581-45DF-955F-59D845A7EB4C}" destId="{8E2B1B89-3786-41F7-9416-F5F974508FBE}" srcOrd="2" destOrd="0" presId="urn:microsoft.com/office/officeart/2008/layout/LinedList"/>
    <dgm:cxn modelId="{22153B3B-A58F-4B36-9535-63893D45A3B5}" type="presParOf" srcId="{4B7B9F70-6581-45DF-955F-59D845A7EB4C}" destId="{38737787-796A-46E3-9124-D5EAC963CD83}" srcOrd="3" destOrd="0" presId="urn:microsoft.com/office/officeart/2008/layout/LinedList"/>
    <dgm:cxn modelId="{A644FD6E-79C1-4481-AA78-9A7E28FD7C52}" type="presParOf" srcId="{38737787-796A-46E3-9124-D5EAC963CD83}" destId="{45C693A6-CBBE-4D2D-A498-F14B19FC1EBC}" srcOrd="0" destOrd="0" presId="urn:microsoft.com/office/officeart/2008/layout/LinedList"/>
    <dgm:cxn modelId="{C1FECF0C-BDCB-4EA3-9541-62031DA3CD27}" type="presParOf" srcId="{38737787-796A-46E3-9124-D5EAC963CD83}" destId="{AF917EAC-6260-4882-90BF-1BD89C4981BC}" srcOrd="1" destOrd="0" presId="urn:microsoft.com/office/officeart/2008/layout/LinedList"/>
    <dgm:cxn modelId="{704345C0-14F5-4E9E-A93C-C89C8D7153C9}" type="presParOf" srcId="{4B7B9F70-6581-45DF-955F-59D845A7EB4C}" destId="{4EA672E1-3526-4E63-AD41-3A5CEAACFEEC}" srcOrd="4" destOrd="0" presId="urn:microsoft.com/office/officeart/2008/layout/LinedList"/>
    <dgm:cxn modelId="{F1A5A131-C875-4CAE-8578-C8780B2B79D5}" type="presParOf" srcId="{4B7B9F70-6581-45DF-955F-59D845A7EB4C}" destId="{D13C6D00-02BD-466C-925F-8283EE7AABE7}" srcOrd="5" destOrd="0" presId="urn:microsoft.com/office/officeart/2008/layout/LinedList"/>
    <dgm:cxn modelId="{C73E8DDC-7692-4104-9CE5-AA800496AEA7}" type="presParOf" srcId="{D13C6D00-02BD-466C-925F-8283EE7AABE7}" destId="{3603FE63-0B90-423B-864E-05BF88AD7143}" srcOrd="0" destOrd="0" presId="urn:microsoft.com/office/officeart/2008/layout/LinedList"/>
    <dgm:cxn modelId="{DEC5F22F-F80A-4996-A6EE-2151275EF903}" type="presParOf" srcId="{D13C6D00-02BD-466C-925F-8283EE7AABE7}" destId="{E9ED61AD-0D60-4B23-A1C1-7223939400FA}" srcOrd="1" destOrd="0" presId="urn:microsoft.com/office/officeart/2008/layout/LinedList"/>
    <dgm:cxn modelId="{14BB50D5-478E-48F0-975B-C3DCA9B27D65}" type="presParOf" srcId="{4B7B9F70-6581-45DF-955F-59D845A7EB4C}" destId="{4C170966-1082-4988-B10A-32B5909B0120}" srcOrd="6" destOrd="0" presId="urn:microsoft.com/office/officeart/2008/layout/LinedList"/>
    <dgm:cxn modelId="{84C9B997-519C-4967-BAE5-4495B1969C7E}" type="presParOf" srcId="{4B7B9F70-6581-45DF-955F-59D845A7EB4C}" destId="{CBFDE72F-6F43-4A5C-A231-6DA41847280A}" srcOrd="7" destOrd="0" presId="urn:microsoft.com/office/officeart/2008/layout/LinedList"/>
    <dgm:cxn modelId="{73BCC71A-B0DD-40B8-A965-4E8D5F71AFF9}" type="presParOf" srcId="{CBFDE72F-6F43-4A5C-A231-6DA41847280A}" destId="{6310D3CC-0BB0-451C-963E-176A50CC290B}" srcOrd="0" destOrd="0" presId="urn:microsoft.com/office/officeart/2008/layout/LinedList"/>
    <dgm:cxn modelId="{64EA13D6-74ED-4C8C-B9CE-A42C31E32580}" type="presParOf" srcId="{CBFDE72F-6F43-4A5C-A231-6DA41847280A}" destId="{3728C176-CC5A-4502-B19E-B4453C1C87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714BEF-C665-4FB4-AC2C-B706106E06B5}"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939371B7-9914-4E47-8152-E71C9C549C06}">
      <dgm:prSet/>
      <dgm:spPr/>
      <dgm:t>
        <a:bodyPr anchor="ctr"/>
        <a:lstStyle/>
        <a:p>
          <a:pPr algn="l"/>
          <a:r>
            <a:rPr lang="en-GB" b="1" dirty="0"/>
            <a:t>Introduction of Dash camera</a:t>
          </a:r>
          <a:endParaRPr lang="en-US" dirty="0"/>
        </a:p>
      </dgm:t>
    </dgm:pt>
    <dgm:pt modelId="{4FE4F7F0-4779-46FD-9BE5-650581692C20}" type="parTrans" cxnId="{DC3FEFFB-9C64-4EBE-8DB1-BA7D04342E57}">
      <dgm:prSet/>
      <dgm:spPr/>
      <dgm:t>
        <a:bodyPr/>
        <a:lstStyle/>
        <a:p>
          <a:pPr algn="l"/>
          <a:endParaRPr lang="en-US"/>
        </a:p>
      </dgm:t>
    </dgm:pt>
    <dgm:pt modelId="{8C3FA1A0-95A2-4142-8B85-0B363AD8E568}" type="sibTrans" cxnId="{DC3FEFFB-9C64-4EBE-8DB1-BA7D04342E57}">
      <dgm:prSet/>
      <dgm:spPr/>
      <dgm:t>
        <a:bodyPr/>
        <a:lstStyle/>
        <a:p>
          <a:pPr algn="l"/>
          <a:endParaRPr lang="en-US"/>
        </a:p>
      </dgm:t>
    </dgm:pt>
    <dgm:pt modelId="{D7ECF150-6A8B-426B-9B6C-C1586522A8BC}">
      <dgm:prSet/>
      <dgm:spPr/>
      <dgm:t>
        <a:bodyPr anchor="ctr"/>
        <a:lstStyle/>
        <a:p>
          <a:pPr algn="l"/>
          <a:r>
            <a:rPr lang="en-GB" b="1" dirty="0"/>
            <a:t>Introduction of vehicle tracker</a:t>
          </a:r>
          <a:endParaRPr lang="en-US" dirty="0"/>
        </a:p>
      </dgm:t>
    </dgm:pt>
    <dgm:pt modelId="{AB9AF745-0B19-41BC-AFBD-E739CC241944}" type="parTrans" cxnId="{BD3E6570-D139-4FEE-B996-831F60D17CA7}">
      <dgm:prSet/>
      <dgm:spPr/>
      <dgm:t>
        <a:bodyPr/>
        <a:lstStyle/>
        <a:p>
          <a:pPr algn="l"/>
          <a:endParaRPr lang="en-US"/>
        </a:p>
      </dgm:t>
    </dgm:pt>
    <dgm:pt modelId="{3DA73429-25C2-402D-93BC-DC6B2D5FA72C}" type="sibTrans" cxnId="{BD3E6570-D139-4FEE-B996-831F60D17CA7}">
      <dgm:prSet/>
      <dgm:spPr/>
      <dgm:t>
        <a:bodyPr/>
        <a:lstStyle/>
        <a:p>
          <a:pPr algn="l"/>
          <a:endParaRPr lang="en-US"/>
        </a:p>
      </dgm:t>
    </dgm:pt>
    <dgm:pt modelId="{9755B1B1-ED7D-4D18-A5B2-3A6B39D4E609}">
      <dgm:prSet/>
      <dgm:spPr/>
      <dgm:t>
        <a:bodyPr anchor="ctr"/>
        <a:lstStyle/>
        <a:p>
          <a:pPr algn="l"/>
          <a:r>
            <a:rPr lang="en-GB" b="1" dirty="0"/>
            <a:t>Introduction of truck tank monitoring and fuel management system</a:t>
          </a:r>
          <a:endParaRPr lang="en-US" dirty="0"/>
        </a:p>
      </dgm:t>
    </dgm:pt>
    <dgm:pt modelId="{C01282E9-D43D-416C-A30D-17C5E5D76C19}" type="parTrans" cxnId="{DD6CD2B8-27DA-48A0-B922-F63CC7CE98B3}">
      <dgm:prSet/>
      <dgm:spPr/>
      <dgm:t>
        <a:bodyPr/>
        <a:lstStyle/>
        <a:p>
          <a:pPr algn="l"/>
          <a:endParaRPr lang="en-US"/>
        </a:p>
      </dgm:t>
    </dgm:pt>
    <dgm:pt modelId="{9C05B358-A8E8-47D2-9A64-27A58BDA1DF5}" type="sibTrans" cxnId="{DD6CD2B8-27DA-48A0-B922-F63CC7CE98B3}">
      <dgm:prSet/>
      <dgm:spPr/>
      <dgm:t>
        <a:bodyPr/>
        <a:lstStyle/>
        <a:p>
          <a:pPr algn="l"/>
          <a:endParaRPr lang="en-US"/>
        </a:p>
      </dgm:t>
    </dgm:pt>
    <dgm:pt modelId="{C307422A-55CE-4743-9980-23E2B2905A25}">
      <dgm:prSet/>
      <dgm:spPr/>
      <dgm:t>
        <a:bodyPr anchor="ctr"/>
        <a:lstStyle/>
        <a:p>
          <a:pPr algn="l"/>
          <a:r>
            <a:rPr lang="en-GB" b="1" dirty="0"/>
            <a:t>Foot-print Reporting and Analysis</a:t>
          </a:r>
          <a:endParaRPr lang="en-US" dirty="0"/>
        </a:p>
      </dgm:t>
    </dgm:pt>
    <dgm:pt modelId="{90D2F62B-5C93-4F40-B08A-73FF7289A671}" type="parTrans" cxnId="{4A3D3ECC-34E4-4B85-B416-B7BA8BB27F1D}">
      <dgm:prSet/>
      <dgm:spPr/>
      <dgm:t>
        <a:bodyPr/>
        <a:lstStyle/>
        <a:p>
          <a:pPr algn="l"/>
          <a:endParaRPr lang="en-US"/>
        </a:p>
      </dgm:t>
    </dgm:pt>
    <dgm:pt modelId="{FFED7E57-D3C3-44D1-BAA2-2E420A714EED}" type="sibTrans" cxnId="{4A3D3ECC-34E4-4B85-B416-B7BA8BB27F1D}">
      <dgm:prSet/>
      <dgm:spPr/>
      <dgm:t>
        <a:bodyPr/>
        <a:lstStyle/>
        <a:p>
          <a:pPr algn="l"/>
          <a:endParaRPr lang="en-US"/>
        </a:p>
      </dgm:t>
    </dgm:pt>
    <dgm:pt modelId="{4B7B9F70-6581-45DF-955F-59D845A7EB4C}" type="pres">
      <dgm:prSet presAssocID="{27714BEF-C665-4FB4-AC2C-B706106E06B5}" presName="vert0" presStyleCnt="0">
        <dgm:presLayoutVars>
          <dgm:dir/>
          <dgm:animOne val="branch"/>
          <dgm:animLvl val="lvl"/>
        </dgm:presLayoutVars>
      </dgm:prSet>
      <dgm:spPr/>
    </dgm:pt>
    <dgm:pt modelId="{F6DC291E-A214-4026-BF08-1BCD08F63C24}" type="pres">
      <dgm:prSet presAssocID="{939371B7-9914-4E47-8152-E71C9C549C06}" presName="thickLine" presStyleLbl="alignNode1" presStyleIdx="0" presStyleCnt="4"/>
      <dgm:spPr/>
    </dgm:pt>
    <dgm:pt modelId="{E9AB793F-F0F0-4D79-B9C0-FE03F908E4F4}" type="pres">
      <dgm:prSet presAssocID="{939371B7-9914-4E47-8152-E71C9C549C06}" presName="horz1" presStyleCnt="0"/>
      <dgm:spPr/>
    </dgm:pt>
    <dgm:pt modelId="{68CF2442-C9FC-4ED4-8A8C-BE0E8250E435}" type="pres">
      <dgm:prSet presAssocID="{939371B7-9914-4E47-8152-E71C9C549C06}" presName="tx1" presStyleLbl="revTx" presStyleIdx="0" presStyleCnt="4"/>
      <dgm:spPr/>
    </dgm:pt>
    <dgm:pt modelId="{5289BFF2-8732-4417-AD37-737DB8164296}" type="pres">
      <dgm:prSet presAssocID="{939371B7-9914-4E47-8152-E71C9C549C06}" presName="vert1" presStyleCnt="0"/>
      <dgm:spPr/>
    </dgm:pt>
    <dgm:pt modelId="{8E2B1B89-3786-41F7-9416-F5F974508FBE}" type="pres">
      <dgm:prSet presAssocID="{D7ECF150-6A8B-426B-9B6C-C1586522A8BC}" presName="thickLine" presStyleLbl="alignNode1" presStyleIdx="1" presStyleCnt="4"/>
      <dgm:spPr/>
    </dgm:pt>
    <dgm:pt modelId="{38737787-796A-46E3-9124-D5EAC963CD83}" type="pres">
      <dgm:prSet presAssocID="{D7ECF150-6A8B-426B-9B6C-C1586522A8BC}" presName="horz1" presStyleCnt="0"/>
      <dgm:spPr/>
    </dgm:pt>
    <dgm:pt modelId="{45C693A6-CBBE-4D2D-A498-F14B19FC1EBC}" type="pres">
      <dgm:prSet presAssocID="{D7ECF150-6A8B-426B-9B6C-C1586522A8BC}" presName="tx1" presStyleLbl="revTx" presStyleIdx="1" presStyleCnt="4"/>
      <dgm:spPr/>
    </dgm:pt>
    <dgm:pt modelId="{AF917EAC-6260-4882-90BF-1BD89C4981BC}" type="pres">
      <dgm:prSet presAssocID="{D7ECF150-6A8B-426B-9B6C-C1586522A8BC}" presName="vert1" presStyleCnt="0"/>
      <dgm:spPr/>
    </dgm:pt>
    <dgm:pt modelId="{4EA672E1-3526-4E63-AD41-3A5CEAACFEEC}" type="pres">
      <dgm:prSet presAssocID="{9755B1B1-ED7D-4D18-A5B2-3A6B39D4E609}" presName="thickLine" presStyleLbl="alignNode1" presStyleIdx="2" presStyleCnt="4"/>
      <dgm:spPr/>
    </dgm:pt>
    <dgm:pt modelId="{D13C6D00-02BD-466C-925F-8283EE7AABE7}" type="pres">
      <dgm:prSet presAssocID="{9755B1B1-ED7D-4D18-A5B2-3A6B39D4E609}" presName="horz1" presStyleCnt="0"/>
      <dgm:spPr/>
    </dgm:pt>
    <dgm:pt modelId="{3603FE63-0B90-423B-864E-05BF88AD7143}" type="pres">
      <dgm:prSet presAssocID="{9755B1B1-ED7D-4D18-A5B2-3A6B39D4E609}" presName="tx1" presStyleLbl="revTx" presStyleIdx="2" presStyleCnt="4"/>
      <dgm:spPr/>
    </dgm:pt>
    <dgm:pt modelId="{E9ED61AD-0D60-4B23-A1C1-7223939400FA}" type="pres">
      <dgm:prSet presAssocID="{9755B1B1-ED7D-4D18-A5B2-3A6B39D4E609}" presName="vert1" presStyleCnt="0"/>
      <dgm:spPr/>
    </dgm:pt>
    <dgm:pt modelId="{4C170966-1082-4988-B10A-32B5909B0120}" type="pres">
      <dgm:prSet presAssocID="{C307422A-55CE-4743-9980-23E2B2905A25}" presName="thickLine" presStyleLbl="alignNode1" presStyleIdx="3" presStyleCnt="4"/>
      <dgm:spPr/>
    </dgm:pt>
    <dgm:pt modelId="{CBFDE72F-6F43-4A5C-A231-6DA41847280A}" type="pres">
      <dgm:prSet presAssocID="{C307422A-55CE-4743-9980-23E2B2905A25}" presName="horz1" presStyleCnt="0"/>
      <dgm:spPr/>
    </dgm:pt>
    <dgm:pt modelId="{6310D3CC-0BB0-451C-963E-176A50CC290B}" type="pres">
      <dgm:prSet presAssocID="{C307422A-55CE-4743-9980-23E2B2905A25}" presName="tx1" presStyleLbl="revTx" presStyleIdx="3" presStyleCnt="4"/>
      <dgm:spPr/>
    </dgm:pt>
    <dgm:pt modelId="{3728C176-CC5A-4502-B19E-B4453C1C8796}" type="pres">
      <dgm:prSet presAssocID="{C307422A-55CE-4743-9980-23E2B2905A25}" presName="vert1" presStyleCnt="0"/>
      <dgm:spPr/>
    </dgm:pt>
  </dgm:ptLst>
  <dgm:cxnLst>
    <dgm:cxn modelId="{4508BE35-F36C-4BA4-A3A5-2049304686D1}" type="presOf" srcId="{C307422A-55CE-4743-9980-23E2B2905A25}" destId="{6310D3CC-0BB0-451C-963E-176A50CC290B}" srcOrd="0" destOrd="0" presId="urn:microsoft.com/office/officeart/2008/layout/LinedList"/>
    <dgm:cxn modelId="{3E8DDE4C-DF77-424B-A329-4B1758807CC2}" type="presOf" srcId="{D7ECF150-6A8B-426B-9B6C-C1586522A8BC}" destId="{45C693A6-CBBE-4D2D-A498-F14B19FC1EBC}" srcOrd="0" destOrd="0" presId="urn:microsoft.com/office/officeart/2008/layout/LinedList"/>
    <dgm:cxn modelId="{BD3E6570-D139-4FEE-B996-831F60D17CA7}" srcId="{27714BEF-C665-4FB4-AC2C-B706106E06B5}" destId="{D7ECF150-6A8B-426B-9B6C-C1586522A8BC}" srcOrd="1" destOrd="0" parTransId="{AB9AF745-0B19-41BC-AFBD-E739CC241944}" sibTransId="{3DA73429-25C2-402D-93BC-DC6B2D5FA72C}"/>
    <dgm:cxn modelId="{81A6D298-E448-423E-AF15-0A5230735EF7}" type="presOf" srcId="{9755B1B1-ED7D-4D18-A5B2-3A6B39D4E609}" destId="{3603FE63-0B90-423B-864E-05BF88AD7143}" srcOrd="0" destOrd="0" presId="urn:microsoft.com/office/officeart/2008/layout/LinedList"/>
    <dgm:cxn modelId="{DD6CD2B8-27DA-48A0-B922-F63CC7CE98B3}" srcId="{27714BEF-C665-4FB4-AC2C-B706106E06B5}" destId="{9755B1B1-ED7D-4D18-A5B2-3A6B39D4E609}" srcOrd="2" destOrd="0" parTransId="{C01282E9-D43D-416C-A30D-17C5E5D76C19}" sibTransId="{9C05B358-A8E8-47D2-9A64-27A58BDA1DF5}"/>
    <dgm:cxn modelId="{4A3D3ECC-34E4-4B85-B416-B7BA8BB27F1D}" srcId="{27714BEF-C665-4FB4-AC2C-B706106E06B5}" destId="{C307422A-55CE-4743-9980-23E2B2905A25}" srcOrd="3" destOrd="0" parTransId="{90D2F62B-5C93-4F40-B08A-73FF7289A671}" sibTransId="{FFED7E57-D3C3-44D1-BAA2-2E420A714EED}"/>
    <dgm:cxn modelId="{B2D3F7DB-B8D4-4BA9-A83E-FCBA5EE312C4}" type="presOf" srcId="{27714BEF-C665-4FB4-AC2C-B706106E06B5}" destId="{4B7B9F70-6581-45DF-955F-59D845A7EB4C}" srcOrd="0" destOrd="0" presId="urn:microsoft.com/office/officeart/2008/layout/LinedList"/>
    <dgm:cxn modelId="{D3680DDF-16AD-4C3B-9A15-94E7C843B800}" type="presOf" srcId="{939371B7-9914-4E47-8152-E71C9C549C06}" destId="{68CF2442-C9FC-4ED4-8A8C-BE0E8250E435}" srcOrd="0" destOrd="0" presId="urn:microsoft.com/office/officeart/2008/layout/LinedList"/>
    <dgm:cxn modelId="{DC3FEFFB-9C64-4EBE-8DB1-BA7D04342E57}" srcId="{27714BEF-C665-4FB4-AC2C-B706106E06B5}" destId="{939371B7-9914-4E47-8152-E71C9C549C06}" srcOrd="0" destOrd="0" parTransId="{4FE4F7F0-4779-46FD-9BE5-650581692C20}" sibTransId="{8C3FA1A0-95A2-4142-8B85-0B363AD8E568}"/>
    <dgm:cxn modelId="{A20BE6F6-922B-40C9-A1F4-467EB7CEE7EE}" type="presParOf" srcId="{4B7B9F70-6581-45DF-955F-59D845A7EB4C}" destId="{F6DC291E-A214-4026-BF08-1BCD08F63C24}" srcOrd="0" destOrd="0" presId="urn:microsoft.com/office/officeart/2008/layout/LinedList"/>
    <dgm:cxn modelId="{4462BBC9-1974-4E10-9CF8-55CAB528F8C5}" type="presParOf" srcId="{4B7B9F70-6581-45DF-955F-59D845A7EB4C}" destId="{E9AB793F-F0F0-4D79-B9C0-FE03F908E4F4}" srcOrd="1" destOrd="0" presId="urn:microsoft.com/office/officeart/2008/layout/LinedList"/>
    <dgm:cxn modelId="{03624236-F00D-4887-B1F2-C3183D90D79D}" type="presParOf" srcId="{E9AB793F-F0F0-4D79-B9C0-FE03F908E4F4}" destId="{68CF2442-C9FC-4ED4-8A8C-BE0E8250E435}" srcOrd="0" destOrd="0" presId="urn:microsoft.com/office/officeart/2008/layout/LinedList"/>
    <dgm:cxn modelId="{F739C5E4-96BE-4156-9D92-CFB0DF315101}" type="presParOf" srcId="{E9AB793F-F0F0-4D79-B9C0-FE03F908E4F4}" destId="{5289BFF2-8732-4417-AD37-737DB8164296}" srcOrd="1" destOrd="0" presId="urn:microsoft.com/office/officeart/2008/layout/LinedList"/>
    <dgm:cxn modelId="{B4AB59B6-DA6D-4B1E-AF2A-6678CCC94BCC}" type="presParOf" srcId="{4B7B9F70-6581-45DF-955F-59D845A7EB4C}" destId="{8E2B1B89-3786-41F7-9416-F5F974508FBE}" srcOrd="2" destOrd="0" presId="urn:microsoft.com/office/officeart/2008/layout/LinedList"/>
    <dgm:cxn modelId="{22153B3B-A58F-4B36-9535-63893D45A3B5}" type="presParOf" srcId="{4B7B9F70-6581-45DF-955F-59D845A7EB4C}" destId="{38737787-796A-46E3-9124-D5EAC963CD83}" srcOrd="3" destOrd="0" presId="urn:microsoft.com/office/officeart/2008/layout/LinedList"/>
    <dgm:cxn modelId="{A644FD6E-79C1-4481-AA78-9A7E28FD7C52}" type="presParOf" srcId="{38737787-796A-46E3-9124-D5EAC963CD83}" destId="{45C693A6-CBBE-4D2D-A498-F14B19FC1EBC}" srcOrd="0" destOrd="0" presId="urn:microsoft.com/office/officeart/2008/layout/LinedList"/>
    <dgm:cxn modelId="{C1FECF0C-BDCB-4EA3-9541-62031DA3CD27}" type="presParOf" srcId="{38737787-796A-46E3-9124-D5EAC963CD83}" destId="{AF917EAC-6260-4882-90BF-1BD89C4981BC}" srcOrd="1" destOrd="0" presId="urn:microsoft.com/office/officeart/2008/layout/LinedList"/>
    <dgm:cxn modelId="{704345C0-14F5-4E9E-A93C-C89C8D7153C9}" type="presParOf" srcId="{4B7B9F70-6581-45DF-955F-59D845A7EB4C}" destId="{4EA672E1-3526-4E63-AD41-3A5CEAACFEEC}" srcOrd="4" destOrd="0" presId="urn:microsoft.com/office/officeart/2008/layout/LinedList"/>
    <dgm:cxn modelId="{F1A5A131-C875-4CAE-8578-C8780B2B79D5}" type="presParOf" srcId="{4B7B9F70-6581-45DF-955F-59D845A7EB4C}" destId="{D13C6D00-02BD-466C-925F-8283EE7AABE7}" srcOrd="5" destOrd="0" presId="urn:microsoft.com/office/officeart/2008/layout/LinedList"/>
    <dgm:cxn modelId="{C73E8DDC-7692-4104-9CE5-AA800496AEA7}" type="presParOf" srcId="{D13C6D00-02BD-466C-925F-8283EE7AABE7}" destId="{3603FE63-0B90-423B-864E-05BF88AD7143}" srcOrd="0" destOrd="0" presId="urn:microsoft.com/office/officeart/2008/layout/LinedList"/>
    <dgm:cxn modelId="{DEC5F22F-F80A-4996-A6EE-2151275EF903}" type="presParOf" srcId="{D13C6D00-02BD-466C-925F-8283EE7AABE7}" destId="{E9ED61AD-0D60-4B23-A1C1-7223939400FA}" srcOrd="1" destOrd="0" presId="urn:microsoft.com/office/officeart/2008/layout/LinedList"/>
    <dgm:cxn modelId="{14BB50D5-478E-48F0-975B-C3DCA9B27D65}" type="presParOf" srcId="{4B7B9F70-6581-45DF-955F-59D845A7EB4C}" destId="{4C170966-1082-4988-B10A-32B5909B0120}" srcOrd="6" destOrd="0" presId="urn:microsoft.com/office/officeart/2008/layout/LinedList"/>
    <dgm:cxn modelId="{84C9B997-519C-4967-BAE5-4495B1969C7E}" type="presParOf" srcId="{4B7B9F70-6581-45DF-955F-59D845A7EB4C}" destId="{CBFDE72F-6F43-4A5C-A231-6DA41847280A}" srcOrd="7" destOrd="0" presId="urn:microsoft.com/office/officeart/2008/layout/LinedList"/>
    <dgm:cxn modelId="{73BCC71A-B0DD-40B8-A965-4E8D5F71AFF9}" type="presParOf" srcId="{CBFDE72F-6F43-4A5C-A231-6DA41847280A}" destId="{6310D3CC-0BB0-451C-963E-176A50CC290B}" srcOrd="0" destOrd="0" presId="urn:microsoft.com/office/officeart/2008/layout/LinedList"/>
    <dgm:cxn modelId="{64EA13D6-74ED-4C8C-B9CE-A42C31E32580}" type="presParOf" srcId="{CBFDE72F-6F43-4A5C-A231-6DA41847280A}" destId="{3728C176-CC5A-4502-B19E-B4453C1C87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C291E-A214-4026-BF08-1BCD08F63C24}">
      <dsp:nvSpPr>
        <dsp:cNvPr id="0" name=""/>
        <dsp:cNvSpPr/>
      </dsp:nvSpPr>
      <dsp:spPr>
        <a:xfrm>
          <a:off x="0" y="0"/>
          <a:ext cx="64987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8CF2442-C9FC-4ED4-8A8C-BE0E8250E435}">
      <dsp:nvSpPr>
        <dsp:cNvPr id="0" name=""/>
        <dsp:cNvSpPr/>
      </dsp:nvSpPr>
      <dsp:spPr>
        <a:xfrm>
          <a:off x="0" y="0"/>
          <a:ext cx="6498738"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200000"/>
            </a:lnSpc>
            <a:spcBef>
              <a:spcPct val="0"/>
            </a:spcBef>
            <a:spcAft>
              <a:spcPct val="35000"/>
            </a:spcAft>
            <a:buNone/>
          </a:pPr>
          <a:r>
            <a:rPr lang="en-GB" sz="3400" b="1" kern="1200" dirty="0"/>
            <a:t>West : 10million Naira</a:t>
          </a:r>
          <a:endParaRPr lang="en-US" sz="3400" kern="1200" dirty="0"/>
        </a:p>
      </dsp:txBody>
      <dsp:txXfrm>
        <a:off x="0" y="0"/>
        <a:ext cx="6498738" cy="1181568"/>
      </dsp:txXfrm>
    </dsp:sp>
    <dsp:sp modelId="{8E2B1B89-3786-41F7-9416-F5F974508FBE}">
      <dsp:nvSpPr>
        <dsp:cNvPr id="0" name=""/>
        <dsp:cNvSpPr/>
      </dsp:nvSpPr>
      <dsp:spPr>
        <a:xfrm>
          <a:off x="0" y="1181568"/>
          <a:ext cx="64987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5C693A6-CBBE-4D2D-A498-F14B19FC1EBC}">
      <dsp:nvSpPr>
        <dsp:cNvPr id="0" name=""/>
        <dsp:cNvSpPr/>
      </dsp:nvSpPr>
      <dsp:spPr>
        <a:xfrm>
          <a:off x="0" y="1181568"/>
          <a:ext cx="6498738"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200000"/>
            </a:lnSpc>
            <a:spcBef>
              <a:spcPct val="0"/>
            </a:spcBef>
            <a:spcAft>
              <a:spcPct val="35000"/>
            </a:spcAft>
            <a:buNone/>
          </a:pPr>
          <a:r>
            <a:rPr lang="en-US" sz="3000" b="1" kern="1200" dirty="0">
              <a:solidFill>
                <a:prstClr val="black">
                  <a:hueOff val="0"/>
                  <a:satOff val="0"/>
                  <a:lumOff val="0"/>
                  <a:alphaOff val="0"/>
                </a:prstClr>
              </a:solidFill>
              <a:latin typeface="Calibri" panose="020F0502020204030204"/>
              <a:ea typeface="+mn-ea"/>
              <a:cs typeface="+mn-cs"/>
            </a:rPr>
            <a:t>East : 10million Naira</a:t>
          </a:r>
        </a:p>
      </dsp:txBody>
      <dsp:txXfrm>
        <a:off x="0" y="1181568"/>
        <a:ext cx="6498738" cy="1181568"/>
      </dsp:txXfrm>
    </dsp:sp>
    <dsp:sp modelId="{4EA672E1-3526-4E63-AD41-3A5CEAACFEEC}">
      <dsp:nvSpPr>
        <dsp:cNvPr id="0" name=""/>
        <dsp:cNvSpPr/>
      </dsp:nvSpPr>
      <dsp:spPr>
        <a:xfrm>
          <a:off x="0" y="2363137"/>
          <a:ext cx="64987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603FE63-0B90-423B-864E-05BF88AD7143}">
      <dsp:nvSpPr>
        <dsp:cNvPr id="0" name=""/>
        <dsp:cNvSpPr/>
      </dsp:nvSpPr>
      <dsp:spPr>
        <a:xfrm>
          <a:off x="0" y="2363137"/>
          <a:ext cx="6498738"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200000"/>
            </a:lnSpc>
            <a:spcBef>
              <a:spcPct val="0"/>
            </a:spcBef>
            <a:spcAft>
              <a:spcPct val="35000"/>
            </a:spcAft>
            <a:buNone/>
          </a:pPr>
          <a:r>
            <a:rPr lang="en-GB" sz="3400" b="1" kern="1200" dirty="0"/>
            <a:t>North :  7million Naira</a:t>
          </a:r>
          <a:endParaRPr lang="en-US" sz="3400" kern="1200" dirty="0"/>
        </a:p>
      </dsp:txBody>
      <dsp:txXfrm>
        <a:off x="0" y="2363137"/>
        <a:ext cx="6498738" cy="1181568"/>
      </dsp:txXfrm>
    </dsp:sp>
    <dsp:sp modelId="{4C170966-1082-4988-B10A-32B5909B0120}">
      <dsp:nvSpPr>
        <dsp:cNvPr id="0" name=""/>
        <dsp:cNvSpPr/>
      </dsp:nvSpPr>
      <dsp:spPr>
        <a:xfrm>
          <a:off x="0" y="3544706"/>
          <a:ext cx="649873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10D3CC-0BB0-451C-963E-176A50CC290B}">
      <dsp:nvSpPr>
        <dsp:cNvPr id="0" name=""/>
        <dsp:cNvSpPr/>
      </dsp:nvSpPr>
      <dsp:spPr>
        <a:xfrm>
          <a:off x="0" y="3544706"/>
          <a:ext cx="6498738"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l" defTabSz="1511300">
            <a:lnSpc>
              <a:spcPct val="200000"/>
            </a:lnSpc>
            <a:spcBef>
              <a:spcPct val="0"/>
            </a:spcBef>
            <a:spcAft>
              <a:spcPct val="35000"/>
            </a:spcAft>
            <a:buNone/>
          </a:pPr>
          <a:endParaRPr lang="en-US" sz="3400" kern="1200" dirty="0"/>
        </a:p>
      </dsp:txBody>
      <dsp:txXfrm>
        <a:off x="0" y="3544706"/>
        <a:ext cx="6498738" cy="1181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C291E-A214-4026-BF08-1BCD08F63C24}">
      <dsp:nvSpPr>
        <dsp:cNvPr id="0" name=""/>
        <dsp:cNvSpPr/>
      </dsp:nvSpPr>
      <dsp:spPr>
        <a:xfrm>
          <a:off x="0" y="0"/>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8CF2442-C9FC-4ED4-8A8C-BE0E8250E435}">
      <dsp:nvSpPr>
        <dsp:cNvPr id="0" name=""/>
        <dsp:cNvSpPr/>
      </dsp:nvSpPr>
      <dsp:spPr>
        <a:xfrm>
          <a:off x="0" y="0"/>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kern="1200" dirty="0"/>
            <a:t>Introduction of Dash camera</a:t>
          </a:r>
          <a:endParaRPr lang="en-US" sz="3000" kern="1200" dirty="0"/>
        </a:p>
      </dsp:txBody>
      <dsp:txXfrm>
        <a:off x="0" y="0"/>
        <a:ext cx="6192319" cy="1181568"/>
      </dsp:txXfrm>
    </dsp:sp>
    <dsp:sp modelId="{8E2B1B89-3786-41F7-9416-F5F974508FBE}">
      <dsp:nvSpPr>
        <dsp:cNvPr id="0" name=""/>
        <dsp:cNvSpPr/>
      </dsp:nvSpPr>
      <dsp:spPr>
        <a:xfrm>
          <a:off x="0" y="1181568"/>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5C693A6-CBBE-4D2D-A498-F14B19FC1EBC}">
      <dsp:nvSpPr>
        <dsp:cNvPr id="0" name=""/>
        <dsp:cNvSpPr/>
      </dsp:nvSpPr>
      <dsp:spPr>
        <a:xfrm>
          <a:off x="0" y="1181568"/>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kern="1200" dirty="0"/>
            <a:t>Introduction of vehicle tracker</a:t>
          </a:r>
          <a:endParaRPr lang="en-US" sz="3000" kern="1200" dirty="0"/>
        </a:p>
      </dsp:txBody>
      <dsp:txXfrm>
        <a:off x="0" y="1181568"/>
        <a:ext cx="6192319" cy="1181568"/>
      </dsp:txXfrm>
    </dsp:sp>
    <dsp:sp modelId="{4EA672E1-3526-4E63-AD41-3A5CEAACFEEC}">
      <dsp:nvSpPr>
        <dsp:cNvPr id="0" name=""/>
        <dsp:cNvSpPr/>
      </dsp:nvSpPr>
      <dsp:spPr>
        <a:xfrm>
          <a:off x="0" y="2363137"/>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603FE63-0B90-423B-864E-05BF88AD7143}">
      <dsp:nvSpPr>
        <dsp:cNvPr id="0" name=""/>
        <dsp:cNvSpPr/>
      </dsp:nvSpPr>
      <dsp:spPr>
        <a:xfrm>
          <a:off x="0" y="2363137"/>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kern="1200" dirty="0"/>
            <a:t>Introduction of truck tank monitoring and fuel management system</a:t>
          </a:r>
          <a:endParaRPr lang="en-US" sz="3000" kern="1200" dirty="0"/>
        </a:p>
      </dsp:txBody>
      <dsp:txXfrm>
        <a:off x="0" y="2363137"/>
        <a:ext cx="6192319" cy="1181568"/>
      </dsp:txXfrm>
    </dsp:sp>
    <dsp:sp modelId="{4C170966-1082-4988-B10A-32B5909B0120}">
      <dsp:nvSpPr>
        <dsp:cNvPr id="0" name=""/>
        <dsp:cNvSpPr/>
      </dsp:nvSpPr>
      <dsp:spPr>
        <a:xfrm>
          <a:off x="0" y="3544706"/>
          <a:ext cx="6192319"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310D3CC-0BB0-451C-963E-176A50CC290B}">
      <dsp:nvSpPr>
        <dsp:cNvPr id="0" name=""/>
        <dsp:cNvSpPr/>
      </dsp:nvSpPr>
      <dsp:spPr>
        <a:xfrm>
          <a:off x="0" y="3544706"/>
          <a:ext cx="6192319" cy="118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1" kern="1200" dirty="0"/>
            <a:t>Foot-print Reporting and Analysis</a:t>
          </a:r>
          <a:endParaRPr lang="en-US" sz="3000" kern="1200" dirty="0"/>
        </a:p>
      </dsp:txBody>
      <dsp:txXfrm>
        <a:off x="0" y="3544706"/>
        <a:ext cx="6192319" cy="11815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03A6-934C-4256-AFF3-86BEEDBC8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35B777-EDD2-4B1A-9D84-031EEB1C6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2A8C6D0-1C71-43FD-A9BC-CB798AA8D033}"/>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2B422B65-ED77-4959-B67A-900B485FB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BFB247-DFC0-4B45-8D80-3BDEBF14EF0E}"/>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182253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5BC3-6177-4315-B595-6FB3147FEF7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A7CD58-9A42-41DE-A170-2F57A1B79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524FE1-F794-45F7-AFD2-7A89D38B99C5}"/>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76560BB3-949F-41EB-A1BC-EB5D6DDF4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A2A7D1-CD65-4290-B10B-A9BD9FDB7602}"/>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138489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07125-E684-44F6-A1F0-B0D9EBA9DE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648F1F-7E3E-4DAA-B033-5E96AC946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9FD934-E263-4570-8FFC-55506993515D}"/>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5ECEB678-B7EA-4C74-B39E-41BFE49708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C1EECF-F643-4A41-86A7-A56AC3D9E80C}"/>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46D2-F810-449D-9FC4-64A2D86785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92133B5-C99B-40D8-B027-6DEA37A22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0A8E5E-3284-4D71-B176-49B94FDFF149}"/>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3B9A492B-DCEA-4857-BCE0-DCB54D2A73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E26786-04AD-40DA-A5FC-5A62300E3332}"/>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6571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7C79-5F30-48D5-B8F5-2840248AEF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2937A21-A0D2-459C-B931-756E9D08C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E2A1-9DB2-490E-9694-812AD77E459C}"/>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C579D93F-D24F-4862-B759-B62EB3F6D9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80423B-088A-44D1-8577-BD8F2243ADE8}"/>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58828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9813-C184-4C58-AB64-3C8F5AC8B5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3E1894-F4D7-48A8-93AC-9D89AC670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3DCC95C-1A31-4A97-9707-6CD95B7D00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318F31-61CC-4FB6-803F-0B70810E70D5}"/>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6" name="Footer Placeholder 5">
            <a:extLst>
              <a:ext uri="{FF2B5EF4-FFF2-40B4-BE49-F238E27FC236}">
                <a16:creationId xmlns:a16="http://schemas.microsoft.com/office/drawing/2014/main" id="{A0056450-C37F-42E0-9D0B-D27FF7B541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364E1B-1705-48E1-B62E-D214C7F71282}"/>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580614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C457-CFA7-427D-BC36-510D1217100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0E07A4-B9AB-4D60-AD2E-7787A482F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AB6E04-1E82-40A7-93E8-31C3D277AF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22A5C08-EBE0-4FA9-9708-99ACD7A8B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729F7B-D601-49DD-8066-1263716E32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DD6FF0-7DDA-4622-8D7B-00D36B1A8FF6}"/>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8" name="Footer Placeholder 7">
            <a:extLst>
              <a:ext uri="{FF2B5EF4-FFF2-40B4-BE49-F238E27FC236}">
                <a16:creationId xmlns:a16="http://schemas.microsoft.com/office/drawing/2014/main" id="{39A72ACC-D3AC-4A4C-9B5F-FCDE00BBAC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F820CA-2FE3-4876-95DB-0D061836A964}"/>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426716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A40F-FFD9-4990-970E-C473801718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EEB0E6B-F1AC-4DCF-978D-9CE98F211C68}"/>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4" name="Footer Placeholder 3">
            <a:extLst>
              <a:ext uri="{FF2B5EF4-FFF2-40B4-BE49-F238E27FC236}">
                <a16:creationId xmlns:a16="http://schemas.microsoft.com/office/drawing/2014/main" id="{85D57639-01A5-4DBA-83AE-21623D5445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83DB48-5A3C-4451-84FD-05D857699845}"/>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40563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038D9-3F99-4E09-ACB1-8E08A0CBD183}"/>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3" name="Footer Placeholder 2">
            <a:extLst>
              <a:ext uri="{FF2B5EF4-FFF2-40B4-BE49-F238E27FC236}">
                <a16:creationId xmlns:a16="http://schemas.microsoft.com/office/drawing/2014/main" id="{FF893BD4-F675-453A-AC03-225C2B0FFDA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260C2C4-0FED-428C-B899-B7668827E5FB}"/>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382953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8AE0-C034-4537-8480-2416384A0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E45F84-BF82-434C-AEAA-8E88EBD38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CC3C40-1786-4CB2-9713-D1AE67403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C7B27-074D-4120-863B-E85139C4EEA5}"/>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6" name="Footer Placeholder 5">
            <a:extLst>
              <a:ext uri="{FF2B5EF4-FFF2-40B4-BE49-F238E27FC236}">
                <a16:creationId xmlns:a16="http://schemas.microsoft.com/office/drawing/2014/main" id="{334871F4-F4D9-486E-8DEF-168AAA9C26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1A54F7-CF9D-4E46-94B0-000D1EDD8588}"/>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17730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2F9B-AD01-49DB-993C-DBF697769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7C71EE0-C5C1-464A-A3A7-C4F296ECB2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0B20A5C-018A-42CE-9641-150168CC1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E3996-4952-444C-A6C3-B14601E30EF4}"/>
              </a:ext>
            </a:extLst>
          </p:cNvPr>
          <p:cNvSpPr>
            <a:spLocks noGrp="1"/>
          </p:cNvSpPr>
          <p:nvPr>
            <p:ph type="dt" sz="half" idx="10"/>
          </p:nvPr>
        </p:nvSpPr>
        <p:spPr/>
        <p:txBody>
          <a:bodyPr/>
          <a:lstStyle/>
          <a:p>
            <a:fld id="{59488B95-36C8-4EB0-8AFE-F3977F353F44}" type="datetimeFigureOut">
              <a:rPr lang="en-GB" smtClean="0"/>
              <a:t>29/02/2024</a:t>
            </a:fld>
            <a:endParaRPr lang="en-GB"/>
          </a:p>
        </p:txBody>
      </p:sp>
      <p:sp>
        <p:nvSpPr>
          <p:cNvPr id="6" name="Footer Placeholder 5">
            <a:extLst>
              <a:ext uri="{FF2B5EF4-FFF2-40B4-BE49-F238E27FC236}">
                <a16:creationId xmlns:a16="http://schemas.microsoft.com/office/drawing/2014/main" id="{1E86A2B3-CCC8-48FF-8FB6-89EF51553D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BF8543-248D-4BDC-8218-E0DDA2FF08B9}"/>
              </a:ext>
            </a:extLst>
          </p:cNvPr>
          <p:cNvSpPr>
            <a:spLocks noGrp="1"/>
          </p:cNvSpPr>
          <p:nvPr>
            <p:ph type="sldNum" sz="quarter" idx="12"/>
          </p:nvPr>
        </p:nvSpPr>
        <p:spPr/>
        <p:txBody>
          <a:bodyPr/>
          <a:lstStyle/>
          <a:p>
            <a:fld id="{981C8AE9-F757-413C-864D-A2972E130077}" type="slidenum">
              <a:rPr lang="en-GB" smtClean="0"/>
              <a:t>‹#›</a:t>
            </a:fld>
            <a:endParaRPr lang="en-GB"/>
          </a:p>
        </p:txBody>
      </p:sp>
    </p:spTree>
    <p:extLst>
      <p:ext uri="{BB962C8B-B14F-4D97-AF65-F5344CB8AC3E}">
        <p14:creationId xmlns:p14="http://schemas.microsoft.com/office/powerpoint/2010/main" val="346149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A9DEC-0568-485F-98D4-0FA1D2C92B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82AF51-C5CF-420C-B9B2-A1D358BC3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E70BDC-82E9-41B6-972B-CA6CEC32F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88B95-36C8-4EB0-8AFE-F3977F353F44}" type="datetimeFigureOut">
              <a:rPr lang="en-GB" smtClean="0"/>
              <a:t>29/02/2024</a:t>
            </a:fld>
            <a:endParaRPr lang="en-GB"/>
          </a:p>
        </p:txBody>
      </p:sp>
      <p:sp>
        <p:nvSpPr>
          <p:cNvPr id="5" name="Footer Placeholder 4">
            <a:extLst>
              <a:ext uri="{FF2B5EF4-FFF2-40B4-BE49-F238E27FC236}">
                <a16:creationId xmlns:a16="http://schemas.microsoft.com/office/drawing/2014/main" id="{9BFF3946-B555-4CEE-8AF5-B7E3D2F8F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0075FD8-7A21-44D5-900D-1BE1B1CF6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C8AE9-F757-413C-864D-A2972E130077}" type="slidenum">
              <a:rPr lang="en-GB" smtClean="0"/>
              <a:t>‹#›</a:t>
            </a:fld>
            <a:endParaRPr lang="en-GB"/>
          </a:p>
        </p:txBody>
      </p:sp>
    </p:spTree>
    <p:extLst>
      <p:ext uri="{BB962C8B-B14F-4D97-AF65-F5344CB8AC3E}">
        <p14:creationId xmlns:p14="http://schemas.microsoft.com/office/powerpoint/2010/main" val="192227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20AEB5B-DFC7-42B4-9FAA-6B95E01D0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5124" y="0"/>
            <a:ext cx="7476877" cy="6858000"/>
          </a:xfrm>
          <a:custGeom>
            <a:avLst/>
            <a:gdLst>
              <a:gd name="connsiteX0" fmla="*/ 637332 w 7476877"/>
              <a:gd name="connsiteY0" fmla="*/ 4332728 h 6858000"/>
              <a:gd name="connsiteX1" fmla="*/ 1576347 w 7476877"/>
              <a:gd name="connsiteY1" fmla="*/ 4332728 h 6858000"/>
              <a:gd name="connsiteX2" fmla="*/ 1720345 w 7476877"/>
              <a:gd name="connsiteY2" fmla="*/ 4419228 h 6858000"/>
              <a:gd name="connsiteX3" fmla="*/ 2190864 w 7476877"/>
              <a:gd name="connsiteY3" fmla="*/ 5245095 h 6858000"/>
              <a:gd name="connsiteX4" fmla="*/ 2190864 w 7476877"/>
              <a:gd name="connsiteY4" fmla="*/ 5413976 h 6858000"/>
              <a:gd name="connsiteX5" fmla="*/ 1720345 w 7476877"/>
              <a:gd name="connsiteY5" fmla="*/ 6239844 h 6858000"/>
              <a:gd name="connsiteX6" fmla="*/ 1576347 w 7476877"/>
              <a:gd name="connsiteY6" fmla="*/ 6326343 h 6858000"/>
              <a:gd name="connsiteX7" fmla="*/ 637332 w 7476877"/>
              <a:gd name="connsiteY7" fmla="*/ 6326343 h 6858000"/>
              <a:gd name="connsiteX8" fmla="*/ 491309 w 7476877"/>
              <a:gd name="connsiteY8" fmla="*/ 6239844 h 6858000"/>
              <a:gd name="connsiteX9" fmla="*/ 22817 w 7476877"/>
              <a:gd name="connsiteY9" fmla="*/ 5413976 h 6858000"/>
              <a:gd name="connsiteX10" fmla="*/ 22817 w 7476877"/>
              <a:gd name="connsiteY10" fmla="*/ 5245095 h 6858000"/>
              <a:gd name="connsiteX11" fmla="*/ 491309 w 7476877"/>
              <a:gd name="connsiteY11" fmla="*/ 4419228 h 6858000"/>
              <a:gd name="connsiteX12" fmla="*/ 637332 w 7476877"/>
              <a:gd name="connsiteY12" fmla="*/ 4332728 h 6858000"/>
              <a:gd name="connsiteX13" fmla="*/ 3853980 w 7476877"/>
              <a:gd name="connsiteY13" fmla="*/ 0 h 6858000"/>
              <a:gd name="connsiteX14" fmla="*/ 5043644 w 7476877"/>
              <a:gd name="connsiteY14" fmla="*/ 0 h 6858000"/>
              <a:gd name="connsiteX15" fmla="*/ 5083740 w 7476877"/>
              <a:gd name="connsiteY15" fmla="*/ 70378 h 6858000"/>
              <a:gd name="connsiteX16" fmla="*/ 5225307 w 7476877"/>
              <a:gd name="connsiteY16" fmla="*/ 318859 h 6858000"/>
              <a:gd name="connsiteX17" fmla="*/ 5225307 w 7476877"/>
              <a:gd name="connsiteY17" fmla="*/ 577503 h 6858000"/>
              <a:gd name="connsiteX18" fmla="*/ 4504695 w 7476877"/>
              <a:gd name="connsiteY18" fmla="*/ 1842337 h 6858000"/>
              <a:gd name="connsiteX19" fmla="*/ 4284162 w 7476877"/>
              <a:gd name="connsiteY19" fmla="*/ 1974811 h 6858000"/>
              <a:gd name="connsiteX20" fmla="*/ 2846045 w 7476877"/>
              <a:gd name="connsiteY20" fmla="*/ 1974811 h 6858000"/>
              <a:gd name="connsiteX21" fmla="*/ 2778342 w 7476877"/>
              <a:gd name="connsiteY21" fmla="*/ 1965645 h 6858000"/>
              <a:gd name="connsiteX22" fmla="*/ 2731777 w 7476877"/>
              <a:gd name="connsiteY22" fmla="*/ 1945746 h 6858000"/>
              <a:gd name="connsiteX23" fmla="*/ 2760233 w 7476877"/>
              <a:gd name="connsiteY23" fmla="*/ 1895581 h 6858000"/>
              <a:gd name="connsiteX24" fmla="*/ 3768459 w 7476877"/>
              <a:gd name="connsiteY24" fmla="*/ 118263 h 6858000"/>
              <a:gd name="connsiteX25" fmla="*/ 3819932 w 7476877"/>
              <a:gd name="connsiteY25" fmla="*/ 39732 h 6858000"/>
              <a:gd name="connsiteX26" fmla="*/ 1880237 w 7476877"/>
              <a:gd name="connsiteY26" fmla="*/ 0 h 6858000"/>
              <a:gd name="connsiteX27" fmla="*/ 2102124 w 7476877"/>
              <a:gd name="connsiteY27" fmla="*/ 0 h 6858000"/>
              <a:gd name="connsiteX28" fmla="*/ 2086946 w 7476877"/>
              <a:gd name="connsiteY28" fmla="*/ 26756 h 6858000"/>
              <a:gd name="connsiteX29" fmla="*/ 1911773 w 7476877"/>
              <a:gd name="connsiteY29" fmla="*/ 335552 h 6858000"/>
              <a:gd name="connsiteX30" fmla="*/ 1911773 w 7476877"/>
              <a:gd name="connsiteY30" fmla="*/ 594199 h 6858000"/>
              <a:gd name="connsiteX31" fmla="*/ 2629280 w 7476877"/>
              <a:gd name="connsiteY31" fmla="*/ 1859030 h 6858000"/>
              <a:gd name="connsiteX32" fmla="*/ 2723627 w 7476877"/>
              <a:gd name="connsiteY32" fmla="*/ 1956020 h 6858000"/>
              <a:gd name="connsiteX33" fmla="*/ 2734544 w 7476877"/>
              <a:gd name="connsiteY33" fmla="*/ 1960685 h 6858000"/>
              <a:gd name="connsiteX34" fmla="*/ 2676021 w 7476877"/>
              <a:gd name="connsiteY34" fmla="*/ 2063851 h 6858000"/>
              <a:gd name="connsiteX35" fmla="*/ 2632495 w 7476877"/>
              <a:gd name="connsiteY35" fmla="*/ 2140578 h 6858000"/>
              <a:gd name="connsiteX36" fmla="*/ 2677641 w 7476877"/>
              <a:gd name="connsiteY36" fmla="*/ 2159871 h 6858000"/>
              <a:gd name="connsiteX37" fmla="*/ 2754009 w 7476877"/>
              <a:gd name="connsiteY37" fmla="*/ 2170210 h 6858000"/>
              <a:gd name="connsiteX38" fmla="*/ 4376198 w 7476877"/>
              <a:gd name="connsiteY38" fmla="*/ 2170210 h 6858000"/>
              <a:gd name="connsiteX39" fmla="*/ 4624956 w 7476877"/>
              <a:gd name="connsiteY39" fmla="*/ 2020780 h 6858000"/>
              <a:gd name="connsiteX40" fmla="*/ 5437803 w 7476877"/>
              <a:gd name="connsiteY40" fmla="*/ 594055 h 6858000"/>
              <a:gd name="connsiteX41" fmla="*/ 5437803 w 7476877"/>
              <a:gd name="connsiteY41" fmla="*/ 302307 h 6858000"/>
              <a:gd name="connsiteX42" fmla="*/ 5294722 w 7476877"/>
              <a:gd name="connsiteY42" fmla="*/ 51168 h 6858000"/>
              <a:gd name="connsiteX43" fmla="*/ 5265570 w 7476877"/>
              <a:gd name="connsiteY43" fmla="*/ 0 h 6858000"/>
              <a:gd name="connsiteX44" fmla="*/ 7476877 w 7476877"/>
              <a:gd name="connsiteY44" fmla="*/ 0 h 6858000"/>
              <a:gd name="connsiteX45" fmla="*/ 7476877 w 7476877"/>
              <a:gd name="connsiteY45" fmla="*/ 6858000 h 6858000"/>
              <a:gd name="connsiteX46" fmla="*/ 3343303 w 7476877"/>
              <a:gd name="connsiteY46" fmla="*/ 6858000 h 6858000"/>
              <a:gd name="connsiteX47" fmla="*/ 3297958 w 7476877"/>
              <a:gd name="connsiteY47" fmla="*/ 6778065 h 6858000"/>
              <a:gd name="connsiteX48" fmla="*/ 1841286 w 7476877"/>
              <a:gd name="connsiteY48" fmla="*/ 4210218 h 6858000"/>
              <a:gd name="connsiteX49" fmla="*/ 1841286 w 7476877"/>
              <a:gd name="connsiteY49" fmla="*/ 3515516 h 6858000"/>
              <a:gd name="connsiteX50" fmla="*/ 2556859 w 7476877"/>
              <a:gd name="connsiteY50" fmla="*/ 2254092 h 6858000"/>
              <a:gd name="connsiteX51" fmla="*/ 2617166 w 7476877"/>
              <a:gd name="connsiteY51" fmla="*/ 2147787 h 6858000"/>
              <a:gd name="connsiteX52" fmla="*/ 2615044 w 7476877"/>
              <a:gd name="connsiteY52" fmla="*/ 2146880 h 6858000"/>
              <a:gd name="connsiteX53" fmla="*/ 2508620 w 7476877"/>
              <a:gd name="connsiteY53" fmla="*/ 2037473 h 6858000"/>
              <a:gd name="connsiteX54" fmla="*/ 1699276 w 7476877"/>
              <a:gd name="connsiteY54" fmla="*/ 610749 h 6858000"/>
              <a:gd name="connsiteX55" fmla="*/ 1699276 w 7476877"/>
              <a:gd name="connsiteY55" fmla="*/ 319000 h 6858000"/>
              <a:gd name="connsiteX56" fmla="*/ 1843322 w 7476877"/>
              <a:gd name="connsiteY56" fmla="*/ 650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476877" h="6858000">
                <a:moveTo>
                  <a:pt x="637332" y="4332728"/>
                </a:moveTo>
                <a:cubicBezTo>
                  <a:pt x="637332" y="4332728"/>
                  <a:pt x="637332" y="4332728"/>
                  <a:pt x="1576347" y="4332728"/>
                </a:cubicBezTo>
                <a:cubicBezTo>
                  <a:pt x="1635163" y="4332728"/>
                  <a:pt x="1691949" y="4365681"/>
                  <a:pt x="1720345" y="4419228"/>
                </a:cubicBezTo>
                <a:cubicBezTo>
                  <a:pt x="1720345" y="4419228"/>
                  <a:pt x="1720345" y="4419228"/>
                  <a:pt x="2190864" y="5245095"/>
                </a:cubicBezTo>
                <a:cubicBezTo>
                  <a:pt x="2221287" y="5296583"/>
                  <a:pt x="2221287" y="5362488"/>
                  <a:pt x="2190864" y="5413976"/>
                </a:cubicBezTo>
                <a:cubicBezTo>
                  <a:pt x="2190864" y="5413976"/>
                  <a:pt x="2190864" y="5413976"/>
                  <a:pt x="1720345" y="6239844"/>
                </a:cubicBezTo>
                <a:cubicBezTo>
                  <a:pt x="1691949" y="6293391"/>
                  <a:pt x="1635163" y="6326343"/>
                  <a:pt x="1576347" y="6326343"/>
                </a:cubicBezTo>
                <a:cubicBezTo>
                  <a:pt x="1576347" y="6326343"/>
                  <a:pt x="1576347" y="6326343"/>
                  <a:pt x="637332" y="6326343"/>
                </a:cubicBezTo>
                <a:cubicBezTo>
                  <a:pt x="576490" y="6326343"/>
                  <a:pt x="521732" y="6293391"/>
                  <a:pt x="491309" y="6239844"/>
                </a:cubicBezTo>
                <a:cubicBezTo>
                  <a:pt x="491309" y="6239844"/>
                  <a:pt x="491309" y="6239844"/>
                  <a:pt x="22817" y="5413976"/>
                </a:cubicBezTo>
                <a:cubicBezTo>
                  <a:pt x="-7605" y="5362488"/>
                  <a:pt x="-7605" y="5296583"/>
                  <a:pt x="22817" y="5245095"/>
                </a:cubicBezTo>
                <a:cubicBezTo>
                  <a:pt x="22817" y="5245095"/>
                  <a:pt x="22817" y="5245095"/>
                  <a:pt x="491309" y="4419228"/>
                </a:cubicBezTo>
                <a:cubicBezTo>
                  <a:pt x="521732" y="4365681"/>
                  <a:pt x="576490" y="4332728"/>
                  <a:pt x="637332" y="4332728"/>
                </a:cubicBezTo>
                <a:close/>
                <a:moveTo>
                  <a:pt x="3853980" y="0"/>
                </a:moveTo>
                <a:lnTo>
                  <a:pt x="5043644" y="0"/>
                </a:lnTo>
                <a:lnTo>
                  <a:pt x="5083740" y="70378"/>
                </a:lnTo>
                <a:cubicBezTo>
                  <a:pt x="5127533" y="147245"/>
                  <a:pt x="5174639" y="229925"/>
                  <a:pt x="5225307" y="318859"/>
                </a:cubicBezTo>
                <a:cubicBezTo>
                  <a:pt x="5271897" y="397715"/>
                  <a:pt x="5271897" y="498649"/>
                  <a:pt x="5225307" y="577503"/>
                </a:cubicBezTo>
                <a:cubicBezTo>
                  <a:pt x="5225307" y="577503"/>
                  <a:pt x="5225307" y="577503"/>
                  <a:pt x="4504695" y="1842337"/>
                </a:cubicBezTo>
                <a:cubicBezTo>
                  <a:pt x="4461209" y="1924345"/>
                  <a:pt x="4374239" y="1974811"/>
                  <a:pt x="4284162" y="1974811"/>
                </a:cubicBezTo>
                <a:cubicBezTo>
                  <a:pt x="4284162" y="1974811"/>
                  <a:pt x="4284162" y="1974811"/>
                  <a:pt x="2846045" y="1974811"/>
                </a:cubicBezTo>
                <a:cubicBezTo>
                  <a:pt x="2822750" y="1974811"/>
                  <a:pt x="2800035" y="1971656"/>
                  <a:pt x="2778342" y="1965645"/>
                </a:cubicBezTo>
                <a:lnTo>
                  <a:pt x="2731777" y="1945746"/>
                </a:lnTo>
                <a:lnTo>
                  <a:pt x="2760233" y="1895581"/>
                </a:lnTo>
                <a:cubicBezTo>
                  <a:pt x="3017539" y="1441999"/>
                  <a:pt x="3346890" y="861413"/>
                  <a:pt x="3768459" y="118263"/>
                </a:cubicBezTo>
                <a:cubicBezTo>
                  <a:pt x="3784101" y="90729"/>
                  <a:pt x="3801308" y="64519"/>
                  <a:pt x="3819932" y="39732"/>
                </a:cubicBezTo>
                <a:close/>
                <a:moveTo>
                  <a:pt x="1880237" y="0"/>
                </a:moveTo>
                <a:lnTo>
                  <a:pt x="2102124" y="0"/>
                </a:lnTo>
                <a:lnTo>
                  <a:pt x="2086946" y="26756"/>
                </a:lnTo>
                <a:cubicBezTo>
                  <a:pt x="1911773" y="335552"/>
                  <a:pt x="1911773" y="335552"/>
                  <a:pt x="1911773" y="335552"/>
                </a:cubicBezTo>
                <a:cubicBezTo>
                  <a:pt x="1865182" y="414408"/>
                  <a:pt x="1865182" y="515344"/>
                  <a:pt x="1911773" y="594199"/>
                </a:cubicBezTo>
                <a:cubicBezTo>
                  <a:pt x="2629280" y="1859030"/>
                  <a:pt x="2629280" y="1859030"/>
                  <a:pt x="2629280" y="1859030"/>
                </a:cubicBezTo>
                <a:cubicBezTo>
                  <a:pt x="2652576" y="1900035"/>
                  <a:pt x="2685189" y="1933154"/>
                  <a:pt x="2723627" y="1956020"/>
                </a:cubicBezTo>
                <a:lnTo>
                  <a:pt x="2734544" y="1960685"/>
                </a:lnTo>
                <a:lnTo>
                  <a:pt x="2676021" y="2063851"/>
                </a:lnTo>
                <a:lnTo>
                  <a:pt x="2632495" y="2140578"/>
                </a:lnTo>
                <a:lnTo>
                  <a:pt x="2677641" y="2159871"/>
                </a:lnTo>
                <a:cubicBezTo>
                  <a:pt x="2702113" y="2166652"/>
                  <a:pt x="2727732" y="2170210"/>
                  <a:pt x="2754009" y="2170210"/>
                </a:cubicBezTo>
                <a:cubicBezTo>
                  <a:pt x="4376198" y="2170210"/>
                  <a:pt x="4376198" y="2170210"/>
                  <a:pt x="4376198" y="2170210"/>
                </a:cubicBezTo>
                <a:cubicBezTo>
                  <a:pt x="4477805" y="2170210"/>
                  <a:pt x="4575904" y="2113286"/>
                  <a:pt x="4624956" y="2020780"/>
                </a:cubicBezTo>
                <a:cubicBezTo>
                  <a:pt x="5437803" y="594055"/>
                  <a:pt x="5437803" y="594055"/>
                  <a:pt x="5437803" y="594055"/>
                </a:cubicBezTo>
                <a:cubicBezTo>
                  <a:pt x="5490358" y="505109"/>
                  <a:pt x="5490358" y="391256"/>
                  <a:pt x="5437803" y="302307"/>
                </a:cubicBezTo>
                <a:cubicBezTo>
                  <a:pt x="5387000" y="213137"/>
                  <a:pt x="5339373" y="129540"/>
                  <a:pt x="5294722" y="51168"/>
                </a:cubicBezTo>
                <a:lnTo>
                  <a:pt x="5265570" y="0"/>
                </a:lnTo>
                <a:lnTo>
                  <a:pt x="7476877" y="0"/>
                </a:lnTo>
                <a:lnTo>
                  <a:pt x="7476877" y="6858000"/>
                </a:lnTo>
                <a:lnTo>
                  <a:pt x="3343303" y="6858000"/>
                </a:lnTo>
                <a:lnTo>
                  <a:pt x="3297958" y="6778065"/>
                </a:lnTo>
                <a:cubicBezTo>
                  <a:pt x="3015657" y="6280421"/>
                  <a:pt x="2563976" y="5484189"/>
                  <a:pt x="1841286" y="4210218"/>
                </a:cubicBezTo>
                <a:cubicBezTo>
                  <a:pt x="1716144" y="3998418"/>
                  <a:pt x="1716144" y="3727316"/>
                  <a:pt x="1841286" y="3515516"/>
                </a:cubicBezTo>
                <a:cubicBezTo>
                  <a:pt x="1841286" y="3515516"/>
                  <a:pt x="1841286" y="3515516"/>
                  <a:pt x="2556859" y="2254092"/>
                </a:cubicBezTo>
                <a:lnTo>
                  <a:pt x="2617166" y="2147787"/>
                </a:lnTo>
                <a:lnTo>
                  <a:pt x="2615044" y="2146880"/>
                </a:lnTo>
                <a:cubicBezTo>
                  <a:pt x="2571686" y="2121084"/>
                  <a:pt x="2534897" y="2083728"/>
                  <a:pt x="2508620" y="2037473"/>
                </a:cubicBezTo>
                <a:cubicBezTo>
                  <a:pt x="2508620" y="2037473"/>
                  <a:pt x="2508620" y="2037473"/>
                  <a:pt x="1699276" y="610749"/>
                </a:cubicBezTo>
                <a:cubicBezTo>
                  <a:pt x="1646720" y="521803"/>
                  <a:pt x="1646720" y="407950"/>
                  <a:pt x="1699276" y="319000"/>
                </a:cubicBezTo>
                <a:cubicBezTo>
                  <a:pt x="1699276" y="319000"/>
                  <a:pt x="1699276" y="319000"/>
                  <a:pt x="1843322" y="65075"/>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260324-BE47-4602-B294-3F4BB48F2A64}"/>
              </a:ext>
            </a:extLst>
          </p:cNvPr>
          <p:cNvSpPr>
            <a:spLocks noGrp="1"/>
          </p:cNvSpPr>
          <p:nvPr>
            <p:ph type="ctrTitle"/>
          </p:nvPr>
        </p:nvSpPr>
        <p:spPr>
          <a:xfrm>
            <a:off x="1356919" y="2945524"/>
            <a:ext cx="9205064" cy="2274388"/>
          </a:xfrm>
        </p:spPr>
        <p:txBody>
          <a:bodyPr anchor="t">
            <a:noAutofit/>
          </a:bodyPr>
          <a:lstStyle/>
          <a:p>
            <a:pPr algn="l"/>
            <a:r>
              <a:rPr lang="en-GB" sz="9600" b="1" dirty="0">
                <a:latin typeface="Calibri" panose="020F0502020204030204" pitchFamily="34" charset="0"/>
              </a:rPr>
              <a:t>Scope of work</a:t>
            </a:r>
            <a:endParaRPr lang="en-GB" sz="9600" dirty="0"/>
          </a:p>
        </p:txBody>
      </p:sp>
      <p:sp>
        <p:nvSpPr>
          <p:cNvPr id="3" name="Subtitle 2">
            <a:extLst>
              <a:ext uri="{FF2B5EF4-FFF2-40B4-BE49-F238E27FC236}">
                <a16:creationId xmlns:a16="http://schemas.microsoft.com/office/drawing/2014/main" id="{54965AF0-533F-434D-94EA-626B1D3C65C9}"/>
              </a:ext>
            </a:extLst>
          </p:cNvPr>
          <p:cNvSpPr>
            <a:spLocks noGrp="1"/>
          </p:cNvSpPr>
          <p:nvPr>
            <p:ph type="subTitle" idx="1"/>
          </p:nvPr>
        </p:nvSpPr>
        <p:spPr>
          <a:xfrm>
            <a:off x="1331480" y="1234285"/>
            <a:ext cx="5013661" cy="1683292"/>
          </a:xfrm>
        </p:spPr>
        <p:txBody>
          <a:bodyPr anchor="b">
            <a:normAutofit/>
          </a:bodyPr>
          <a:lstStyle/>
          <a:p>
            <a:pPr algn="l"/>
            <a:r>
              <a:rPr lang="en-US" sz="3200" b="1" dirty="0"/>
              <a:t>Project Proposal</a:t>
            </a:r>
            <a:endParaRPr lang="en-GB" sz="3200" b="1" dirty="0"/>
          </a:p>
        </p:txBody>
      </p:sp>
      <p:grpSp>
        <p:nvGrpSpPr>
          <p:cNvPr id="34" name="Group 33">
            <a:extLst>
              <a:ext uri="{FF2B5EF4-FFF2-40B4-BE49-F238E27FC236}">
                <a16:creationId xmlns:a16="http://schemas.microsoft.com/office/drawing/2014/main" id="{64B93721-934F-4F1E-A868-0B2BA110D3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960" y="561256"/>
            <a:ext cx="1128382" cy="847206"/>
            <a:chOff x="7393391" y="1075612"/>
            <a:chExt cx="1128382" cy="847206"/>
          </a:xfrm>
        </p:grpSpPr>
        <p:sp>
          <p:nvSpPr>
            <p:cNvPr id="35" name="Freeform 5">
              <a:extLst>
                <a:ext uri="{FF2B5EF4-FFF2-40B4-BE49-F238E27FC236}">
                  <a16:creationId xmlns:a16="http://schemas.microsoft.com/office/drawing/2014/main" id="{99494AF8-52DE-4016-B1B9-5D16974BA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C27115E3-8DBD-460F-8EAD-44E126174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5425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8E1466D-DACA-2913-004D-C137E35AB4EA}"/>
              </a:ext>
            </a:extLst>
          </p:cNvPr>
          <p:cNvSpPr>
            <a:spLocks noGrp="1"/>
          </p:cNvSpPr>
          <p:nvPr>
            <p:ph idx="1"/>
          </p:nvPr>
        </p:nvSpPr>
        <p:spPr>
          <a:xfrm>
            <a:off x="838200" y="1550894"/>
            <a:ext cx="10515600" cy="4626069"/>
          </a:xfrm>
        </p:spPr>
        <p:txBody>
          <a:bodyPr anchor="ctr">
            <a:noAutofit/>
          </a:bodyPr>
          <a:lstStyle/>
          <a:p>
            <a:pPr marL="0" indent="0">
              <a:buNone/>
            </a:pPr>
            <a:endParaRPr lang="en-GB" sz="3200" b="1" i="0" u="none" strike="noStrike" baseline="0"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marL="0" indent="0">
              <a:buNone/>
            </a:pPr>
            <a:endParaRPr lang="en-GB" sz="1400" b="1" dirty="0">
              <a:solidFill>
                <a:srgbClr val="000000"/>
              </a:solidFill>
              <a:latin typeface="Calibri" panose="020F0502020204030204" pitchFamily="34" charset="0"/>
            </a:endParaRPr>
          </a:p>
          <a:p>
            <a:pPr marL="0" indent="0">
              <a:buNone/>
            </a:pPr>
            <a:endParaRPr lang="en-GB" sz="1400" b="1"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endParaRPr>
          </a:p>
        </p:txBody>
      </p:sp>
      <p:sp>
        <p:nvSpPr>
          <p:cNvPr id="5" name="Title 4">
            <a:extLst>
              <a:ext uri="{FF2B5EF4-FFF2-40B4-BE49-F238E27FC236}">
                <a16:creationId xmlns:a16="http://schemas.microsoft.com/office/drawing/2014/main" id="{8FF120DF-9D5C-E1CE-90AF-C2BD8AE9D901}"/>
              </a:ext>
            </a:extLst>
          </p:cNvPr>
          <p:cNvSpPr>
            <a:spLocks noGrp="1"/>
          </p:cNvSpPr>
          <p:nvPr>
            <p:ph type="title"/>
          </p:nvPr>
        </p:nvSpPr>
        <p:spPr/>
        <p:txBody>
          <a:bodyPr>
            <a:normAutofit fontScale="90000"/>
          </a:bodyPr>
          <a:lstStyle/>
          <a:p>
            <a:r>
              <a:rPr lang="en-GB" sz="6000" b="1" dirty="0">
                <a:solidFill>
                  <a:srgbClr val="000000"/>
                </a:solidFill>
                <a:latin typeface="Calibri" panose="020F0502020204030204" pitchFamily="34" charset="0"/>
                <a:ea typeface="+mn-ea"/>
                <a:cs typeface="+mn-cs"/>
              </a:rPr>
              <a:t>Country Route Hazard Map Project</a:t>
            </a:r>
            <a:endParaRPr lang="en-US" sz="6000" b="1" dirty="0">
              <a:solidFill>
                <a:srgbClr val="000000"/>
              </a:solidFill>
              <a:latin typeface="Calibri" panose="020F0502020204030204" pitchFamily="34" charset="0"/>
              <a:ea typeface="+mn-ea"/>
              <a:cs typeface="+mn-cs"/>
            </a:endParaRPr>
          </a:p>
        </p:txBody>
      </p:sp>
      <p:grpSp>
        <p:nvGrpSpPr>
          <p:cNvPr id="10" name="Group 9">
            <a:extLst>
              <a:ext uri="{FF2B5EF4-FFF2-40B4-BE49-F238E27FC236}">
                <a16:creationId xmlns:a16="http://schemas.microsoft.com/office/drawing/2014/main" id="{89B74460-70C9-B84E-B908-0A32640A9BE6}"/>
              </a:ext>
            </a:extLst>
          </p:cNvPr>
          <p:cNvGrpSpPr/>
          <p:nvPr/>
        </p:nvGrpSpPr>
        <p:grpSpPr>
          <a:xfrm>
            <a:off x="838200" y="1720839"/>
            <a:ext cx="10797987" cy="4895113"/>
            <a:chOff x="838200" y="1720839"/>
            <a:chExt cx="10797987" cy="4895113"/>
          </a:xfrm>
        </p:grpSpPr>
        <p:pic>
          <p:nvPicPr>
            <p:cNvPr id="9" name="Picture 8">
              <a:extLst>
                <a:ext uri="{FF2B5EF4-FFF2-40B4-BE49-F238E27FC236}">
                  <a16:creationId xmlns:a16="http://schemas.microsoft.com/office/drawing/2014/main" id="{E81D3DE7-C7EC-FC73-440C-D9564E529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940" y="3938295"/>
              <a:ext cx="6033247" cy="2677657"/>
            </a:xfrm>
            <a:prstGeom prst="rect">
              <a:avLst/>
            </a:prstGeom>
          </p:spPr>
        </p:pic>
        <p:sp>
          <p:nvSpPr>
            <p:cNvPr id="7" name="TextBox 6">
              <a:extLst>
                <a:ext uri="{FF2B5EF4-FFF2-40B4-BE49-F238E27FC236}">
                  <a16:creationId xmlns:a16="http://schemas.microsoft.com/office/drawing/2014/main" id="{E5DE5F9C-8BE7-9B85-C7FC-6D64DD49613F}"/>
                </a:ext>
              </a:extLst>
            </p:cNvPr>
            <p:cNvSpPr txBox="1"/>
            <p:nvPr/>
          </p:nvSpPr>
          <p:spPr>
            <a:xfrm>
              <a:off x="838200" y="1720839"/>
              <a:ext cx="10515600" cy="3539430"/>
            </a:xfrm>
            <a:prstGeom prst="rect">
              <a:avLst/>
            </a:prstGeom>
            <a:noFill/>
          </p:spPr>
          <p:txBody>
            <a:bodyPr wrap="square">
              <a:spAutoFit/>
            </a:bodyPr>
            <a:lstStyle/>
            <a:p>
              <a:r>
                <a:rPr lang="en-US" sz="1400" b="1" dirty="0">
                  <a:solidFill>
                    <a:srgbClr val="000000"/>
                  </a:solidFill>
                  <a:latin typeface="Calibri" panose="020F0502020204030204" pitchFamily="34" charset="0"/>
                </a:rPr>
                <a:t>Our aim is to deliver a sustainable </a:t>
              </a:r>
              <a:r>
                <a:rPr lang="en-US" sz="1400" b="1" u="sng" dirty="0">
                  <a:solidFill>
                    <a:srgbClr val="000000"/>
                  </a:solidFill>
                  <a:latin typeface="Calibri" panose="020F0502020204030204" pitchFamily="34" charset="0"/>
                </a:rPr>
                <a:t>route hazard database </a:t>
              </a:r>
              <a:r>
                <a:rPr lang="en-US" sz="1400" b="1" dirty="0">
                  <a:solidFill>
                    <a:srgbClr val="000000"/>
                  </a:solidFill>
                  <a:latin typeface="Calibri" panose="020F0502020204030204" pitchFamily="34" charset="0"/>
                </a:rPr>
                <a:t>that captures all the required information which will promote safety of the business unit and sustain a reliable RoI. As a seasoned data manager,  with our organic  and AI tools we shall deliver details reporting in accordance with the template provided</a:t>
              </a:r>
            </a:p>
            <a:p>
              <a:endParaRPr lang="en-US" sz="1400" b="1" dirty="0">
                <a:solidFill>
                  <a:srgbClr val="000000"/>
                </a:solidFill>
                <a:latin typeface="Calibri" panose="020F0502020204030204" pitchFamily="34" charset="0"/>
              </a:endParaRPr>
            </a:p>
            <a:p>
              <a:r>
                <a:rPr lang="en-US" sz="1400" b="1" dirty="0">
                  <a:solidFill>
                    <a:srgbClr val="000000"/>
                  </a:solidFill>
                  <a:latin typeface="Calibri" panose="020F0502020204030204" pitchFamily="34" charset="0"/>
                </a:rPr>
                <a:t>We have delivered data-bases for Out of home industry, FMCG and Banking industries, which help them to manage their business expansion decision and risk appetite effectively</a:t>
              </a:r>
            </a:p>
            <a:p>
              <a:endParaRPr lang="en-US" sz="1400" b="1" dirty="0">
                <a:solidFill>
                  <a:srgbClr val="000000"/>
                </a:solidFill>
                <a:latin typeface="Calibri" panose="020F0502020204030204" pitchFamily="34" charset="0"/>
              </a:endParaRPr>
            </a:p>
            <a:p>
              <a:r>
                <a:rPr lang="en-US" sz="1400" b="1" dirty="0">
                  <a:solidFill>
                    <a:srgbClr val="000000"/>
                  </a:solidFill>
                  <a:latin typeface="Calibri" panose="020F0502020204030204" pitchFamily="34" charset="0"/>
                </a:rPr>
                <a:t>With the use of our highly intelligent AI devices to capture typical traffic volume and probe devices that detect the vehicle heart beat,  vehicle types and the use of google data encryption, we will provide all required data with 99.99% accuracy. We shall deploy one on one</a:t>
              </a:r>
            </a:p>
            <a:p>
              <a:r>
                <a:rPr lang="en-US" sz="1400" b="1" dirty="0">
                  <a:solidFill>
                    <a:srgbClr val="000000"/>
                  </a:solidFill>
                  <a:latin typeface="Calibri" panose="020F0502020204030204" pitchFamily="34" charset="0"/>
                </a:rPr>
                <a:t>in-person survey eye witness for a detail locality information</a:t>
              </a:r>
            </a:p>
            <a:p>
              <a:endParaRPr lang="en-US" sz="1400" b="1" dirty="0">
                <a:solidFill>
                  <a:srgbClr val="000000"/>
                </a:solidFill>
                <a:latin typeface="Calibri" panose="020F0502020204030204" pitchFamily="34" charset="0"/>
              </a:endParaRPr>
            </a:p>
            <a:p>
              <a:r>
                <a:rPr lang="en-US" sz="1400" b="1" dirty="0">
                  <a:solidFill>
                    <a:srgbClr val="000000"/>
                  </a:solidFill>
                  <a:latin typeface="Calibri" panose="020F0502020204030204" pitchFamily="34" charset="0"/>
                </a:rPr>
                <a:t>All data will be captured with proper guideline according to</a:t>
              </a:r>
            </a:p>
            <a:p>
              <a:r>
                <a:rPr lang="en-US" sz="1400" b="1" dirty="0">
                  <a:solidFill>
                    <a:srgbClr val="000000"/>
                  </a:solidFill>
                  <a:latin typeface="Calibri" panose="020F0502020204030204" pitchFamily="34" charset="0"/>
                </a:rPr>
                <a:t>Nigeria data Protection laws</a:t>
              </a:r>
            </a:p>
            <a:p>
              <a:endParaRPr lang="en-US" sz="1400" b="1" dirty="0">
                <a:solidFill>
                  <a:srgbClr val="000000"/>
                </a:solidFill>
                <a:latin typeface="Calibri" panose="020F0502020204030204" pitchFamily="34" charset="0"/>
              </a:endParaRPr>
            </a:p>
            <a:p>
              <a:endParaRPr lang="en-US" sz="1400" b="1" dirty="0">
                <a:solidFill>
                  <a:srgbClr val="000000"/>
                </a:solidFill>
                <a:latin typeface="Calibri" panose="020F0502020204030204" pitchFamily="34" charset="0"/>
              </a:endParaRPr>
            </a:p>
            <a:p>
              <a:endParaRPr lang="en-US" sz="1400" b="1"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263570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8E1466D-DACA-2913-004D-C137E35AB4EA}"/>
              </a:ext>
            </a:extLst>
          </p:cNvPr>
          <p:cNvSpPr>
            <a:spLocks noGrp="1"/>
          </p:cNvSpPr>
          <p:nvPr>
            <p:ph idx="1"/>
          </p:nvPr>
        </p:nvSpPr>
        <p:spPr>
          <a:xfrm>
            <a:off x="715496" y="1539551"/>
            <a:ext cx="10515600" cy="4665987"/>
          </a:xfrm>
        </p:spPr>
        <p:txBody>
          <a:bodyPr anchor="ctr">
            <a:noAutofit/>
          </a:bodyPr>
          <a:lstStyle/>
          <a:p>
            <a:pPr>
              <a:buFont typeface="Calibri" panose="020F0502020204030204" pitchFamily="34" charset="0"/>
              <a:buChar char="©"/>
            </a:pPr>
            <a:endParaRPr lang="en-GB" sz="3200" b="1" i="0" u="none" strike="noStrike" baseline="0"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marL="0" indent="0">
              <a:buNone/>
            </a:pPr>
            <a:endParaRPr lang="en-GB" sz="1400" b="1" dirty="0">
              <a:solidFill>
                <a:srgbClr val="000000"/>
              </a:solidFill>
              <a:latin typeface="Calibri" panose="020F0502020204030204" pitchFamily="34" charset="0"/>
            </a:endParaRPr>
          </a:p>
          <a:p>
            <a:pPr marL="0" indent="0" algn="ctr">
              <a:buNone/>
            </a:pPr>
            <a:r>
              <a:rPr lang="en-GB" sz="6000" b="1" dirty="0">
                <a:solidFill>
                  <a:srgbClr val="000000"/>
                </a:solidFill>
                <a:latin typeface="Calibri" panose="020F0502020204030204" pitchFamily="34" charset="0"/>
              </a:rPr>
              <a:t>Content Deliveries</a:t>
            </a:r>
            <a:endParaRPr lang="en-GB" sz="1400" b="1" dirty="0">
              <a:solidFill>
                <a:srgbClr val="000000"/>
              </a:solidFill>
              <a:latin typeface="Calibri" panose="020F0502020204030204" pitchFamily="34" charset="0"/>
            </a:endParaRPr>
          </a:p>
          <a:p>
            <a:pPr>
              <a:buFont typeface="Wingdings" panose="05000000000000000000" pitchFamily="2" charset="2"/>
              <a:buChar char="§"/>
            </a:pPr>
            <a:r>
              <a:rPr lang="en-GB" sz="1400" b="1" dirty="0">
                <a:solidFill>
                  <a:srgbClr val="000000"/>
                </a:solidFill>
                <a:latin typeface="Calibri" panose="020F0502020204030204" pitchFamily="34" charset="0"/>
              </a:rPr>
              <a:t>Specific route traffic behaviour</a:t>
            </a:r>
          </a:p>
          <a:p>
            <a:pPr>
              <a:buFont typeface="Wingdings" panose="05000000000000000000" pitchFamily="2" charset="2"/>
              <a:buChar char="§"/>
            </a:pPr>
            <a:r>
              <a:rPr lang="en-GB" sz="1400" b="1" dirty="0">
                <a:solidFill>
                  <a:srgbClr val="000000"/>
                </a:solidFill>
                <a:latin typeface="Calibri" panose="020F0502020204030204" pitchFamily="34" charset="0"/>
              </a:rPr>
              <a:t>Detail traffic volume summation (tro and fro route traffic data per vehicle type, motorcycle volume, pedestrian`s demographic details)</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route bottleneck</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nearest Police station</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nearest health centre</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narrow bridge</a:t>
            </a:r>
          </a:p>
          <a:p>
            <a:pPr>
              <a:buFont typeface="Wingdings" panose="05000000000000000000" pitchFamily="2" charset="2"/>
              <a:buChar char="§"/>
            </a:pPr>
            <a:r>
              <a:rPr lang="en-GB" sz="1400" b="1" dirty="0">
                <a:solidFill>
                  <a:srgbClr val="000000"/>
                </a:solidFill>
                <a:latin typeface="Calibri" panose="020F0502020204030204" pitchFamily="34" charset="0"/>
              </a:rPr>
              <a:t>Recommendation on road closure notice or road construction</a:t>
            </a:r>
          </a:p>
          <a:p>
            <a:pPr>
              <a:buFont typeface="Wingdings" panose="05000000000000000000" pitchFamily="2" charset="2"/>
              <a:buChar char="§"/>
            </a:pPr>
            <a:r>
              <a:rPr lang="en-GB" sz="1400" b="1" dirty="0">
                <a:solidFill>
                  <a:srgbClr val="000000"/>
                </a:solidFill>
                <a:latin typeface="Calibri" panose="020F0502020204030204" pitchFamily="34" charset="0"/>
              </a:rPr>
              <a:t>Provision of detail alternative routes</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nearest NEMA/FRSC station</a:t>
            </a:r>
          </a:p>
          <a:p>
            <a:pPr>
              <a:buFont typeface="Wingdings" panose="05000000000000000000" pitchFamily="2" charset="2"/>
              <a:buChar char="§"/>
            </a:pPr>
            <a:r>
              <a:rPr lang="en-GB" sz="1400" b="1" dirty="0">
                <a:solidFill>
                  <a:srgbClr val="000000"/>
                </a:solidFill>
                <a:latin typeface="Calibri" panose="020F0502020204030204" pitchFamily="34" charset="0"/>
              </a:rPr>
              <a:t>Weather status</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black spot</a:t>
            </a:r>
          </a:p>
          <a:p>
            <a:pPr>
              <a:buFont typeface="Wingdings" panose="05000000000000000000" pitchFamily="2" charset="2"/>
              <a:buChar char="§"/>
            </a:pPr>
            <a:r>
              <a:rPr lang="en-GB" sz="1400" b="1" dirty="0">
                <a:solidFill>
                  <a:srgbClr val="000000"/>
                </a:solidFill>
                <a:latin typeface="Calibri" panose="020F0502020204030204" pitchFamily="34" charset="0"/>
              </a:rPr>
              <a:t>Details reporting of typical armed robbery incident</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hazards per km (land grabbers, touts, security treat)</a:t>
            </a:r>
          </a:p>
          <a:p>
            <a:pPr>
              <a:buFont typeface="Wingdings" panose="05000000000000000000" pitchFamily="2" charset="2"/>
              <a:buChar char="§"/>
            </a:pPr>
            <a:r>
              <a:rPr lang="en-GB" sz="1400" b="1" dirty="0">
                <a:solidFill>
                  <a:srgbClr val="000000"/>
                </a:solidFill>
                <a:latin typeface="Calibri" panose="020F0502020204030204" pitchFamily="34" charset="0"/>
              </a:rPr>
              <a:t>Typical route event forecast (native festivals and weather condition)</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rest point for drivers with packing point safety</a:t>
            </a:r>
          </a:p>
          <a:p>
            <a:pPr>
              <a:buFont typeface="Wingdings" panose="05000000000000000000" pitchFamily="2" charset="2"/>
              <a:buChar char="§"/>
            </a:pPr>
            <a:r>
              <a:rPr lang="en-GB" sz="1400" b="1" dirty="0">
                <a:solidFill>
                  <a:srgbClr val="000000"/>
                </a:solidFill>
                <a:latin typeface="Calibri" panose="020F0502020204030204" pitchFamily="34" charset="0"/>
              </a:rPr>
              <a:t>Mapping of rest point, black spot, rest point with recommendation</a:t>
            </a:r>
          </a:p>
          <a:p>
            <a:pPr>
              <a:buFont typeface="Wingdings" panose="05000000000000000000" pitchFamily="2" charset="2"/>
              <a:buChar char="§"/>
            </a:pPr>
            <a:r>
              <a:rPr lang="en-GB" sz="1400" b="1" dirty="0">
                <a:solidFill>
                  <a:srgbClr val="000000"/>
                </a:solidFill>
                <a:latin typeface="Calibri" panose="020F0502020204030204" pitchFamily="34" charset="0"/>
              </a:rPr>
              <a:t>Identification of alternative route with their seasonal traffic behaviour</a:t>
            </a: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Wingdings" panose="05000000000000000000" pitchFamily="2" charset="2"/>
              <a:buChar char="§"/>
            </a:pPr>
            <a:endParaRPr lang="en-GB" sz="14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latin typeface="Calibri" panose="020F0502020204030204" pitchFamily="34" charset="0"/>
            </a:endParaRPr>
          </a:p>
          <a:p>
            <a:pPr>
              <a:buFont typeface="Calibri" panose="020F0502020204030204" pitchFamily="34" charset="0"/>
              <a:buChar char="©"/>
            </a:pPr>
            <a:endParaRPr lang="en-GB" sz="3200" b="1" dirty="0">
              <a:solidFill>
                <a:srgbClr val="000000"/>
              </a:solidFill>
            </a:endParaRPr>
          </a:p>
        </p:txBody>
      </p:sp>
    </p:spTree>
    <p:extLst>
      <p:ext uri="{BB962C8B-B14F-4D97-AF65-F5344CB8AC3E}">
        <p14:creationId xmlns:p14="http://schemas.microsoft.com/office/powerpoint/2010/main" val="35219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253FD-7A3E-442B-8EA7-7C58FFBD66C5}"/>
              </a:ext>
            </a:extLst>
          </p:cNvPr>
          <p:cNvPicPr>
            <a:picLocks noChangeAspect="1"/>
          </p:cNvPicPr>
          <p:nvPr/>
        </p:nvPicPr>
        <p:blipFill rotWithShape="1">
          <a:blip r:embed="rId2">
            <a:duotone>
              <a:prstClr val="black"/>
              <a:prstClr val="white"/>
            </a:duotone>
            <a:alphaModFix amt="35000"/>
          </a:blip>
          <a:srcRect t="12615" b="3116"/>
          <a:stretch/>
        </p:blipFill>
        <p:spPr>
          <a:xfrm>
            <a:off x="20" y="10"/>
            <a:ext cx="12191980" cy="6857990"/>
          </a:xfrm>
          <a:prstGeom prst="rect">
            <a:avLst/>
          </a:prstGeom>
        </p:spPr>
      </p:pic>
      <p:sp>
        <p:nvSpPr>
          <p:cNvPr id="45" name="Rectangle 20">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1A5614-82C5-4751-9932-664D967F99B4}"/>
              </a:ext>
            </a:extLst>
          </p:cNvPr>
          <p:cNvSpPr>
            <a:spLocks noGrp="1"/>
          </p:cNvSpPr>
          <p:nvPr>
            <p:ph type="title"/>
          </p:nvPr>
        </p:nvSpPr>
        <p:spPr>
          <a:xfrm>
            <a:off x="223935" y="1065862"/>
            <a:ext cx="3927430" cy="4726276"/>
          </a:xfrm>
        </p:spPr>
        <p:txBody>
          <a:bodyPr>
            <a:normAutofit/>
          </a:bodyPr>
          <a:lstStyle/>
          <a:p>
            <a:pPr algn="r"/>
            <a:r>
              <a:rPr lang="en-GB" sz="4000" b="1" dirty="0">
                <a:latin typeface="Calibri" panose="020F0502020204030204" pitchFamily="34" charset="0"/>
              </a:rPr>
              <a:t>Pricing</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27380815-E66C-4D08-BA35-358C210310B3}"/>
              </a:ext>
            </a:extLst>
          </p:cNvPr>
          <p:cNvGraphicFramePr>
            <a:graphicFrameLocks noGrp="1"/>
          </p:cNvGraphicFramePr>
          <p:nvPr>
            <p:ph idx="1"/>
            <p:extLst>
              <p:ext uri="{D42A27DB-BD31-4B8C-83A1-F6EECF244321}">
                <p14:modId xmlns:p14="http://schemas.microsoft.com/office/powerpoint/2010/main" val="4047025988"/>
              </p:ext>
            </p:extLst>
          </p:nvPr>
        </p:nvGraphicFramePr>
        <p:xfrm>
          <a:off x="5155380" y="1576850"/>
          <a:ext cx="6498738"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1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253FD-7A3E-442B-8EA7-7C58FFBD66C5}"/>
              </a:ext>
            </a:extLst>
          </p:cNvPr>
          <p:cNvPicPr>
            <a:picLocks noChangeAspect="1"/>
          </p:cNvPicPr>
          <p:nvPr/>
        </p:nvPicPr>
        <p:blipFill rotWithShape="1">
          <a:blip r:embed="rId2">
            <a:duotone>
              <a:prstClr val="black"/>
              <a:prstClr val="white"/>
            </a:duotone>
            <a:alphaModFix amt="35000"/>
          </a:blip>
          <a:srcRect t="12615" b="3116"/>
          <a:stretch/>
        </p:blipFill>
        <p:spPr>
          <a:xfrm>
            <a:off x="20" y="10"/>
            <a:ext cx="12191980" cy="6857990"/>
          </a:xfrm>
          <a:prstGeom prst="rect">
            <a:avLst/>
          </a:prstGeom>
        </p:spPr>
      </p:pic>
      <p:sp>
        <p:nvSpPr>
          <p:cNvPr id="45" name="Rectangle 20">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1A5614-82C5-4751-9932-664D967F99B4}"/>
              </a:ext>
            </a:extLst>
          </p:cNvPr>
          <p:cNvSpPr>
            <a:spLocks noGrp="1"/>
          </p:cNvSpPr>
          <p:nvPr>
            <p:ph type="title"/>
          </p:nvPr>
        </p:nvSpPr>
        <p:spPr>
          <a:xfrm>
            <a:off x="223935" y="1065862"/>
            <a:ext cx="3927430" cy="4726276"/>
          </a:xfrm>
        </p:spPr>
        <p:txBody>
          <a:bodyPr>
            <a:normAutofit/>
          </a:bodyPr>
          <a:lstStyle/>
          <a:p>
            <a:pPr algn="r"/>
            <a:r>
              <a:rPr lang="en-GB" sz="4000" b="1" dirty="0">
                <a:latin typeface="Calibri" panose="020F0502020204030204" pitchFamily="34" charset="0"/>
              </a:rPr>
              <a:t>Recommendation</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27380815-E66C-4D08-BA35-358C210310B3}"/>
              </a:ext>
            </a:extLst>
          </p:cNvPr>
          <p:cNvGraphicFramePr>
            <a:graphicFrameLocks noGrp="1"/>
          </p:cNvGraphicFramePr>
          <p:nvPr>
            <p:ph idx="1"/>
            <p:extLst>
              <p:ext uri="{D42A27DB-BD31-4B8C-83A1-F6EECF244321}">
                <p14:modId xmlns:p14="http://schemas.microsoft.com/office/powerpoint/2010/main" val="3904154625"/>
              </p:ext>
            </p:extLst>
          </p:nvPr>
        </p:nvGraphicFramePr>
        <p:xfrm>
          <a:off x="5155379" y="1065862"/>
          <a:ext cx="6192319"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8C14CC4-EACB-DA37-6C89-EEEE43B21670}"/>
              </a:ext>
            </a:extLst>
          </p:cNvPr>
          <p:cNvSpPr txBox="1"/>
          <p:nvPr/>
        </p:nvSpPr>
        <p:spPr>
          <a:xfrm>
            <a:off x="746449" y="4133461"/>
            <a:ext cx="3886192" cy="646331"/>
          </a:xfrm>
          <a:prstGeom prst="rect">
            <a:avLst/>
          </a:prstGeom>
          <a:noFill/>
        </p:spPr>
        <p:txBody>
          <a:bodyPr wrap="square" rtlCol="0">
            <a:spAutoFit/>
          </a:bodyPr>
          <a:lstStyle/>
          <a:p>
            <a:r>
              <a:rPr lang="en-GB" dirty="0"/>
              <a:t>We recommend the following for safety and better ROI</a:t>
            </a:r>
            <a:endParaRPr lang="en-NG" dirty="0"/>
          </a:p>
        </p:txBody>
      </p:sp>
    </p:spTree>
    <p:extLst>
      <p:ext uri="{BB962C8B-B14F-4D97-AF65-F5344CB8AC3E}">
        <p14:creationId xmlns:p14="http://schemas.microsoft.com/office/powerpoint/2010/main" val="323578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B253FD-7A3E-442B-8EA7-7C58FFBD66C5}"/>
              </a:ext>
            </a:extLst>
          </p:cNvPr>
          <p:cNvPicPr>
            <a:picLocks noChangeAspect="1"/>
          </p:cNvPicPr>
          <p:nvPr/>
        </p:nvPicPr>
        <p:blipFill rotWithShape="1">
          <a:blip r:embed="rId2">
            <a:duotone>
              <a:prstClr val="black"/>
              <a:prstClr val="white"/>
            </a:duotone>
            <a:alphaModFix amt="35000"/>
          </a:blip>
          <a:srcRect t="12615" b="3116"/>
          <a:stretch/>
        </p:blipFill>
        <p:spPr>
          <a:xfrm>
            <a:off x="20" y="10"/>
            <a:ext cx="12191980" cy="6857990"/>
          </a:xfrm>
          <a:prstGeom prst="rect">
            <a:avLst/>
          </a:prstGeom>
        </p:spPr>
      </p:pic>
      <p:sp>
        <p:nvSpPr>
          <p:cNvPr id="45" name="Rectangle 20">
            <a:extLst>
              <a:ext uri="{FF2B5EF4-FFF2-40B4-BE49-F238E27FC236}">
                <a16:creationId xmlns:a16="http://schemas.microsoft.com/office/drawing/2014/main" id="{FCEC2294-5A7B-45E5-9251-C1AA89F4A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alpha val="6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1A5614-82C5-4751-9932-664D967F99B4}"/>
              </a:ext>
            </a:extLst>
          </p:cNvPr>
          <p:cNvSpPr>
            <a:spLocks noGrp="1"/>
          </p:cNvSpPr>
          <p:nvPr>
            <p:ph type="title"/>
          </p:nvPr>
        </p:nvSpPr>
        <p:spPr>
          <a:xfrm>
            <a:off x="530087" y="1198383"/>
            <a:ext cx="9806608" cy="4726276"/>
          </a:xfrm>
        </p:spPr>
        <p:txBody>
          <a:bodyPr>
            <a:noAutofit/>
          </a:bodyPr>
          <a:lstStyle/>
          <a:p>
            <a:pPr algn="r"/>
            <a:r>
              <a:rPr lang="en-GB" sz="13600" b="1" dirty="0">
                <a:latin typeface="Calibri" panose="020F0502020204030204" pitchFamily="34" charset="0"/>
              </a:rPr>
              <a:t>THANK YOU</a:t>
            </a:r>
          </a:p>
        </p:txBody>
      </p:sp>
      <p:cxnSp>
        <p:nvCxnSpPr>
          <p:cNvPr id="23" name="Straight Connector 2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62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TotalTime>
  <Words>348</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Scope of work</vt:lpstr>
      <vt:lpstr>Country Route Hazard Map Project</vt:lpstr>
      <vt:lpstr>PowerPoint Presentation</vt:lpstr>
      <vt:lpstr>Pricing</vt:lpstr>
      <vt:lpstr>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Billboard Management</dc:title>
  <dc:creator>Adekunle Adediran</dc:creator>
  <cp:lastModifiedBy>Adekunle Adediran</cp:lastModifiedBy>
  <cp:revision>4</cp:revision>
  <dcterms:created xsi:type="dcterms:W3CDTF">2020-11-20T07:58:36Z</dcterms:created>
  <dcterms:modified xsi:type="dcterms:W3CDTF">2024-02-29T21:24:35Z</dcterms:modified>
</cp:coreProperties>
</file>