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040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.vidageek.net/play/gi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pt-br/Git-Essencial-Gravando-Altera%C3%A7%C3%B5es-no-Reposit%C3%B3rio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tirar visão de Cliente / Servidor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http://games.vidageek.net/play/git</a:t>
            </a:r>
          </a:p>
          <a:p>
            <a:pPr>
              <a:spcBef>
                <a:spcPts val="0"/>
              </a:spcBef>
              <a:buNone/>
            </a:pPr>
            <a:r>
              <a:rPr lang="pt-BR"/>
              <a:t>http://www.ndpsoftware.com/git-cheatsheet.html</a:t>
            </a:r>
          </a:p>
        </p:txBody>
      </p:sp>
    </p:spTree>
    <p:extLst>
      <p:ext uri="{BB962C8B-B14F-4D97-AF65-F5344CB8AC3E}">
        <p14:creationId xmlns:p14="http://schemas.microsoft.com/office/powerpoint/2010/main" val="3385706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02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429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146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http://git-scm.com/book/pt-br/Git-Essencial-Gravando-Altera%C3%A7%C3%B5es-no-Reposit%C3%B3rio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usar isso pra terminar a apresentação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874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686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8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506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73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097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26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10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88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923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94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75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20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01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38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09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19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75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pt-br/Git-Essencial-Trabalhando-com-Remotos#Pushing-Para-Seus-Remoto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/index.php?title=Web_Hosting&amp;action=edit&amp;redlink=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/index.php?title=Rails&amp;action=edit&amp;redlink=1" TargetMode="External"/><Relationship Id="rId5" Type="http://schemas.openxmlformats.org/officeDocument/2006/relationships/hyperlink" Target="http://pt.wikipedia.org/wiki/Ruby" TargetMode="External"/><Relationship Id="rId4" Type="http://schemas.openxmlformats.org/officeDocument/2006/relationships/hyperlink" Target="http://pt.wikipedia.org/wiki/G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dpsoftware.com/git-cheatsheet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documentation" TargetMode="External"/><Relationship Id="rId4" Type="http://schemas.openxmlformats.org/officeDocument/2006/relationships/hyperlink" Target="http://games.vidageek.net/play/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Git e Github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Controle de versão de sistemas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700" y="805850"/>
            <a:ext cx="3221224" cy="136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515725" y="6182475"/>
            <a:ext cx="4374299" cy="5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indent="457200">
              <a:spcBef>
                <a:spcPts val="0"/>
              </a:spcBef>
              <a:buNone/>
            </a:pPr>
            <a:r>
              <a:rPr lang="pt-BR"/>
              <a:t>Pamella Gaiguer - 31141927 - 6K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Comandos Essenciais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Quando um repositório é inicialmente clonado, todos os seus arquivos estarão monitorados e inalterados pois você simplesmente os obteve e ainda não os editou.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/>
              <a:t>Conforme vão sendo editados, o Git passa a vê-los como modificados, porque você os alterou desde seu último commit. Você seleciona esses arquivos modificados e então faz o commit de todas as alterações selecionadas e o ciclo se repete.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200"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625" y="4686274"/>
            <a:ext cx="3055175" cy="193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$ git status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2200">
                <a:solidFill>
                  <a:srgbClr val="4E443C"/>
                </a:solidFill>
              </a:rPr>
              <a:t>A principal ferramenta utilizada para determinar quais estados dos seus arquivos é o comando </a:t>
            </a:r>
            <a:r>
              <a:rPr lang="pt-BR" sz="2200">
                <a:solidFill>
                  <a:srgbClr val="F14E32"/>
                </a:solidFill>
              </a:rPr>
              <a:t>git status</a:t>
            </a:r>
            <a:r>
              <a:rPr lang="pt-BR" sz="2200">
                <a:solidFill>
                  <a:srgbClr val="4E443C"/>
                </a:solidFill>
              </a:rPr>
              <a:t>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2200">
                <a:solidFill>
                  <a:srgbClr val="4E443C"/>
                </a:solidFill>
              </a:rPr>
              <a:t>Se você executar este comando diretamente após uma clonagem, você deverá ver algo similar a isso: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pt-BR" sz="2200">
                <a:solidFill>
                  <a:srgbClr val="F14E32"/>
                </a:solidFill>
              </a:rPr>
              <a:t>$ git status</a:t>
            </a:r>
            <a:br>
              <a:rPr lang="pt-BR" sz="2200">
                <a:solidFill>
                  <a:srgbClr val="F14E32"/>
                </a:solidFill>
              </a:rPr>
            </a:br>
            <a:r>
              <a:rPr lang="pt-BR" sz="2200">
                <a:solidFill>
                  <a:srgbClr val="F14E32"/>
                </a:solidFill>
              </a:rPr>
              <a:t># On branch master</a:t>
            </a:r>
            <a:br>
              <a:rPr lang="pt-BR" sz="2200">
                <a:solidFill>
                  <a:srgbClr val="F14E32"/>
                </a:solidFill>
              </a:rPr>
            </a:br>
            <a:r>
              <a:rPr lang="pt-BR" sz="2200">
                <a:solidFill>
                  <a:srgbClr val="F14E32"/>
                </a:solidFill>
              </a:rPr>
              <a:t>nothing to commit (working directory clean)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100">
              <a:solidFill>
                <a:srgbClr val="F14E32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pt-BR"/>
              <a:t>$ git add .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400"/>
              <a:t>Quando os arquivos monitorados sofrem alterações de I/O como apagar, renomear ou adicionar arquivos novos no repositório, após um comando de </a:t>
            </a:r>
            <a:r>
              <a:rPr lang="pt-BR" sz="1400">
                <a:solidFill>
                  <a:srgbClr val="F14E32"/>
                </a:solidFill>
              </a:rPr>
              <a:t>$ git status,</a:t>
            </a:r>
            <a:r>
              <a:rPr lang="pt-BR" sz="1400"/>
              <a:t> o Git informa o seguinte: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>
                <a:solidFill>
                  <a:srgbClr val="F14E32"/>
                </a:solidFill>
              </a:rPr>
              <a:t>$ git status</a:t>
            </a:r>
            <a:br>
              <a:rPr lang="pt-BR" sz="1400">
                <a:solidFill>
                  <a:srgbClr val="F14E32"/>
                </a:solidFill>
              </a:rPr>
            </a:br>
            <a:r>
              <a:rPr lang="pt-BR" sz="1400">
                <a:solidFill>
                  <a:srgbClr val="F14E32"/>
                </a:solidFill>
              </a:rPr>
              <a:t># On branch master</a:t>
            </a:r>
            <a:br>
              <a:rPr lang="pt-BR" sz="1400">
                <a:solidFill>
                  <a:srgbClr val="F14E32"/>
                </a:solidFill>
              </a:rPr>
            </a:br>
            <a:r>
              <a:rPr lang="pt-BR" sz="1400">
                <a:solidFill>
                  <a:srgbClr val="F14E32"/>
                </a:solidFill>
              </a:rPr>
              <a:t># Changes to be committed:</a:t>
            </a:r>
            <a:br>
              <a:rPr lang="pt-BR" sz="1400">
                <a:solidFill>
                  <a:srgbClr val="F14E32"/>
                </a:solidFill>
              </a:rPr>
            </a:br>
            <a:r>
              <a:rPr lang="pt-BR" sz="1400">
                <a:solidFill>
                  <a:srgbClr val="F14E32"/>
                </a:solidFill>
              </a:rPr>
              <a:t>#   (use "git reset HEAD &lt;file&gt;..." to unstage)</a:t>
            </a:r>
            <a:br>
              <a:rPr lang="pt-BR" sz="1400">
                <a:solidFill>
                  <a:srgbClr val="F14E32"/>
                </a:solidFill>
              </a:rPr>
            </a:br>
            <a:r>
              <a:rPr lang="pt-BR" sz="1400">
                <a:solidFill>
                  <a:srgbClr val="F14E32"/>
                </a:solidFill>
              </a:rPr>
              <a:t>#</a:t>
            </a:r>
            <a:br>
              <a:rPr lang="pt-BR" sz="1400">
                <a:solidFill>
                  <a:srgbClr val="F14E32"/>
                </a:solidFill>
              </a:rPr>
            </a:br>
            <a:r>
              <a:rPr lang="pt-BR" sz="1400">
                <a:solidFill>
                  <a:srgbClr val="F14E32"/>
                </a:solidFill>
              </a:rPr>
              <a:t>#    new file:   README</a:t>
            </a:r>
            <a:br>
              <a:rPr lang="pt-BR" sz="1400">
                <a:solidFill>
                  <a:srgbClr val="F14E32"/>
                </a:solidFill>
              </a:rPr>
            </a:br>
            <a:r>
              <a:rPr lang="pt-BR" sz="1400">
                <a:solidFill>
                  <a:srgbClr val="F14E32"/>
                </a:solidFill>
              </a:rPr>
              <a:t>#</a:t>
            </a:r>
            <a:br>
              <a:rPr lang="pt-BR" sz="1400">
                <a:solidFill>
                  <a:srgbClr val="F14E32"/>
                </a:solidFill>
              </a:rPr>
            </a:br>
            <a:r>
              <a:rPr lang="pt-BR" sz="1400">
                <a:solidFill>
                  <a:srgbClr val="F14E32"/>
                </a:solidFill>
              </a:rPr>
              <a:t># Changes not staged for commit:</a:t>
            </a:r>
            <a:br>
              <a:rPr lang="pt-BR" sz="1400">
                <a:solidFill>
                  <a:srgbClr val="F14E32"/>
                </a:solidFill>
              </a:rPr>
            </a:br>
            <a:r>
              <a:rPr lang="pt-BR" sz="1400">
                <a:solidFill>
                  <a:srgbClr val="F14E32"/>
                </a:solidFill>
              </a:rPr>
              <a:t>#   (use "git add &lt;file&gt;..." to update what will be committed)</a:t>
            </a:r>
            <a:br>
              <a:rPr lang="pt-BR" sz="1400">
                <a:solidFill>
                  <a:srgbClr val="F14E32"/>
                </a:solidFill>
              </a:rPr>
            </a:br>
            <a:r>
              <a:rPr lang="pt-BR" sz="1400">
                <a:solidFill>
                  <a:srgbClr val="F14E32"/>
                </a:solidFill>
              </a:rPr>
              <a:t>#</a:t>
            </a:r>
            <a:br>
              <a:rPr lang="pt-BR" sz="1400">
                <a:solidFill>
                  <a:srgbClr val="F14E32"/>
                </a:solidFill>
              </a:rPr>
            </a:br>
            <a:r>
              <a:rPr lang="pt-BR" sz="1400">
                <a:solidFill>
                  <a:srgbClr val="F14E32"/>
                </a:solidFill>
              </a:rPr>
              <a:t>#    modified:   benchmarks.rb</a:t>
            </a:r>
            <a:br>
              <a:rPr lang="pt-BR" sz="1400">
                <a:solidFill>
                  <a:srgbClr val="F14E32"/>
                </a:solidFill>
              </a:rPr>
            </a:br>
            <a:r>
              <a:rPr lang="pt-BR" sz="1400">
                <a:solidFill>
                  <a:srgbClr val="F14E32"/>
                </a:solidFill>
              </a:rPr>
              <a:t>#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F14E3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pt-BR" sz="1400">
                <a:solidFill>
                  <a:srgbClr val="4E443C"/>
                </a:solidFill>
              </a:rPr>
              <a:t>O arquivo </a:t>
            </a:r>
            <a:r>
              <a:rPr lang="pt-BR" sz="1400">
                <a:solidFill>
                  <a:srgbClr val="F14E32"/>
                </a:solidFill>
              </a:rPr>
              <a:t>benchmarks.rb</a:t>
            </a:r>
            <a:r>
              <a:rPr lang="pt-BR" sz="1400">
                <a:solidFill>
                  <a:srgbClr val="4E443C"/>
                </a:solidFill>
              </a:rPr>
              <a:t> aparece sob a seção chamada “Changes not staged for commit” — que significa que um arquivo monitorado foi modificado no diretório de trabalho mas ainda não foi selecionado (staged). Para selecioná-lo, você utiliza o comando </a:t>
            </a:r>
            <a:r>
              <a:rPr lang="pt-BR" sz="1400" b="1">
                <a:solidFill>
                  <a:srgbClr val="F14E32"/>
                </a:solidFill>
              </a:rPr>
              <a:t>$ git add .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$ git commit -am “[text]”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400"/>
              <a:t>O comando conhecido por </a:t>
            </a:r>
            <a:r>
              <a:rPr lang="pt-BR" sz="1400">
                <a:solidFill>
                  <a:srgbClr val="F14E32"/>
                </a:solidFill>
              </a:rPr>
              <a:t>$ git commit -am “alterações blabla” </a:t>
            </a:r>
            <a:r>
              <a:rPr lang="pt-BR" sz="1400"/>
              <a:t>serve para Commitar as alterações feitas no projeto, ou seja, o comando COMMIT é como se fosse a sua “assinatura” em cada alteração feita.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/>
              <a:t>Nada pode ser mandado para o servidor antes do comando commit ter sido acionado.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/>
              <a:t>Lembre-se que o </a:t>
            </a:r>
            <a:r>
              <a:rPr lang="pt-BR" sz="1400" b="1"/>
              <a:t>commit </a:t>
            </a:r>
            <a:r>
              <a:rPr lang="pt-BR" sz="1400"/>
              <a:t>grava tudo o que foi modificado naquele momento. Toda vez que você faz um </a:t>
            </a:r>
            <a:r>
              <a:rPr lang="pt-BR" sz="1400" b="1"/>
              <a:t>commit</a:t>
            </a:r>
            <a:r>
              <a:rPr lang="pt-BR" sz="1400"/>
              <a:t>, está gravando a captura do seu projeto, o qual poderá reverter ou comparar posteriormente.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/>
              <a:t>Exemplo: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# Please enter the commit message for your changes. Lines starting</a:t>
            </a:r>
            <a:b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# with '#' will be ignored, and an empty message aborts the commit.</a:t>
            </a:r>
            <a:b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# On branch master</a:t>
            </a:r>
            <a:b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# Changes to be committed:</a:t>
            </a:r>
            <a:b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#   (use "git reset HEAD &lt;file&gt;..." to unstage)</a:t>
            </a:r>
            <a:b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b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#       new file:   README</a:t>
            </a:r>
            <a:b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#       modified:   benchmarks.rb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1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pt-BR" sz="1100" b="1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$ git commit -am “alteração blablabla”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$ git push origin [branch]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625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pt-BR" sz="1200" b="1">
                <a:solidFill>
                  <a:srgbClr val="0388A6"/>
                </a:solidFill>
                <a:hlinkClick r:id="rId3"/>
              </a:rPr>
              <a:t>Pushing Para Seus Remotos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pt-BR" sz="1400">
                <a:solidFill>
                  <a:srgbClr val="4E443C"/>
                </a:solidFill>
              </a:rPr>
              <a:t>Quando o seu projeto estiver pronto para ser compartilhado, você tem que enviá-lo para a fonte. O comando para isso é simples: </a:t>
            </a:r>
            <a:r>
              <a:rPr lang="pt-BR" sz="1400">
                <a:solidFill>
                  <a:srgbClr val="F14E32"/>
                </a:solidFill>
              </a:rPr>
              <a:t>git push [nome-remoto] [branch]</a:t>
            </a:r>
            <a:r>
              <a:rPr lang="pt-BR" sz="1400">
                <a:solidFill>
                  <a:srgbClr val="4E443C"/>
                </a:solidFill>
              </a:rPr>
              <a:t>. Se você quer enviar o seu branch master para o servidor </a:t>
            </a:r>
            <a:r>
              <a:rPr lang="pt-BR" sz="1400">
                <a:solidFill>
                  <a:srgbClr val="F14E32"/>
                </a:solidFill>
              </a:rPr>
              <a:t>origin</a:t>
            </a:r>
            <a:r>
              <a:rPr lang="pt-BR" sz="1400">
                <a:solidFill>
                  <a:srgbClr val="4E443C"/>
                </a:solidFill>
              </a:rPr>
              <a:t> (novamente, clonando normalmente define estes dois nomes para você automaticamente), então você pode rodar o comando abaixo para enviar o seu trabalho para o sevidor: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pt-BR" sz="1400">
                <a:solidFill>
                  <a:srgbClr val="F14E32"/>
                </a:solidFill>
              </a:rPr>
              <a:t>$ git push origin master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400">
                <a:solidFill>
                  <a:srgbClr val="4E443C"/>
                </a:solidFill>
              </a:rPr>
              <a:t>Este comando funcionando apenas se você clonou de um servidor onde você tenha permissão para escrita e se ninguém mais enviou dados no meio tempo. Se você e mais alguém clonar ao mesmo tempo e você enviar suas modificações após a pessoa ter enviado as dela, o seu push será rejeitado. Você terá que fazer um pull das modificações deste outro alguém antes e incorporá-las às suas antes que você tenha permissão para enviá-las.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$ git pull origin [branch]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Já o pull é o contrário do push, ou seja, para você baixar do repositório as alterações feitas nos branchs, você deve usar o comando pull para isso, como por exemplo: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4E32"/>
                </a:solidFill>
              </a:rPr>
              <a:t>$ git pull origin master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$ git log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Para verificar a lista de alterações comitadas anteriormente, é utilizado o comando log que irá mostrar o hash code, o responsável pela alteração, a data da alteração e a mensagem escrita no $ git commit -am [“text”]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F14E32"/>
                </a:solidFill>
              </a:rPr>
              <a:t>$ git log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Branchs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Branchs são “divisões” do projeto a serem versionadas pelo git.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/>
              <a:t>Quando se cria um branch, uma pessoa pode trabalhar em uma parte do projeto sem atrapalhar o desenvolvimento da outra utilizando branchs.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/>
              <a:t>Para criar um branch novo a partir do master (master é o branch default):</a:t>
            </a:r>
          </a:p>
          <a:p>
            <a:pPr>
              <a:spcBef>
                <a:spcPts val="0"/>
              </a:spcBef>
              <a:buNone/>
            </a:pPr>
            <a:r>
              <a:rPr lang="pt-BR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$ git checkout -b iss53</a:t>
            </a:r>
            <a:br>
              <a:rPr lang="pt-BR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Switched to a new branch "iss53"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Merge de Branchs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Os branchs que foram criados separadamentes devem sofrer o MERGE para que possam se tornar um projeto só.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Para isso, você deve trocar para o branch MASTER (onde estará o projeto) e então, usar o comando</a:t>
            </a:r>
          </a:p>
          <a:p>
            <a:pPr>
              <a:spcBef>
                <a:spcPts val="0"/>
              </a:spcBef>
              <a:buNone/>
            </a:pPr>
            <a:r>
              <a:rPr lang="pt-BR" sz="22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$ git checkout master</a:t>
            </a:r>
            <a:br>
              <a:rPr lang="pt-BR" sz="22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2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$ git merge iss53</a:t>
            </a:r>
            <a:br>
              <a:rPr lang="pt-BR" sz="22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2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Merge made by recursive.</a:t>
            </a:r>
            <a:br>
              <a:rPr lang="pt-BR" sz="22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2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 README | 1 +</a:t>
            </a:r>
            <a:br>
              <a:rPr lang="pt-BR" sz="22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2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 1 files changed, 1 insertions(+), 0 deletions(-)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Trocar de Branchs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Quando se está trabalhando em um branch e você precisa alterar para outro (no caso do branch “alterações” para o branch “master”) deve se usar o comando: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$ git checkout alteracoes</a:t>
            </a:r>
            <a:br>
              <a:rPr lang="pt-BR" sz="24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24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$ switched to branch ‘master’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Sobre controle de versão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pt-BR" sz="1800"/>
              <a:t>O controle de versão é um sistema que registra as mudanças feitas em um arquivo ou em um conjunto deles por um tempo de forma que você possa recuperar versões específicas.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pt-BR" sz="1800"/>
              <a:t>Usar um Sistema de Controle de Versão (Version Control System ou VCS) é interessante pois ele permite reverter arquivos para um estado anterior, reverter um projeto inteiro para um estado anterior, comparar mudanças feitas ao decorrer do tempo, ver quem foi o último a modificar algo que pode estar causando problemas, quem introduziu um bug e quando, e etc. Usar um VCS normalmente significa que se você estragou algo ou perdeu arquivos, poderá facilmente reavê-los. Além disso, você pode controlar tudo sem maiores esforços.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Gerar chave SSH	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Para poder usar o git, cada pc deve ter uma chave SSH para ser identificado no protocolo git e autenticado no GitHub.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Para isso, no terminal, deve se utilizar a sequência de comandos do próximo slide!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Gerar chave SSH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$ ssh-keygen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14E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Após isso, o terminal irá pedir uma senha, mas deixe em branco e confirme isso.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 isso, essa chave deve ser colocada no Github em </a:t>
            </a:r>
            <a:r>
              <a:rPr lang="pt-BR" sz="2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Settings &gt; SSH Keys</a:t>
            </a:r>
            <a:r>
              <a:rPr lang="pt-BR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criando uma nova chave.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Para editar a chave num documento texto, utilize o comando: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rPr lang="pt-BR" sz="2400">
                <a:solidFill>
                  <a:srgbClr val="F14E32"/>
                </a:solidFill>
                <a:latin typeface="Verdana"/>
                <a:ea typeface="Verdana"/>
                <a:cs typeface="Verdana"/>
                <a:sym typeface="Verdana"/>
              </a:rPr>
              <a:t>$ cat ~/.ssh/id_rsa.pub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Github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b="1">
                <a:solidFill>
                  <a:srgbClr val="000000"/>
                </a:solidFill>
              </a:rPr>
              <a:t>GitHub</a:t>
            </a:r>
            <a:r>
              <a:rPr lang="pt-BR" sz="2400">
                <a:solidFill>
                  <a:srgbClr val="000000"/>
                </a:solidFill>
              </a:rPr>
              <a:t> é um Serviço de </a:t>
            </a:r>
            <a:r>
              <a:rPr lang="pt-BR" sz="2400">
                <a:solidFill>
                  <a:srgbClr val="A55858"/>
                </a:solidFill>
                <a:hlinkClick r:id="rId3"/>
              </a:rPr>
              <a:t>Web Hosting</a:t>
            </a:r>
            <a:r>
              <a:rPr lang="pt-BR" sz="2400">
                <a:solidFill>
                  <a:srgbClr val="000000"/>
                </a:solidFill>
              </a:rPr>
              <a:t> Compartilhado para projetos que usam o controle de versionamento </a:t>
            </a:r>
            <a:r>
              <a:rPr lang="pt-BR" sz="2400">
                <a:solidFill>
                  <a:srgbClr val="0B0080"/>
                </a:solidFill>
                <a:hlinkClick r:id="rId4"/>
              </a:rPr>
              <a:t>Git</a:t>
            </a:r>
            <a:r>
              <a:rPr lang="pt-BR" sz="2400">
                <a:solidFill>
                  <a:srgbClr val="000000"/>
                </a:solidFill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</a:rPr>
              <a:t>É escrito em </a:t>
            </a:r>
            <a:r>
              <a:rPr lang="pt-BR" sz="2400">
                <a:solidFill>
                  <a:srgbClr val="0B0080"/>
                </a:solidFill>
                <a:hlinkClick r:id="rId5"/>
              </a:rPr>
              <a:t>Ruby</a:t>
            </a:r>
            <a:r>
              <a:rPr lang="pt-BR" sz="2400">
                <a:solidFill>
                  <a:srgbClr val="000000"/>
                </a:solidFill>
              </a:rPr>
              <a:t> on </a:t>
            </a:r>
            <a:r>
              <a:rPr lang="pt-BR" sz="2400">
                <a:solidFill>
                  <a:srgbClr val="A55858"/>
                </a:solidFill>
                <a:hlinkClick r:id="rId6"/>
              </a:rPr>
              <a:t>Rails</a:t>
            </a:r>
            <a:r>
              <a:rPr lang="pt-BR" sz="2400">
                <a:solidFill>
                  <a:srgbClr val="000000"/>
                </a:solidFill>
              </a:rPr>
              <a:t> pelos desenvolvedores da Logical Awesome (Chris Wanstrath, PJ Hyett e Tom Preston - Wernder). O GitHub possui planos comerciais e gratuitos para projetos de código aberto.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</a:rPr>
              <a:t>p.s.: Não existe a idéia de cliente (git) e servidor (GitHub). O Github apenas hospeda os projetos controlados pelo git :)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Links sobre Git e Github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→ Guia de comandos Git: </a:t>
            </a:r>
            <a:r>
              <a:rPr lang="pt-BR" sz="2800" u="sng">
                <a:solidFill>
                  <a:schemeClr val="hlink"/>
                </a:solidFill>
                <a:hlinkClick r:id="rId3"/>
              </a:rPr>
              <a:t>http://www.ndpsoftware.com/git-cheatsheet.html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→ Jogo interativo do Git: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http://games.vidageek.net/play/git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→ Livro sobre Git:</a:t>
            </a:r>
          </a:p>
          <a:p>
            <a:pPr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http://git-scm.com/documentation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Noções básicas de Git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Enfim, o que é Git?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/>
              <a:t>Um Sistema Controlador de Versão que considera que os dados são como um conjunto de snapshots (captura de algo em um determinado instante - como uma foto) de um mini-sistema de arquivos.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Noções básicas de Git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 b="1"/>
              <a:t>Instalando o Git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 b="1"/>
              <a:t>No Linux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/>
              <a:t>No terminal, é possível instalar o Git por pacotes apt-get: 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F14E32"/>
                </a:solidFill>
              </a:rPr>
              <a:t>$ sudo apt-get install git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/>
              <a:t>No Windows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/>
              <a:t>Simplesmente baixe o arquivo exe do instalador a partir da página do GitHub e execute-o: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1800">
                <a:solidFill>
                  <a:srgbClr val="F14E32"/>
                </a:solidFill>
              </a:rPr>
              <a:t>http://msysgit.github.com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F14E3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800"/>
              <a:t>Após concluir a instalação, você terá tanto uma versão command line (linha de comando - prompt -, incluindo um cliente SSH que será útil depois) e uma interface gráfica padrão.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>
                <a:solidFill>
                  <a:srgbClr val="4E443C"/>
                </a:solidFill>
              </a:rPr>
              <a:t>Nome de Usuário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2400">
                <a:solidFill>
                  <a:srgbClr val="4E443C"/>
                </a:solidFill>
              </a:rPr>
              <a:t>A primeira coisa que você deve fazer é definir o seu nome de usuário e endereço de e-mail. Isso é importante pois todos os commits utilizam essas informações, e está imutavelmente anexado nos commits que você realiza: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4E443C"/>
                </a:solidFill>
              </a:rPr>
              <a:t>No terminal, digite estes comandos: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F14E32"/>
                </a:solidFill>
              </a:rPr>
              <a:t>$ git config --global user.name "John Doe"</a:t>
            </a:r>
            <a:br>
              <a:rPr lang="pt-BR" sz="2400">
                <a:solidFill>
                  <a:srgbClr val="F14E32"/>
                </a:solidFill>
              </a:rPr>
            </a:br>
            <a:r>
              <a:rPr lang="pt-BR" sz="2400">
                <a:solidFill>
                  <a:srgbClr val="F14E32"/>
                </a:solidFill>
              </a:rPr>
              <a:t>$ git config --global user.email johndoe@example.com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Configurando o Git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Comandos Essenciais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pt-BR" sz="2200">
                <a:solidFill>
                  <a:srgbClr val="3C78D8"/>
                </a:solidFill>
              </a:rPr>
              <a:t>Inicializando um Repositório em um Diretório Existente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>
                <a:solidFill>
                  <a:srgbClr val="4E443C"/>
                </a:solidFill>
              </a:rPr>
              <a:t>Caso você esteja iniciando o monitoramento de um projeto existente com Git, você precisa ir para o diretório do projeto e digitar (no terminal do Git):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rgbClr val="4E443C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200">
                <a:solidFill>
                  <a:srgbClr val="F14E32"/>
                </a:solidFill>
              </a:rPr>
              <a:t>$ git init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200">
                <a:solidFill>
                  <a:srgbClr val="4E443C"/>
                </a:solidFill>
              </a:rPr>
              <a:t>Isso cria um novo subdiretório chamado </a:t>
            </a:r>
            <a:r>
              <a:rPr lang="pt-BR" sz="2200">
                <a:solidFill>
                  <a:srgbClr val="F14E32"/>
                </a:solidFill>
              </a:rPr>
              <a:t>.git</a:t>
            </a:r>
            <a:r>
              <a:rPr lang="pt-BR" sz="2200">
                <a:solidFill>
                  <a:srgbClr val="4E443C"/>
                </a:solidFill>
              </a:rPr>
              <a:t> que contem todos os arquivos necessários de seu repositório — um esqueleto de repositório Git. Neste ponto, nada em seu projeto é monitorado.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rgbClr val="4E443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rgbClr val="4E443C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4E443C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Comandos Essenciais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2200">
                <a:solidFill>
                  <a:srgbClr val="4E443C"/>
                </a:solidFill>
              </a:rPr>
              <a:t>Caso queira começar a controlar o versionamento dos arquivos existentes, você provavelmente deve começar a monitorar esses arquivos e fazer um commit inicial.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rPr lang="pt-BR" sz="2200">
                <a:solidFill>
                  <a:srgbClr val="4E443C"/>
                </a:solidFill>
              </a:rPr>
              <a:t>Você pode realizar isso com poucos comandos </a:t>
            </a:r>
            <a:r>
              <a:rPr lang="pt-BR" sz="2200">
                <a:solidFill>
                  <a:srgbClr val="F14E32"/>
                </a:solidFill>
              </a:rPr>
              <a:t>git add</a:t>
            </a:r>
            <a:r>
              <a:rPr lang="pt-BR" sz="2200">
                <a:solidFill>
                  <a:srgbClr val="4E443C"/>
                </a:solidFill>
              </a:rPr>
              <a:t> que especificam quais arquivos você quer monitorar, seguido de um commit: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pt-BR" sz="2200">
                <a:solidFill>
                  <a:srgbClr val="F14E32"/>
                </a:solidFill>
              </a:rPr>
              <a:t>$ git add .</a:t>
            </a:r>
            <a:br>
              <a:rPr lang="pt-BR" sz="2200">
                <a:solidFill>
                  <a:srgbClr val="F14E32"/>
                </a:solidFill>
              </a:rPr>
            </a:br>
            <a:r>
              <a:rPr lang="pt-BR" sz="2200">
                <a:solidFill>
                  <a:srgbClr val="F14E32"/>
                </a:solidFill>
              </a:rPr>
              <a:t>$ git add README</a:t>
            </a:r>
            <a:br>
              <a:rPr lang="pt-BR" sz="2200">
                <a:solidFill>
                  <a:srgbClr val="F14E32"/>
                </a:solidFill>
              </a:rPr>
            </a:br>
            <a:r>
              <a:rPr lang="pt-BR" sz="2200">
                <a:solidFill>
                  <a:srgbClr val="F14E32"/>
                </a:solidFill>
              </a:rPr>
              <a:t>$ git commit -m 'initial project version'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100">
              <a:solidFill>
                <a:srgbClr val="F14E32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Comandos Essenciais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>
                <a:solidFill>
                  <a:srgbClr val="3C78D8"/>
                </a:solidFill>
              </a:rPr>
              <a:t>Clonando um Repositório Existente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>
                <a:solidFill>
                  <a:srgbClr val="000000"/>
                </a:solidFill>
              </a:rPr>
              <a:t>Caso você queira um repositório já existente, deve ser feito um </a:t>
            </a:r>
            <a:r>
              <a:rPr lang="pt-BR" sz="2200" b="1">
                <a:solidFill>
                  <a:srgbClr val="000000"/>
                </a:solidFill>
              </a:rPr>
              <a:t>clone</a:t>
            </a:r>
            <a:r>
              <a:rPr lang="pt-BR" sz="2200">
                <a:solidFill>
                  <a:srgbClr val="000000"/>
                </a:solidFill>
              </a:rPr>
              <a:t> do repositório.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>
                <a:solidFill>
                  <a:srgbClr val="000000"/>
                </a:solidFill>
              </a:rPr>
              <a:t>Comando para clonar um repositório: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200">
                <a:solidFill>
                  <a:srgbClr val="F14E32"/>
                </a:solidFill>
              </a:rPr>
              <a:t>$ git clone git://github.com/schacon/grit.git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200">
              <a:solidFill>
                <a:srgbClr val="F14E32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200">
                <a:solidFill>
                  <a:srgbClr val="000000"/>
                </a:solidFill>
              </a:rPr>
              <a:t>Ou seja, o repositório a ser clonado está localizado nesse endereço do link acima e foi utilizado um protocolo git:// para ser feito o clone do projeto (cópia do projeto para máquina local).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Comandos Essenciais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pt-BR" sz="1800"/>
              <a:t>Gravando Alterações no Repositório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pt-BR" sz="1800"/>
              <a:t>Você tem um repositório Git e uma cópia dos arquivos para esse projeto. Você precisa fazer algumas mudanças e fazer o commit das partes destas mudanças em seu repositório cada vez que o projeto atinge um estado no qual você queira gravar.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pt-BR" sz="1800"/>
              <a:t>Cada arquivo em seu diretório pode estar em um de dois estados:monitorado ou não monitorado.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pt-BR" sz="1800" b="1" i="1"/>
              <a:t>Monitorados</a:t>
            </a:r>
            <a:r>
              <a:rPr lang="pt-BR" sz="1800"/>
              <a:t> são arquivos que estavam no último snapshot; podendo estar inalterados, modificados ou selecionados.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pt-BR" sz="1800" b="1" i="1"/>
              <a:t>Não monitorados</a:t>
            </a:r>
            <a:r>
              <a:rPr lang="pt-BR" sz="1800"/>
              <a:t> são todo o restante — qualquer arquivo em seu diretório que não estavam no último snapshot e também não estão em sua área de seleção.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Microsoft Office PowerPoint</Application>
  <PresentationFormat>Apresentação na tela (4:3)</PresentationFormat>
  <Paragraphs>132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Verdana</vt:lpstr>
      <vt:lpstr>Wingdings</vt:lpstr>
      <vt:lpstr>Custom Theme</vt:lpstr>
      <vt:lpstr>Git e Github</vt:lpstr>
      <vt:lpstr>Sobre controle de versão</vt:lpstr>
      <vt:lpstr>Noções básicas de Git</vt:lpstr>
      <vt:lpstr>Noções básicas de Git</vt:lpstr>
      <vt:lpstr>Configurando o Git</vt:lpstr>
      <vt:lpstr>Comandos Essenciais</vt:lpstr>
      <vt:lpstr>Comandos Essenciais</vt:lpstr>
      <vt:lpstr>Comandos Essenciais</vt:lpstr>
      <vt:lpstr>Comandos Essenciais</vt:lpstr>
      <vt:lpstr>Comandos Essenciais</vt:lpstr>
      <vt:lpstr>$ git status</vt:lpstr>
      <vt:lpstr> $ git add .</vt:lpstr>
      <vt:lpstr>$ git commit -am “[text]”</vt:lpstr>
      <vt:lpstr>$ git push origin [branch]</vt:lpstr>
      <vt:lpstr>$ git pull origin [branch]</vt:lpstr>
      <vt:lpstr>$ git log</vt:lpstr>
      <vt:lpstr>Branchs</vt:lpstr>
      <vt:lpstr>Merge de Branchs</vt:lpstr>
      <vt:lpstr>Trocar de Branchs</vt:lpstr>
      <vt:lpstr>Gerar chave SSH </vt:lpstr>
      <vt:lpstr>Gerar chave SSH</vt:lpstr>
      <vt:lpstr>Github</vt:lpstr>
      <vt:lpstr>Links sobre Git e Github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Dirceu</dc:creator>
  <cp:lastModifiedBy>Dirceu</cp:lastModifiedBy>
  <cp:revision>1</cp:revision>
  <dcterms:modified xsi:type="dcterms:W3CDTF">2014-08-29T22:01:44Z</dcterms:modified>
</cp:coreProperties>
</file>