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053" r:id="rId2"/>
    <p:sldId id="259" r:id="rId3"/>
    <p:sldId id="1058" r:id="rId4"/>
    <p:sldId id="1061" r:id="rId5"/>
    <p:sldId id="1062" r:id="rId6"/>
    <p:sldId id="1063" r:id="rId7"/>
    <p:sldId id="1064" r:id="rId8"/>
    <p:sldId id="1065" r:id="rId9"/>
    <p:sldId id="1066" r:id="rId10"/>
    <p:sldId id="1067" r:id="rId11"/>
    <p:sldId id="1060" r:id="rId12"/>
    <p:sldId id="1055" r:id="rId13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lides de Intro" id="{A3CFAB42-9ACC-404C-8084-D8B1CAE295DF}">
          <p14:sldIdLst/>
        </p14:section>
        <p14:section name="Slides de Conteúdo" id="{C6285D95-220B-404F-85F9-1A92EE426C33}">
          <p14:sldIdLst>
            <p14:sldId id="1053"/>
            <p14:sldId id="259"/>
            <p14:sldId id="1058"/>
            <p14:sldId id="1061"/>
            <p14:sldId id="1062"/>
            <p14:sldId id="1063"/>
            <p14:sldId id="1064"/>
            <p14:sldId id="1065"/>
            <p14:sldId id="1066"/>
            <p14:sldId id="1067"/>
            <p14:sldId id="1060"/>
            <p14:sldId id="1055"/>
          </p14:sldIdLst>
        </p14:section>
        <p14:section name="Ícones" id="{AA01A754-F9A3-4B10-9C22-3A8F7C79945F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ardo Bonetto" initials="LB" lastIdx="3" clrIdx="0">
    <p:extLst>
      <p:ext uri="{19B8F6BF-5375-455C-9EA6-DF929625EA0E}">
        <p15:presenceInfo xmlns:p15="http://schemas.microsoft.com/office/powerpoint/2012/main" userId="d1c9503e98e9002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F2F2F2"/>
    <a:srgbClr val="14496B"/>
    <a:srgbClr val="000000"/>
    <a:srgbClr val="F42F4C"/>
    <a:srgbClr val="F19500"/>
    <a:srgbClr val="F26A2E"/>
    <a:srgbClr val="DE1768"/>
    <a:srgbClr val="FFFFFF"/>
    <a:srgbClr val="B21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44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eappedreira.org.br/" TargetMode="Externa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eappedreira.org.br/" TargetMode="Externa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Nome da Pale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D4D6F9-5056-4F07-8B76-5FF04C600E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28724" y="3537804"/>
            <a:ext cx="14507263" cy="820738"/>
          </a:xfrm>
        </p:spPr>
        <p:txBody>
          <a:bodyPr anchor="ctr">
            <a:noAutofit/>
          </a:bodyPr>
          <a:lstStyle>
            <a:lvl1pPr>
              <a:buNone/>
              <a:defRPr sz="8800" b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latin typeface="+mj-lt"/>
              </a:defRPr>
            </a:lvl1pPr>
          </a:lstStyle>
          <a:p>
            <a:pPr lvl="0"/>
            <a:r>
              <a:rPr lang="pt-BR" dirty="0"/>
              <a:t>TÍTULO DA PALESTRA</a:t>
            </a:r>
          </a:p>
        </p:txBody>
      </p:sp>
      <p:sp>
        <p:nvSpPr>
          <p:cNvPr id="33" name="Espaço Reservado para Texto 2">
            <a:extLst>
              <a:ext uri="{FF2B5EF4-FFF2-40B4-BE49-F238E27FC236}">
                <a16:creationId xmlns:a16="http://schemas.microsoft.com/office/drawing/2014/main" id="{B437A1AC-FCAF-426E-B931-C47D104FAFC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28725" y="5638525"/>
            <a:ext cx="14507262" cy="424732"/>
          </a:xfrm>
        </p:spPr>
        <p:txBody>
          <a:bodyPr wrap="square" anchor="ctr">
            <a:spAutoFit/>
          </a:bodyPr>
          <a:lstStyle>
            <a:lvl1pPr marL="0">
              <a:buNone/>
              <a:defRPr sz="2400" b="0">
                <a:solidFill>
                  <a:srgbClr val="1A1A1A"/>
                </a:solidFill>
                <a:latin typeface="+mn-lt"/>
              </a:defRPr>
            </a:lvl1pPr>
          </a:lstStyle>
          <a:p>
            <a:pPr lvl="0"/>
            <a:r>
              <a:rPr lang="en-US" dirty="0" err="1"/>
              <a:t>Palestrante</a:t>
            </a:r>
            <a:r>
              <a:rPr lang="en-US" dirty="0"/>
              <a:t> 1</a:t>
            </a:r>
          </a:p>
        </p:txBody>
      </p:sp>
      <p:sp>
        <p:nvSpPr>
          <p:cNvPr id="41" name="Espaço Reservado para Texto 2">
            <a:extLst>
              <a:ext uri="{FF2B5EF4-FFF2-40B4-BE49-F238E27FC236}">
                <a16:creationId xmlns:a16="http://schemas.microsoft.com/office/drawing/2014/main" id="{4701FBDC-C002-47AB-BE38-62C8DE5895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8725" y="2438832"/>
            <a:ext cx="1350400" cy="380568"/>
          </a:xfrm>
          <a:solidFill>
            <a:schemeClr val="tx1"/>
          </a:solidFill>
        </p:spPr>
        <p:txBody>
          <a:bodyPr anchor="ctr">
            <a:noAutofit/>
          </a:bodyPr>
          <a:lstStyle>
            <a:lvl1pPr>
              <a:buNone/>
              <a:defRPr sz="1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pt-BR" dirty="0"/>
              <a:t>TRILHA</a:t>
            </a:r>
          </a:p>
        </p:txBody>
      </p:sp>
      <p:sp>
        <p:nvSpPr>
          <p:cNvPr id="42" name="Espaço Reservado para Texto 2">
            <a:extLst>
              <a:ext uri="{FF2B5EF4-FFF2-40B4-BE49-F238E27FC236}">
                <a16:creationId xmlns:a16="http://schemas.microsoft.com/office/drawing/2014/main" id="{4937FD78-3324-4451-B511-BBD0C14A7E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28725" y="6561576"/>
            <a:ext cx="14507262" cy="424732"/>
          </a:xfrm>
        </p:spPr>
        <p:txBody>
          <a:bodyPr wrap="square" anchor="ctr">
            <a:spAutoFit/>
          </a:bodyPr>
          <a:lstStyle>
            <a:lvl1pPr marL="0">
              <a:buNone/>
              <a:defRPr sz="2400" b="0">
                <a:solidFill>
                  <a:srgbClr val="1A1A1A"/>
                </a:solidFill>
                <a:latin typeface="+mn-lt"/>
              </a:defRPr>
            </a:lvl1pPr>
          </a:lstStyle>
          <a:p>
            <a:pPr lvl="0"/>
            <a:r>
              <a:rPr lang="en-US" dirty="0" err="1"/>
              <a:t>Palestrante</a:t>
            </a:r>
            <a:r>
              <a:rPr lang="en-US" dirty="0"/>
              <a:t> 2</a:t>
            </a:r>
          </a:p>
        </p:txBody>
      </p:sp>
      <p:sp>
        <p:nvSpPr>
          <p:cNvPr id="43" name="Espaço Reservado para Texto 2">
            <a:extLst>
              <a:ext uri="{FF2B5EF4-FFF2-40B4-BE49-F238E27FC236}">
                <a16:creationId xmlns:a16="http://schemas.microsoft.com/office/drawing/2014/main" id="{02EFEC73-1878-42F9-B103-7777939C83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28725" y="7484627"/>
            <a:ext cx="14507262" cy="424732"/>
          </a:xfrm>
        </p:spPr>
        <p:txBody>
          <a:bodyPr wrap="square" anchor="ctr">
            <a:spAutoFit/>
          </a:bodyPr>
          <a:lstStyle>
            <a:lvl1pPr marL="0">
              <a:buNone/>
              <a:defRPr sz="2400" b="0">
                <a:solidFill>
                  <a:srgbClr val="1A1A1A"/>
                </a:solidFill>
                <a:latin typeface="+mn-lt"/>
              </a:defRPr>
            </a:lvl1pPr>
          </a:lstStyle>
          <a:p>
            <a:pPr lvl="0"/>
            <a:r>
              <a:rPr lang="en-US" dirty="0" err="1"/>
              <a:t>Palestrante</a:t>
            </a:r>
            <a:r>
              <a:rPr lang="en-US" dirty="0"/>
              <a:t> 3</a:t>
            </a:r>
          </a:p>
        </p:txBody>
      </p:sp>
      <p:pic>
        <p:nvPicPr>
          <p:cNvPr id="1026" name="Picture 2" descr="Trademark and Brand Guidelines | Microsoft Legal">
            <a:extLst>
              <a:ext uri="{FF2B5EF4-FFF2-40B4-BE49-F238E27FC236}">
                <a16:creationId xmlns:a16="http://schemas.microsoft.com/office/drawing/2014/main" id="{A16DCB7B-DD29-9AF6-85F1-0AD343C3901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4" t="33337" r="19380" b="31791"/>
          <a:stretch/>
        </p:blipFill>
        <p:spPr bwMode="auto">
          <a:xfrm>
            <a:off x="1186423" y="1035059"/>
            <a:ext cx="2751867" cy="90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85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poi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Imagem 27">
            <a:extLst>
              <a:ext uri="{FF2B5EF4-FFF2-40B4-BE49-F238E27FC236}">
                <a16:creationId xmlns:a16="http://schemas.microsoft.com/office/drawing/2014/main" id="{B9877E75-5C3A-4C5B-B858-8E42D17838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28725" y="1844040"/>
            <a:ext cx="2301244" cy="2301244"/>
          </a:xfrm>
          <a:custGeom>
            <a:avLst/>
            <a:gdLst>
              <a:gd name="connsiteX0" fmla="*/ 1150622 w 2301244"/>
              <a:gd name="connsiteY0" fmla="*/ 0 h 2301244"/>
              <a:gd name="connsiteX1" fmla="*/ 2301244 w 2301244"/>
              <a:gd name="connsiteY1" fmla="*/ 1150622 h 2301244"/>
              <a:gd name="connsiteX2" fmla="*/ 1150622 w 2301244"/>
              <a:gd name="connsiteY2" fmla="*/ 2301244 h 2301244"/>
              <a:gd name="connsiteX3" fmla="*/ 0 w 2301244"/>
              <a:gd name="connsiteY3" fmla="*/ 1150622 h 2301244"/>
              <a:gd name="connsiteX4" fmla="*/ 1150622 w 2301244"/>
              <a:gd name="connsiteY4" fmla="*/ 0 h 2301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1244" h="2301244">
                <a:moveTo>
                  <a:pt x="1150622" y="0"/>
                </a:moveTo>
                <a:cubicBezTo>
                  <a:pt x="1786093" y="0"/>
                  <a:pt x="2301244" y="515151"/>
                  <a:pt x="2301244" y="1150622"/>
                </a:cubicBezTo>
                <a:cubicBezTo>
                  <a:pt x="2301244" y="1786093"/>
                  <a:pt x="1786093" y="2301244"/>
                  <a:pt x="1150622" y="2301244"/>
                </a:cubicBezTo>
                <a:cubicBezTo>
                  <a:pt x="515151" y="2301244"/>
                  <a:pt x="0" y="1786093"/>
                  <a:pt x="0" y="1150622"/>
                </a:cubicBezTo>
                <a:cubicBezTo>
                  <a:pt x="0" y="515151"/>
                  <a:pt x="515151" y="0"/>
                  <a:pt x="115062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000">
                <a:latin typeface="+mj-lt"/>
              </a:defRPr>
            </a:lvl1pPr>
          </a:lstStyle>
          <a:p>
            <a:endParaRPr lang="pt-BR" dirty="0"/>
          </a:p>
        </p:txBody>
      </p:sp>
      <p:pic>
        <p:nvPicPr>
          <p:cNvPr id="3" name="Picture 2" descr="Trademark and Brand Guidelines | Microsoft Legal">
            <a:extLst>
              <a:ext uri="{FF2B5EF4-FFF2-40B4-BE49-F238E27FC236}">
                <a16:creationId xmlns:a16="http://schemas.microsoft.com/office/drawing/2014/main" id="{6EA1A4D4-DF55-4DE0-EC12-3C17BFA415E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4" t="33337" r="19380" b="31791"/>
          <a:stretch/>
        </p:blipFill>
        <p:spPr bwMode="auto">
          <a:xfrm>
            <a:off x="0" y="9381547"/>
            <a:ext cx="2751867" cy="90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06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poi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8627B802-CA13-4B4C-A5DA-62DD9EEC4B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039350" y="0"/>
            <a:ext cx="8248650" cy="1028700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26011CE-7461-40E7-BA81-6CBC11D64C8E}"/>
              </a:ext>
            </a:extLst>
          </p:cNvPr>
          <p:cNvSpPr txBox="1"/>
          <p:nvPr userDrawn="1"/>
        </p:nvSpPr>
        <p:spPr>
          <a:xfrm>
            <a:off x="549968" y="-514350"/>
            <a:ext cx="3839513" cy="92486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9500" b="1" dirty="0">
                <a:solidFill>
                  <a:srgbClr val="F2F2F2"/>
                </a:solidFill>
                <a:latin typeface="+mj-lt"/>
              </a:rPr>
              <a:t>“</a:t>
            </a:r>
          </a:p>
        </p:txBody>
      </p:sp>
      <p:pic>
        <p:nvPicPr>
          <p:cNvPr id="3" name="Picture 2" descr="Trademark and Brand Guidelines | Microsoft Legal">
            <a:extLst>
              <a:ext uri="{FF2B5EF4-FFF2-40B4-BE49-F238E27FC236}">
                <a16:creationId xmlns:a16="http://schemas.microsoft.com/office/drawing/2014/main" id="{96FFB57F-5284-ED9F-9D74-4A30041A60B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4" t="33337" r="19380" b="31791"/>
          <a:stretch/>
        </p:blipFill>
        <p:spPr bwMode="auto">
          <a:xfrm>
            <a:off x="0" y="9381547"/>
            <a:ext cx="2751867" cy="90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81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poi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B26011CE-7461-40E7-BA81-6CBC11D64C8E}"/>
              </a:ext>
            </a:extLst>
          </p:cNvPr>
          <p:cNvSpPr txBox="1"/>
          <p:nvPr userDrawn="1"/>
        </p:nvSpPr>
        <p:spPr>
          <a:xfrm>
            <a:off x="2046434" y="519555"/>
            <a:ext cx="3839513" cy="92486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9500" b="1" dirty="0">
                <a:solidFill>
                  <a:srgbClr val="F2F2F2"/>
                </a:solidFill>
                <a:latin typeface="+mj-lt"/>
              </a:rPr>
              <a:t>“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8627B802-CA13-4B4C-A5DA-62DD9EEC4B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28725" y="753387"/>
            <a:ext cx="3038475" cy="2852693"/>
          </a:xfrm>
        </p:spPr>
        <p:txBody>
          <a:bodyPr/>
          <a:lstStyle/>
          <a:p>
            <a:endParaRPr lang="pt-BR"/>
          </a:p>
        </p:txBody>
      </p:sp>
      <p:pic>
        <p:nvPicPr>
          <p:cNvPr id="3" name="Picture 2" descr="Trademark and Brand Guidelines | Microsoft Legal">
            <a:extLst>
              <a:ext uri="{FF2B5EF4-FFF2-40B4-BE49-F238E27FC236}">
                <a16:creationId xmlns:a16="http://schemas.microsoft.com/office/drawing/2014/main" id="{51C6CBC2-B4A0-6B28-75E5-00A2E244C1D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4" t="33337" r="19380" b="31791"/>
          <a:stretch/>
        </p:blipFill>
        <p:spPr bwMode="auto">
          <a:xfrm>
            <a:off x="0" y="9381547"/>
            <a:ext cx="2751867" cy="90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66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grpId="1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4.16667E-7 0.0392 L -4.16667E-7 -2.71605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5" grpId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nteúd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C49F189-4844-4412-8EC7-0EF8BAE7E46A}"/>
              </a:ext>
            </a:extLst>
          </p:cNvPr>
          <p:cNvSpPr/>
          <p:nvPr userDrawn="1"/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0" name="Gráfico 6">
            <a:extLst>
              <a:ext uri="{FF2B5EF4-FFF2-40B4-BE49-F238E27FC236}">
                <a16:creationId xmlns:a16="http://schemas.microsoft.com/office/drawing/2014/main" id="{0744A49B-40A4-420D-844A-1D907782A61D}"/>
              </a:ext>
            </a:extLst>
          </p:cNvPr>
          <p:cNvGrpSpPr/>
          <p:nvPr/>
        </p:nvGrpSpPr>
        <p:grpSpPr>
          <a:xfrm>
            <a:off x="2039415" y="9375876"/>
            <a:ext cx="1672830" cy="395190"/>
            <a:chOff x="1204912" y="6128385"/>
            <a:chExt cx="3669030" cy="866775"/>
          </a:xfrm>
        </p:grpSpPr>
        <p:sp>
          <p:nvSpPr>
            <p:cNvPr id="48" name="Forma Livre: Forma 47">
              <a:extLst>
                <a:ext uri="{FF2B5EF4-FFF2-40B4-BE49-F238E27FC236}">
                  <a16:creationId xmlns:a16="http://schemas.microsoft.com/office/drawing/2014/main" id="{53034EF8-C9C1-4392-8773-0817CDA935B8}"/>
                </a:ext>
              </a:extLst>
            </p:cNvPr>
            <p:cNvSpPr/>
            <p:nvPr/>
          </p:nvSpPr>
          <p:spPr>
            <a:xfrm>
              <a:off x="1674495" y="6128385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8 w 406717"/>
                <a:gd name="connsiteY1" fmla="*/ 0 h 406717"/>
                <a:gd name="connsiteX2" fmla="*/ 406718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8" y="0"/>
                  </a:lnTo>
                  <a:lnTo>
                    <a:pt x="406718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" name="Forma Livre: Forma 48">
              <a:extLst>
                <a:ext uri="{FF2B5EF4-FFF2-40B4-BE49-F238E27FC236}">
                  <a16:creationId xmlns:a16="http://schemas.microsoft.com/office/drawing/2014/main" id="{3351B65B-9DA6-4D82-99B7-A3F275FCACC3}"/>
                </a:ext>
              </a:extLst>
            </p:cNvPr>
            <p:cNvSpPr/>
            <p:nvPr/>
          </p:nvSpPr>
          <p:spPr>
            <a:xfrm>
              <a:off x="1204912" y="6588442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7 w 406717"/>
                <a:gd name="connsiteY1" fmla="*/ 0 h 406717"/>
                <a:gd name="connsiteX2" fmla="*/ 406717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7" y="0"/>
                  </a:lnTo>
                  <a:lnTo>
                    <a:pt x="406717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" name="Forma Livre: Forma 49">
              <a:extLst>
                <a:ext uri="{FF2B5EF4-FFF2-40B4-BE49-F238E27FC236}">
                  <a16:creationId xmlns:a16="http://schemas.microsoft.com/office/drawing/2014/main" id="{5E7832C3-C72D-4FA3-A859-E4FD663C7BCA}"/>
                </a:ext>
              </a:extLst>
            </p:cNvPr>
            <p:cNvSpPr/>
            <p:nvPr/>
          </p:nvSpPr>
          <p:spPr>
            <a:xfrm>
              <a:off x="1674495" y="6588442"/>
              <a:ext cx="406717" cy="406717"/>
            </a:xfrm>
            <a:custGeom>
              <a:avLst/>
              <a:gdLst>
                <a:gd name="connsiteX0" fmla="*/ 406717 w 406717"/>
                <a:gd name="connsiteY0" fmla="*/ 406718 h 406717"/>
                <a:gd name="connsiteX1" fmla="*/ 0 w 406717"/>
                <a:gd name="connsiteY1" fmla="*/ 406718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8 h 406717"/>
                <a:gd name="connsiteX5" fmla="*/ 55245 w 406717"/>
                <a:gd name="connsiteY5" fmla="*/ 351472 h 406717"/>
                <a:gd name="connsiteX6" fmla="*/ 351472 w 406717"/>
                <a:gd name="connsiteY6" fmla="*/ 351472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2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8"/>
                  </a:moveTo>
                  <a:lnTo>
                    <a:pt x="0" y="406718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8"/>
                  </a:lnTo>
                  <a:close/>
                  <a:moveTo>
                    <a:pt x="55245" y="351472"/>
                  </a:moveTo>
                  <a:lnTo>
                    <a:pt x="351472" y="351472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" name="Forma Livre: Forma 50">
              <a:extLst>
                <a:ext uri="{FF2B5EF4-FFF2-40B4-BE49-F238E27FC236}">
                  <a16:creationId xmlns:a16="http://schemas.microsoft.com/office/drawing/2014/main" id="{C3549DFC-704F-4FB2-8742-82B72568472B}"/>
                </a:ext>
              </a:extLst>
            </p:cNvPr>
            <p:cNvSpPr/>
            <p:nvPr/>
          </p:nvSpPr>
          <p:spPr>
            <a:xfrm>
              <a:off x="1204912" y="6128385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2 h 406717"/>
                <a:gd name="connsiteX6" fmla="*/ 351472 w 406717"/>
                <a:gd name="connsiteY6" fmla="*/ 351472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2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2"/>
                  </a:moveTo>
                  <a:lnTo>
                    <a:pt x="351472" y="351472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8C1EEE27-3677-4088-9B1B-00F4C855D7B5}"/>
                </a:ext>
              </a:extLst>
            </p:cNvPr>
            <p:cNvSpPr/>
            <p:nvPr/>
          </p:nvSpPr>
          <p:spPr>
            <a:xfrm>
              <a:off x="2285047" y="6133147"/>
              <a:ext cx="555307" cy="518159"/>
            </a:xfrm>
            <a:custGeom>
              <a:avLst/>
              <a:gdLst>
                <a:gd name="connsiteX0" fmla="*/ 554355 w 555307"/>
                <a:gd name="connsiteY0" fmla="*/ 518160 h 518159"/>
                <a:gd name="connsiteX1" fmla="*/ 469583 w 555307"/>
                <a:gd name="connsiteY1" fmla="*/ 518160 h 518159"/>
                <a:gd name="connsiteX2" fmla="*/ 469583 w 555307"/>
                <a:gd name="connsiteY2" fmla="*/ 183832 h 518159"/>
                <a:gd name="connsiteX3" fmla="*/ 474345 w 555307"/>
                <a:gd name="connsiteY3" fmla="*/ 82867 h 518159"/>
                <a:gd name="connsiteX4" fmla="*/ 472440 w 555307"/>
                <a:gd name="connsiteY4" fmla="*/ 82867 h 518159"/>
                <a:gd name="connsiteX5" fmla="*/ 458153 w 555307"/>
                <a:gd name="connsiteY5" fmla="*/ 131445 h 518159"/>
                <a:gd name="connsiteX6" fmla="*/ 303847 w 555307"/>
                <a:gd name="connsiteY6" fmla="*/ 518160 h 518159"/>
                <a:gd name="connsiteX7" fmla="*/ 244793 w 555307"/>
                <a:gd name="connsiteY7" fmla="*/ 518160 h 518159"/>
                <a:gd name="connsiteX8" fmla="*/ 91440 w 555307"/>
                <a:gd name="connsiteY8" fmla="*/ 134302 h 518159"/>
                <a:gd name="connsiteX9" fmla="*/ 78105 w 555307"/>
                <a:gd name="connsiteY9" fmla="*/ 82867 h 518159"/>
                <a:gd name="connsiteX10" fmla="*/ 76200 w 555307"/>
                <a:gd name="connsiteY10" fmla="*/ 82867 h 518159"/>
                <a:gd name="connsiteX11" fmla="*/ 79058 w 555307"/>
                <a:gd name="connsiteY11" fmla="*/ 183832 h 518159"/>
                <a:gd name="connsiteX12" fmla="*/ 79058 w 555307"/>
                <a:gd name="connsiteY12" fmla="*/ 517207 h 518159"/>
                <a:gd name="connsiteX13" fmla="*/ 0 w 555307"/>
                <a:gd name="connsiteY13" fmla="*/ 517207 h 518159"/>
                <a:gd name="connsiteX14" fmla="*/ 0 w 555307"/>
                <a:gd name="connsiteY14" fmla="*/ 952 h 518159"/>
                <a:gd name="connsiteX15" fmla="*/ 120968 w 555307"/>
                <a:gd name="connsiteY15" fmla="*/ 952 h 518159"/>
                <a:gd name="connsiteX16" fmla="*/ 257175 w 555307"/>
                <a:gd name="connsiteY16" fmla="*/ 344805 h 518159"/>
                <a:gd name="connsiteX17" fmla="*/ 277178 w 555307"/>
                <a:gd name="connsiteY17" fmla="*/ 403860 h 518159"/>
                <a:gd name="connsiteX18" fmla="*/ 279083 w 555307"/>
                <a:gd name="connsiteY18" fmla="*/ 403860 h 518159"/>
                <a:gd name="connsiteX19" fmla="*/ 300990 w 555307"/>
                <a:gd name="connsiteY19" fmla="*/ 342900 h 518159"/>
                <a:gd name="connsiteX20" fmla="*/ 439103 w 555307"/>
                <a:gd name="connsiteY20" fmla="*/ 0 h 518159"/>
                <a:gd name="connsiteX21" fmla="*/ 555308 w 555307"/>
                <a:gd name="connsiteY21" fmla="*/ 0 h 518159"/>
                <a:gd name="connsiteX22" fmla="*/ 555308 w 555307"/>
                <a:gd name="connsiteY22" fmla="*/ 518160 h 51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55307" h="518159">
                  <a:moveTo>
                    <a:pt x="554355" y="518160"/>
                  </a:moveTo>
                  <a:lnTo>
                    <a:pt x="469583" y="518160"/>
                  </a:lnTo>
                  <a:lnTo>
                    <a:pt x="469583" y="183832"/>
                  </a:lnTo>
                  <a:cubicBezTo>
                    <a:pt x="469583" y="156210"/>
                    <a:pt x="471488" y="122872"/>
                    <a:pt x="474345" y="82867"/>
                  </a:cubicBezTo>
                  <a:lnTo>
                    <a:pt x="472440" y="82867"/>
                  </a:lnTo>
                  <a:cubicBezTo>
                    <a:pt x="466725" y="105727"/>
                    <a:pt x="462915" y="121920"/>
                    <a:pt x="458153" y="131445"/>
                  </a:cubicBezTo>
                  <a:lnTo>
                    <a:pt x="303847" y="518160"/>
                  </a:lnTo>
                  <a:lnTo>
                    <a:pt x="244793" y="518160"/>
                  </a:lnTo>
                  <a:lnTo>
                    <a:pt x="91440" y="134302"/>
                  </a:lnTo>
                  <a:cubicBezTo>
                    <a:pt x="86678" y="122872"/>
                    <a:pt x="82868" y="105727"/>
                    <a:pt x="78105" y="82867"/>
                  </a:cubicBezTo>
                  <a:lnTo>
                    <a:pt x="76200" y="82867"/>
                  </a:lnTo>
                  <a:cubicBezTo>
                    <a:pt x="78105" y="103822"/>
                    <a:pt x="79058" y="137160"/>
                    <a:pt x="79058" y="183832"/>
                  </a:cubicBezTo>
                  <a:lnTo>
                    <a:pt x="79058" y="517207"/>
                  </a:lnTo>
                  <a:lnTo>
                    <a:pt x="0" y="517207"/>
                  </a:lnTo>
                  <a:lnTo>
                    <a:pt x="0" y="952"/>
                  </a:lnTo>
                  <a:lnTo>
                    <a:pt x="120968" y="952"/>
                  </a:lnTo>
                  <a:lnTo>
                    <a:pt x="257175" y="344805"/>
                  </a:lnTo>
                  <a:cubicBezTo>
                    <a:pt x="267653" y="371475"/>
                    <a:pt x="274320" y="390525"/>
                    <a:pt x="277178" y="403860"/>
                  </a:cubicBezTo>
                  <a:lnTo>
                    <a:pt x="279083" y="403860"/>
                  </a:lnTo>
                  <a:cubicBezTo>
                    <a:pt x="287655" y="376238"/>
                    <a:pt x="295275" y="356235"/>
                    <a:pt x="300990" y="342900"/>
                  </a:cubicBezTo>
                  <a:lnTo>
                    <a:pt x="439103" y="0"/>
                  </a:lnTo>
                  <a:lnTo>
                    <a:pt x="555308" y="0"/>
                  </a:lnTo>
                  <a:lnTo>
                    <a:pt x="555308" y="51816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147A55BE-C3A2-4C81-A53B-9CEA0E0139AF}"/>
                </a:ext>
              </a:extLst>
            </p:cNvPr>
            <p:cNvSpPr/>
            <p:nvPr/>
          </p:nvSpPr>
          <p:spPr>
            <a:xfrm>
              <a:off x="2907982" y="6134100"/>
              <a:ext cx="463867" cy="517207"/>
            </a:xfrm>
            <a:custGeom>
              <a:avLst/>
              <a:gdLst>
                <a:gd name="connsiteX0" fmla="*/ 463868 w 463867"/>
                <a:gd name="connsiteY0" fmla="*/ 0 h 517207"/>
                <a:gd name="connsiteX1" fmla="*/ 278130 w 463867"/>
                <a:gd name="connsiteY1" fmla="*/ 517207 h 517207"/>
                <a:gd name="connsiteX2" fmla="*/ 181928 w 463867"/>
                <a:gd name="connsiteY2" fmla="*/ 517207 h 517207"/>
                <a:gd name="connsiteX3" fmla="*/ 0 w 463867"/>
                <a:gd name="connsiteY3" fmla="*/ 0 h 517207"/>
                <a:gd name="connsiteX4" fmla="*/ 93345 w 463867"/>
                <a:gd name="connsiteY4" fmla="*/ 0 h 517207"/>
                <a:gd name="connsiteX5" fmla="*/ 220980 w 463867"/>
                <a:gd name="connsiteY5" fmla="*/ 392430 h 517207"/>
                <a:gd name="connsiteX6" fmla="*/ 230505 w 463867"/>
                <a:gd name="connsiteY6" fmla="*/ 436245 h 517207"/>
                <a:gd name="connsiteX7" fmla="*/ 232410 w 463867"/>
                <a:gd name="connsiteY7" fmla="*/ 436245 h 517207"/>
                <a:gd name="connsiteX8" fmla="*/ 242888 w 463867"/>
                <a:gd name="connsiteY8" fmla="*/ 391477 h 517207"/>
                <a:gd name="connsiteX9" fmla="*/ 373380 w 463867"/>
                <a:gd name="connsiteY9" fmla="*/ 0 h 517207"/>
                <a:gd name="connsiteX10" fmla="*/ 463868 w 463867"/>
                <a:gd name="connsiteY10" fmla="*/ 0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3867" h="517207">
                  <a:moveTo>
                    <a:pt x="463868" y="0"/>
                  </a:moveTo>
                  <a:lnTo>
                    <a:pt x="278130" y="517207"/>
                  </a:lnTo>
                  <a:lnTo>
                    <a:pt x="181928" y="517207"/>
                  </a:lnTo>
                  <a:lnTo>
                    <a:pt x="0" y="0"/>
                  </a:lnTo>
                  <a:lnTo>
                    <a:pt x="93345" y="0"/>
                  </a:lnTo>
                  <a:lnTo>
                    <a:pt x="220980" y="392430"/>
                  </a:lnTo>
                  <a:cubicBezTo>
                    <a:pt x="224790" y="404813"/>
                    <a:pt x="228600" y="419100"/>
                    <a:pt x="230505" y="436245"/>
                  </a:cubicBezTo>
                  <a:lnTo>
                    <a:pt x="232410" y="436245"/>
                  </a:lnTo>
                  <a:cubicBezTo>
                    <a:pt x="234315" y="422910"/>
                    <a:pt x="237173" y="407670"/>
                    <a:pt x="242888" y="391477"/>
                  </a:cubicBezTo>
                  <a:lnTo>
                    <a:pt x="373380" y="0"/>
                  </a:lnTo>
                  <a:lnTo>
                    <a:pt x="463868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" name="Forma Livre: Forma 53">
              <a:extLst>
                <a:ext uri="{FF2B5EF4-FFF2-40B4-BE49-F238E27FC236}">
                  <a16:creationId xmlns:a16="http://schemas.microsoft.com/office/drawing/2014/main" id="{2526E103-DB75-4AE7-9F88-1814052A3FAC}"/>
                </a:ext>
              </a:extLst>
            </p:cNvPr>
            <p:cNvSpPr/>
            <p:nvPr/>
          </p:nvSpPr>
          <p:spPr>
            <a:xfrm>
              <a:off x="3439477" y="6134100"/>
              <a:ext cx="343852" cy="517207"/>
            </a:xfrm>
            <a:custGeom>
              <a:avLst/>
              <a:gdLst>
                <a:gd name="connsiteX0" fmla="*/ 85725 w 343852"/>
                <a:gd name="connsiteY0" fmla="*/ 329565 h 517207"/>
                <a:gd name="connsiteX1" fmla="*/ 85725 w 343852"/>
                <a:gd name="connsiteY1" fmla="*/ 517207 h 517207"/>
                <a:gd name="connsiteX2" fmla="*/ 0 w 343852"/>
                <a:gd name="connsiteY2" fmla="*/ 517207 h 517207"/>
                <a:gd name="connsiteX3" fmla="*/ 0 w 343852"/>
                <a:gd name="connsiteY3" fmla="*/ 0 h 517207"/>
                <a:gd name="connsiteX4" fmla="*/ 157163 w 343852"/>
                <a:gd name="connsiteY4" fmla="*/ 0 h 517207"/>
                <a:gd name="connsiteX5" fmla="*/ 295275 w 343852"/>
                <a:gd name="connsiteY5" fmla="*/ 41910 h 517207"/>
                <a:gd name="connsiteX6" fmla="*/ 343853 w 343852"/>
                <a:gd name="connsiteY6" fmla="*/ 159068 h 517207"/>
                <a:gd name="connsiteX7" fmla="*/ 292417 w 343852"/>
                <a:gd name="connsiteY7" fmla="*/ 281940 h 517207"/>
                <a:gd name="connsiteX8" fmla="*/ 154305 w 343852"/>
                <a:gd name="connsiteY8" fmla="*/ 329565 h 517207"/>
                <a:gd name="connsiteX9" fmla="*/ 85725 w 343852"/>
                <a:gd name="connsiteY9" fmla="*/ 329565 h 517207"/>
                <a:gd name="connsiteX10" fmla="*/ 85725 w 343852"/>
                <a:gd name="connsiteY10" fmla="*/ 70485 h 517207"/>
                <a:gd name="connsiteX11" fmla="*/ 85725 w 343852"/>
                <a:gd name="connsiteY11" fmla="*/ 259080 h 517207"/>
                <a:gd name="connsiteX12" fmla="*/ 140970 w 343852"/>
                <a:gd name="connsiteY12" fmla="*/ 259080 h 517207"/>
                <a:gd name="connsiteX13" fmla="*/ 224790 w 343852"/>
                <a:gd name="connsiteY13" fmla="*/ 233363 h 517207"/>
                <a:gd name="connsiteX14" fmla="*/ 253365 w 343852"/>
                <a:gd name="connsiteY14" fmla="*/ 160973 h 517207"/>
                <a:gd name="connsiteX15" fmla="*/ 147638 w 343852"/>
                <a:gd name="connsiteY15" fmla="*/ 69532 h 517207"/>
                <a:gd name="connsiteX16" fmla="*/ 85725 w 343852"/>
                <a:gd name="connsiteY16" fmla="*/ 69532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3852" h="517207">
                  <a:moveTo>
                    <a:pt x="85725" y="329565"/>
                  </a:moveTo>
                  <a:lnTo>
                    <a:pt x="85725" y="517207"/>
                  </a:lnTo>
                  <a:lnTo>
                    <a:pt x="0" y="517207"/>
                  </a:lnTo>
                  <a:lnTo>
                    <a:pt x="0" y="0"/>
                  </a:lnTo>
                  <a:lnTo>
                    <a:pt x="157163" y="0"/>
                  </a:lnTo>
                  <a:cubicBezTo>
                    <a:pt x="216217" y="0"/>
                    <a:pt x="262890" y="14288"/>
                    <a:pt x="295275" y="41910"/>
                  </a:cubicBezTo>
                  <a:cubicBezTo>
                    <a:pt x="327660" y="69532"/>
                    <a:pt x="343853" y="108585"/>
                    <a:pt x="343853" y="159068"/>
                  </a:cubicBezTo>
                  <a:cubicBezTo>
                    <a:pt x="343853" y="209550"/>
                    <a:pt x="326707" y="250507"/>
                    <a:pt x="292417" y="281940"/>
                  </a:cubicBezTo>
                  <a:cubicBezTo>
                    <a:pt x="258128" y="314325"/>
                    <a:pt x="212407" y="329565"/>
                    <a:pt x="154305" y="329565"/>
                  </a:cubicBezTo>
                  <a:lnTo>
                    <a:pt x="85725" y="329565"/>
                  </a:lnTo>
                  <a:close/>
                  <a:moveTo>
                    <a:pt x="85725" y="70485"/>
                  </a:moveTo>
                  <a:lnTo>
                    <a:pt x="85725" y="259080"/>
                  </a:lnTo>
                  <a:lnTo>
                    <a:pt x="140970" y="259080"/>
                  </a:lnTo>
                  <a:cubicBezTo>
                    <a:pt x="178117" y="259080"/>
                    <a:pt x="205740" y="250507"/>
                    <a:pt x="224790" y="233363"/>
                  </a:cubicBezTo>
                  <a:cubicBezTo>
                    <a:pt x="243840" y="216218"/>
                    <a:pt x="253365" y="192405"/>
                    <a:pt x="253365" y="160973"/>
                  </a:cubicBezTo>
                  <a:cubicBezTo>
                    <a:pt x="253365" y="100013"/>
                    <a:pt x="218122" y="69532"/>
                    <a:pt x="147638" y="69532"/>
                  </a:cubicBezTo>
                  <a:lnTo>
                    <a:pt x="85725" y="6953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:a16="http://schemas.microsoft.com/office/drawing/2014/main" id="{3AE2CE51-5BC5-4C02-81A9-261C8F854763}"/>
                </a:ext>
              </a:extLst>
            </p:cNvPr>
            <p:cNvSpPr/>
            <p:nvPr/>
          </p:nvSpPr>
          <p:spPr>
            <a:xfrm>
              <a:off x="3836669" y="6274117"/>
              <a:ext cx="265747" cy="383857"/>
            </a:xfrm>
            <a:custGeom>
              <a:avLst/>
              <a:gdLst>
                <a:gd name="connsiteX0" fmla="*/ 264795 w 265747"/>
                <a:gd name="connsiteY0" fmla="*/ 364807 h 383857"/>
                <a:gd name="connsiteX1" fmla="*/ 171450 w 265747"/>
                <a:gd name="connsiteY1" fmla="*/ 383857 h 383857"/>
                <a:gd name="connsiteX2" fmla="*/ 47625 w 265747"/>
                <a:gd name="connsiteY2" fmla="*/ 332422 h 383857"/>
                <a:gd name="connsiteX3" fmla="*/ 0 w 265747"/>
                <a:gd name="connsiteY3" fmla="*/ 199072 h 383857"/>
                <a:gd name="connsiteX4" fmla="*/ 51435 w 265747"/>
                <a:gd name="connsiteY4" fmla="*/ 54293 h 383857"/>
                <a:gd name="connsiteX5" fmla="*/ 183833 w 265747"/>
                <a:gd name="connsiteY5" fmla="*/ 0 h 383857"/>
                <a:gd name="connsiteX6" fmla="*/ 265748 w 265747"/>
                <a:gd name="connsiteY6" fmla="*/ 13335 h 383857"/>
                <a:gd name="connsiteX7" fmla="*/ 265748 w 265747"/>
                <a:gd name="connsiteY7" fmla="*/ 40005 h 383857"/>
                <a:gd name="connsiteX8" fmla="*/ 183833 w 265747"/>
                <a:gd name="connsiteY8" fmla="*/ 22860 h 383857"/>
                <a:gd name="connsiteX9" fmla="*/ 70485 w 265747"/>
                <a:gd name="connsiteY9" fmla="*/ 70485 h 383857"/>
                <a:gd name="connsiteX10" fmla="*/ 26670 w 265747"/>
                <a:gd name="connsiteY10" fmla="*/ 196215 h 383857"/>
                <a:gd name="connsiteX11" fmla="*/ 68580 w 265747"/>
                <a:gd name="connsiteY11" fmla="*/ 315277 h 383857"/>
                <a:gd name="connsiteX12" fmla="*/ 174308 w 265747"/>
                <a:gd name="connsiteY12" fmla="*/ 359093 h 383857"/>
                <a:gd name="connsiteX13" fmla="*/ 265748 w 265747"/>
                <a:gd name="connsiteY13" fmla="*/ 339090 h 383857"/>
                <a:gd name="connsiteX14" fmla="*/ 265748 w 265747"/>
                <a:gd name="connsiteY14" fmla="*/ 364807 h 38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5747" h="383857">
                  <a:moveTo>
                    <a:pt x="264795" y="364807"/>
                  </a:moveTo>
                  <a:cubicBezTo>
                    <a:pt x="235268" y="377190"/>
                    <a:pt x="203835" y="383857"/>
                    <a:pt x="171450" y="383857"/>
                  </a:cubicBezTo>
                  <a:cubicBezTo>
                    <a:pt x="120968" y="383857"/>
                    <a:pt x="80010" y="366713"/>
                    <a:pt x="47625" y="332422"/>
                  </a:cubicBezTo>
                  <a:cubicBezTo>
                    <a:pt x="15240" y="298132"/>
                    <a:pt x="0" y="254318"/>
                    <a:pt x="0" y="199072"/>
                  </a:cubicBezTo>
                  <a:cubicBezTo>
                    <a:pt x="0" y="139065"/>
                    <a:pt x="17145" y="90488"/>
                    <a:pt x="51435" y="54293"/>
                  </a:cubicBezTo>
                  <a:cubicBezTo>
                    <a:pt x="85725" y="18097"/>
                    <a:pt x="130493" y="0"/>
                    <a:pt x="183833" y="0"/>
                  </a:cubicBezTo>
                  <a:cubicBezTo>
                    <a:pt x="212408" y="0"/>
                    <a:pt x="239078" y="4763"/>
                    <a:pt x="265748" y="13335"/>
                  </a:cubicBezTo>
                  <a:lnTo>
                    <a:pt x="265748" y="40005"/>
                  </a:lnTo>
                  <a:cubicBezTo>
                    <a:pt x="240030" y="28575"/>
                    <a:pt x="212408" y="22860"/>
                    <a:pt x="183833" y="22860"/>
                  </a:cubicBezTo>
                  <a:cubicBezTo>
                    <a:pt x="137160" y="22860"/>
                    <a:pt x="100013" y="39052"/>
                    <a:pt x="70485" y="70485"/>
                  </a:cubicBezTo>
                  <a:cubicBezTo>
                    <a:pt x="40958" y="101918"/>
                    <a:pt x="26670" y="143827"/>
                    <a:pt x="26670" y="196215"/>
                  </a:cubicBezTo>
                  <a:cubicBezTo>
                    <a:pt x="26670" y="246697"/>
                    <a:pt x="40958" y="286702"/>
                    <a:pt x="68580" y="315277"/>
                  </a:cubicBezTo>
                  <a:cubicBezTo>
                    <a:pt x="96203" y="344805"/>
                    <a:pt x="131445" y="359093"/>
                    <a:pt x="174308" y="359093"/>
                  </a:cubicBezTo>
                  <a:cubicBezTo>
                    <a:pt x="208598" y="359093"/>
                    <a:pt x="239078" y="352425"/>
                    <a:pt x="265748" y="339090"/>
                  </a:cubicBezTo>
                  <a:lnTo>
                    <a:pt x="265748" y="36480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AB548EC4-B609-4E5E-A990-09DEFBF3A920}"/>
                </a:ext>
              </a:extLst>
            </p:cNvPr>
            <p:cNvSpPr/>
            <p:nvPr/>
          </p:nvSpPr>
          <p:spPr>
            <a:xfrm>
              <a:off x="4160519" y="6380797"/>
              <a:ext cx="249555" cy="277177"/>
            </a:xfrm>
            <a:custGeom>
              <a:avLst/>
              <a:gdLst>
                <a:gd name="connsiteX0" fmla="*/ 124778 w 249555"/>
                <a:gd name="connsiteY0" fmla="*/ 277177 h 277177"/>
                <a:gd name="connsiteX1" fmla="*/ 33338 w 249555"/>
                <a:gd name="connsiteY1" fmla="*/ 239077 h 277177"/>
                <a:gd name="connsiteX2" fmla="*/ 0 w 249555"/>
                <a:gd name="connsiteY2" fmla="*/ 140017 h 277177"/>
                <a:gd name="connsiteX3" fmla="*/ 35243 w 249555"/>
                <a:gd name="connsiteY3" fmla="*/ 37147 h 277177"/>
                <a:gd name="connsiteX4" fmla="*/ 127635 w 249555"/>
                <a:gd name="connsiteY4" fmla="*/ 0 h 277177"/>
                <a:gd name="connsiteX5" fmla="*/ 217170 w 249555"/>
                <a:gd name="connsiteY5" fmla="*/ 37147 h 277177"/>
                <a:gd name="connsiteX6" fmla="*/ 249555 w 249555"/>
                <a:gd name="connsiteY6" fmla="*/ 139065 h 277177"/>
                <a:gd name="connsiteX7" fmla="*/ 216218 w 249555"/>
                <a:gd name="connsiteY7" fmla="*/ 239077 h 277177"/>
                <a:gd name="connsiteX8" fmla="*/ 124778 w 249555"/>
                <a:gd name="connsiteY8" fmla="*/ 277177 h 277177"/>
                <a:gd name="connsiteX9" fmla="*/ 125730 w 249555"/>
                <a:gd name="connsiteY9" fmla="*/ 20955 h 277177"/>
                <a:gd name="connsiteX10" fmla="*/ 51435 w 249555"/>
                <a:gd name="connsiteY10" fmla="*/ 52388 h 277177"/>
                <a:gd name="connsiteX11" fmla="*/ 23813 w 249555"/>
                <a:gd name="connsiteY11" fmla="*/ 140017 h 277177"/>
                <a:gd name="connsiteX12" fmla="*/ 50483 w 249555"/>
                <a:gd name="connsiteY12" fmla="*/ 223838 h 277177"/>
                <a:gd name="connsiteX13" fmla="*/ 124778 w 249555"/>
                <a:gd name="connsiteY13" fmla="*/ 255270 h 277177"/>
                <a:gd name="connsiteX14" fmla="*/ 198120 w 249555"/>
                <a:gd name="connsiteY14" fmla="*/ 223838 h 277177"/>
                <a:gd name="connsiteX15" fmla="*/ 223838 w 249555"/>
                <a:gd name="connsiteY15" fmla="*/ 138113 h 277177"/>
                <a:gd name="connsiteX16" fmla="*/ 198120 w 249555"/>
                <a:gd name="connsiteY16" fmla="*/ 51435 h 277177"/>
                <a:gd name="connsiteX17" fmla="*/ 125730 w 249555"/>
                <a:gd name="connsiteY17" fmla="*/ 20955 h 277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9555" h="277177">
                  <a:moveTo>
                    <a:pt x="124778" y="277177"/>
                  </a:moveTo>
                  <a:cubicBezTo>
                    <a:pt x="86678" y="277177"/>
                    <a:pt x="55245" y="264795"/>
                    <a:pt x="33338" y="239077"/>
                  </a:cubicBezTo>
                  <a:cubicBezTo>
                    <a:pt x="10478" y="213360"/>
                    <a:pt x="0" y="180975"/>
                    <a:pt x="0" y="140017"/>
                  </a:cubicBezTo>
                  <a:cubicBezTo>
                    <a:pt x="0" y="96202"/>
                    <a:pt x="11430" y="61913"/>
                    <a:pt x="35243" y="37147"/>
                  </a:cubicBezTo>
                  <a:cubicBezTo>
                    <a:pt x="59055" y="12382"/>
                    <a:pt x="89535" y="0"/>
                    <a:pt x="127635" y="0"/>
                  </a:cubicBezTo>
                  <a:cubicBezTo>
                    <a:pt x="165735" y="0"/>
                    <a:pt x="195263" y="12382"/>
                    <a:pt x="217170" y="37147"/>
                  </a:cubicBezTo>
                  <a:cubicBezTo>
                    <a:pt x="239078" y="61913"/>
                    <a:pt x="249555" y="96202"/>
                    <a:pt x="249555" y="139065"/>
                  </a:cubicBezTo>
                  <a:cubicBezTo>
                    <a:pt x="249555" y="180022"/>
                    <a:pt x="238125" y="213360"/>
                    <a:pt x="216218" y="239077"/>
                  </a:cubicBezTo>
                  <a:cubicBezTo>
                    <a:pt x="193358" y="263842"/>
                    <a:pt x="162878" y="277177"/>
                    <a:pt x="124778" y="277177"/>
                  </a:cubicBezTo>
                  <a:close/>
                  <a:moveTo>
                    <a:pt x="125730" y="20955"/>
                  </a:moveTo>
                  <a:cubicBezTo>
                    <a:pt x="94298" y="20955"/>
                    <a:pt x="69533" y="31432"/>
                    <a:pt x="51435" y="52388"/>
                  </a:cubicBezTo>
                  <a:cubicBezTo>
                    <a:pt x="33338" y="73342"/>
                    <a:pt x="23813" y="102870"/>
                    <a:pt x="23813" y="140017"/>
                  </a:cubicBezTo>
                  <a:cubicBezTo>
                    <a:pt x="23813" y="174307"/>
                    <a:pt x="32385" y="202882"/>
                    <a:pt x="50483" y="223838"/>
                  </a:cubicBezTo>
                  <a:cubicBezTo>
                    <a:pt x="68580" y="244792"/>
                    <a:pt x="93345" y="255270"/>
                    <a:pt x="124778" y="255270"/>
                  </a:cubicBezTo>
                  <a:cubicBezTo>
                    <a:pt x="156210" y="255270"/>
                    <a:pt x="180975" y="244792"/>
                    <a:pt x="198120" y="223838"/>
                  </a:cubicBezTo>
                  <a:cubicBezTo>
                    <a:pt x="215265" y="202882"/>
                    <a:pt x="223838" y="174307"/>
                    <a:pt x="223838" y="138113"/>
                  </a:cubicBezTo>
                  <a:cubicBezTo>
                    <a:pt x="223838" y="100013"/>
                    <a:pt x="215265" y="71438"/>
                    <a:pt x="198120" y="51435"/>
                  </a:cubicBezTo>
                  <a:cubicBezTo>
                    <a:pt x="181928" y="31432"/>
                    <a:pt x="157163" y="20955"/>
                    <a:pt x="125730" y="20955"/>
                  </a:cubicBez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" name="Forma Livre: Forma 56">
              <a:extLst>
                <a:ext uri="{FF2B5EF4-FFF2-40B4-BE49-F238E27FC236}">
                  <a16:creationId xmlns:a16="http://schemas.microsoft.com/office/drawing/2014/main" id="{4C90466D-5D2F-4BCA-B23B-1BACD8385116}"/>
                </a:ext>
              </a:extLst>
            </p:cNvPr>
            <p:cNvSpPr/>
            <p:nvPr/>
          </p:nvSpPr>
          <p:spPr>
            <a:xfrm>
              <a:off x="4474844" y="6378892"/>
              <a:ext cx="203835" cy="272414"/>
            </a:xfrm>
            <a:custGeom>
              <a:avLst/>
              <a:gdLst>
                <a:gd name="connsiteX0" fmla="*/ 180023 w 203835"/>
                <a:gd name="connsiteY0" fmla="*/ 272415 h 272414"/>
                <a:gd name="connsiteX1" fmla="*/ 180023 w 203835"/>
                <a:gd name="connsiteY1" fmla="*/ 118110 h 272414"/>
                <a:gd name="connsiteX2" fmla="*/ 111443 w 203835"/>
                <a:gd name="connsiteY2" fmla="*/ 22860 h 272414"/>
                <a:gd name="connsiteX3" fmla="*/ 48578 w 203835"/>
                <a:gd name="connsiteY3" fmla="*/ 50482 h 272414"/>
                <a:gd name="connsiteX4" fmla="*/ 23813 w 203835"/>
                <a:gd name="connsiteY4" fmla="*/ 120015 h 272414"/>
                <a:gd name="connsiteX5" fmla="*/ 23813 w 203835"/>
                <a:gd name="connsiteY5" fmla="*/ 271463 h 272414"/>
                <a:gd name="connsiteX6" fmla="*/ 0 w 203835"/>
                <a:gd name="connsiteY6" fmla="*/ 271463 h 272414"/>
                <a:gd name="connsiteX7" fmla="*/ 0 w 203835"/>
                <a:gd name="connsiteY7" fmla="*/ 6668 h 272414"/>
                <a:gd name="connsiteX8" fmla="*/ 23813 w 203835"/>
                <a:gd name="connsiteY8" fmla="*/ 6668 h 272414"/>
                <a:gd name="connsiteX9" fmla="*/ 23813 w 203835"/>
                <a:gd name="connsiteY9" fmla="*/ 54293 h 272414"/>
                <a:gd name="connsiteX10" fmla="*/ 24765 w 203835"/>
                <a:gd name="connsiteY10" fmla="*/ 54293 h 272414"/>
                <a:gd name="connsiteX11" fmla="*/ 115253 w 203835"/>
                <a:gd name="connsiteY11" fmla="*/ 0 h 272414"/>
                <a:gd name="connsiteX12" fmla="*/ 180975 w 203835"/>
                <a:gd name="connsiteY12" fmla="*/ 28575 h 272414"/>
                <a:gd name="connsiteX13" fmla="*/ 203835 w 203835"/>
                <a:gd name="connsiteY13" fmla="*/ 110490 h 272414"/>
                <a:gd name="connsiteX14" fmla="*/ 203835 w 203835"/>
                <a:gd name="connsiteY14" fmla="*/ 271463 h 272414"/>
                <a:gd name="connsiteX15" fmla="*/ 180023 w 203835"/>
                <a:gd name="connsiteY15" fmla="*/ 271463 h 27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3835" h="272414">
                  <a:moveTo>
                    <a:pt x="180023" y="272415"/>
                  </a:moveTo>
                  <a:lnTo>
                    <a:pt x="180023" y="118110"/>
                  </a:lnTo>
                  <a:cubicBezTo>
                    <a:pt x="180023" y="54293"/>
                    <a:pt x="157163" y="22860"/>
                    <a:pt x="111443" y="22860"/>
                  </a:cubicBezTo>
                  <a:cubicBezTo>
                    <a:pt x="85725" y="22860"/>
                    <a:pt x="64770" y="32385"/>
                    <a:pt x="48578" y="50482"/>
                  </a:cubicBezTo>
                  <a:cubicBezTo>
                    <a:pt x="32385" y="69532"/>
                    <a:pt x="23813" y="92393"/>
                    <a:pt x="23813" y="120015"/>
                  </a:cubicBezTo>
                  <a:lnTo>
                    <a:pt x="23813" y="271463"/>
                  </a:lnTo>
                  <a:lnTo>
                    <a:pt x="0" y="271463"/>
                  </a:lnTo>
                  <a:lnTo>
                    <a:pt x="0" y="6668"/>
                  </a:lnTo>
                  <a:lnTo>
                    <a:pt x="23813" y="6668"/>
                  </a:lnTo>
                  <a:lnTo>
                    <a:pt x="23813" y="54293"/>
                  </a:lnTo>
                  <a:lnTo>
                    <a:pt x="24765" y="54293"/>
                  </a:lnTo>
                  <a:cubicBezTo>
                    <a:pt x="43815" y="18097"/>
                    <a:pt x="74295" y="0"/>
                    <a:pt x="115253" y="0"/>
                  </a:cubicBezTo>
                  <a:cubicBezTo>
                    <a:pt x="143828" y="0"/>
                    <a:pt x="165735" y="9525"/>
                    <a:pt x="180975" y="28575"/>
                  </a:cubicBezTo>
                  <a:cubicBezTo>
                    <a:pt x="196215" y="47625"/>
                    <a:pt x="203835" y="74295"/>
                    <a:pt x="203835" y="110490"/>
                  </a:cubicBezTo>
                  <a:lnTo>
                    <a:pt x="203835" y="271463"/>
                  </a:lnTo>
                  <a:lnTo>
                    <a:pt x="180023" y="271463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" name="Forma Livre: Forma 57">
              <a:extLst>
                <a:ext uri="{FF2B5EF4-FFF2-40B4-BE49-F238E27FC236}">
                  <a16:creationId xmlns:a16="http://schemas.microsoft.com/office/drawing/2014/main" id="{ECD3AF39-8D42-479B-B10A-22FCB5E39A2C}"/>
                </a:ext>
              </a:extLst>
            </p:cNvPr>
            <p:cNvSpPr/>
            <p:nvPr/>
          </p:nvSpPr>
          <p:spPr>
            <a:xfrm>
              <a:off x="4725352" y="6255067"/>
              <a:ext cx="148590" cy="396239"/>
            </a:xfrm>
            <a:custGeom>
              <a:avLst/>
              <a:gdLst>
                <a:gd name="connsiteX0" fmla="*/ 148590 w 148590"/>
                <a:gd name="connsiteY0" fmla="*/ 29527 h 396239"/>
                <a:gd name="connsiteX1" fmla="*/ 120015 w 148590"/>
                <a:gd name="connsiteY1" fmla="*/ 21907 h 396239"/>
                <a:gd name="connsiteX2" fmla="*/ 71438 w 148590"/>
                <a:gd name="connsiteY2" fmla="*/ 87630 h 396239"/>
                <a:gd name="connsiteX3" fmla="*/ 71438 w 148590"/>
                <a:gd name="connsiteY3" fmla="*/ 131445 h 396239"/>
                <a:gd name="connsiteX4" fmla="*/ 140970 w 148590"/>
                <a:gd name="connsiteY4" fmla="*/ 131445 h 396239"/>
                <a:gd name="connsiteX5" fmla="*/ 140970 w 148590"/>
                <a:gd name="connsiteY5" fmla="*/ 153352 h 396239"/>
                <a:gd name="connsiteX6" fmla="*/ 71438 w 148590"/>
                <a:gd name="connsiteY6" fmla="*/ 153352 h 396239"/>
                <a:gd name="connsiteX7" fmla="*/ 71438 w 148590"/>
                <a:gd name="connsiteY7" fmla="*/ 396240 h 396239"/>
                <a:gd name="connsiteX8" fmla="*/ 47625 w 148590"/>
                <a:gd name="connsiteY8" fmla="*/ 396240 h 396239"/>
                <a:gd name="connsiteX9" fmla="*/ 47625 w 148590"/>
                <a:gd name="connsiteY9" fmla="*/ 153352 h 396239"/>
                <a:gd name="connsiteX10" fmla="*/ 0 w 148590"/>
                <a:gd name="connsiteY10" fmla="*/ 153352 h 396239"/>
                <a:gd name="connsiteX11" fmla="*/ 0 w 148590"/>
                <a:gd name="connsiteY11" fmla="*/ 131445 h 396239"/>
                <a:gd name="connsiteX12" fmla="*/ 47625 w 148590"/>
                <a:gd name="connsiteY12" fmla="*/ 131445 h 396239"/>
                <a:gd name="connsiteX13" fmla="*/ 47625 w 148590"/>
                <a:gd name="connsiteY13" fmla="*/ 85725 h 396239"/>
                <a:gd name="connsiteX14" fmla="*/ 68580 w 148590"/>
                <a:gd name="connsiteY14" fmla="*/ 21907 h 396239"/>
                <a:gd name="connsiteX15" fmla="*/ 120967 w 148590"/>
                <a:gd name="connsiteY15" fmla="*/ 0 h 396239"/>
                <a:gd name="connsiteX16" fmla="*/ 148590 w 148590"/>
                <a:gd name="connsiteY16" fmla="*/ 4763 h 396239"/>
                <a:gd name="connsiteX17" fmla="*/ 148590 w 148590"/>
                <a:gd name="connsiteY17" fmla="*/ 29527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8590" h="396239">
                  <a:moveTo>
                    <a:pt x="148590" y="29527"/>
                  </a:moveTo>
                  <a:cubicBezTo>
                    <a:pt x="141922" y="24765"/>
                    <a:pt x="132397" y="21907"/>
                    <a:pt x="120015" y="21907"/>
                  </a:cubicBezTo>
                  <a:cubicBezTo>
                    <a:pt x="87630" y="21907"/>
                    <a:pt x="71438" y="43815"/>
                    <a:pt x="71438" y="87630"/>
                  </a:cubicBezTo>
                  <a:lnTo>
                    <a:pt x="71438" y="131445"/>
                  </a:lnTo>
                  <a:lnTo>
                    <a:pt x="140970" y="131445"/>
                  </a:lnTo>
                  <a:lnTo>
                    <a:pt x="140970" y="153352"/>
                  </a:lnTo>
                  <a:lnTo>
                    <a:pt x="71438" y="153352"/>
                  </a:lnTo>
                  <a:lnTo>
                    <a:pt x="71438" y="396240"/>
                  </a:lnTo>
                  <a:lnTo>
                    <a:pt x="47625" y="396240"/>
                  </a:lnTo>
                  <a:lnTo>
                    <a:pt x="47625" y="153352"/>
                  </a:lnTo>
                  <a:lnTo>
                    <a:pt x="0" y="153352"/>
                  </a:lnTo>
                  <a:lnTo>
                    <a:pt x="0" y="131445"/>
                  </a:lnTo>
                  <a:lnTo>
                    <a:pt x="47625" y="131445"/>
                  </a:lnTo>
                  <a:lnTo>
                    <a:pt x="47625" y="85725"/>
                  </a:lnTo>
                  <a:cubicBezTo>
                    <a:pt x="47625" y="58102"/>
                    <a:pt x="54292" y="36195"/>
                    <a:pt x="68580" y="21907"/>
                  </a:cubicBezTo>
                  <a:cubicBezTo>
                    <a:pt x="82867" y="7620"/>
                    <a:pt x="100013" y="0"/>
                    <a:pt x="120967" y="0"/>
                  </a:cubicBezTo>
                  <a:cubicBezTo>
                    <a:pt x="132397" y="0"/>
                    <a:pt x="141922" y="1905"/>
                    <a:pt x="148590" y="4763"/>
                  </a:cubicBezTo>
                  <a:lnTo>
                    <a:pt x="148590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" name="Forma Livre: Forma 58">
              <a:extLst>
                <a:ext uri="{FF2B5EF4-FFF2-40B4-BE49-F238E27FC236}">
                  <a16:creationId xmlns:a16="http://schemas.microsoft.com/office/drawing/2014/main" id="{446CB735-7015-467F-97CB-ECEC1221514C}"/>
                </a:ext>
              </a:extLst>
            </p:cNvPr>
            <p:cNvSpPr/>
            <p:nvPr/>
          </p:nvSpPr>
          <p:spPr>
            <a:xfrm>
              <a:off x="2284095" y="6815137"/>
              <a:ext cx="99059" cy="180022"/>
            </a:xfrm>
            <a:custGeom>
              <a:avLst/>
              <a:gdLst>
                <a:gd name="connsiteX0" fmla="*/ 0 w 99059"/>
                <a:gd name="connsiteY0" fmla="*/ 180023 h 180022"/>
                <a:gd name="connsiteX1" fmla="*/ 0 w 99059"/>
                <a:gd name="connsiteY1" fmla="*/ 0 h 180022"/>
                <a:gd name="connsiteX2" fmla="*/ 14288 w 99059"/>
                <a:gd name="connsiteY2" fmla="*/ 0 h 180022"/>
                <a:gd name="connsiteX3" fmla="*/ 14288 w 99059"/>
                <a:gd name="connsiteY3" fmla="*/ 168593 h 180022"/>
                <a:gd name="connsiteX4" fmla="*/ 99060 w 99059"/>
                <a:gd name="connsiteY4" fmla="*/ 168593 h 180022"/>
                <a:gd name="connsiteX5" fmla="*/ 99060 w 99059"/>
                <a:gd name="connsiteY5" fmla="*/ 180023 h 180022"/>
                <a:gd name="connsiteX6" fmla="*/ 0 w 99059"/>
                <a:gd name="connsiteY6" fmla="*/ 18002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59" h="180022">
                  <a:moveTo>
                    <a:pt x="0" y="180023"/>
                  </a:moveTo>
                  <a:lnTo>
                    <a:pt x="0" y="0"/>
                  </a:lnTo>
                  <a:lnTo>
                    <a:pt x="14288" y="0"/>
                  </a:lnTo>
                  <a:lnTo>
                    <a:pt x="14288" y="168593"/>
                  </a:lnTo>
                  <a:lnTo>
                    <a:pt x="99060" y="168593"/>
                  </a:lnTo>
                  <a:lnTo>
                    <a:pt x="99060" y="180023"/>
                  </a:lnTo>
                  <a:lnTo>
                    <a:pt x="0" y="18002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" name="Forma Livre: Forma 59">
              <a:extLst>
                <a:ext uri="{FF2B5EF4-FFF2-40B4-BE49-F238E27FC236}">
                  <a16:creationId xmlns:a16="http://schemas.microsoft.com/office/drawing/2014/main" id="{239F3403-F796-4669-B9F0-62154571034F}"/>
                </a:ext>
              </a:extLst>
            </p:cNvPr>
            <p:cNvSpPr/>
            <p:nvPr/>
          </p:nvSpPr>
          <p:spPr>
            <a:xfrm>
              <a:off x="2417445" y="6815137"/>
              <a:ext cx="170497" cy="180022"/>
            </a:xfrm>
            <a:custGeom>
              <a:avLst/>
              <a:gdLst>
                <a:gd name="connsiteX0" fmla="*/ 155258 w 170497"/>
                <a:gd name="connsiteY0" fmla="*/ 180023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2 w 170497"/>
                <a:gd name="connsiteY3" fmla="*/ 180023 h 180022"/>
                <a:gd name="connsiteX4" fmla="*/ 0 w 170497"/>
                <a:gd name="connsiteY4" fmla="*/ 180023 h 180022"/>
                <a:gd name="connsiteX5" fmla="*/ 79058 w 170497"/>
                <a:gd name="connsiteY5" fmla="*/ 0 h 180022"/>
                <a:gd name="connsiteX6" fmla="*/ 92392 w 170497"/>
                <a:gd name="connsiteY6" fmla="*/ 0 h 180022"/>
                <a:gd name="connsiteX7" fmla="*/ 170498 w 170497"/>
                <a:gd name="connsiteY7" fmla="*/ 180023 h 180022"/>
                <a:gd name="connsiteX8" fmla="*/ 155258 w 170497"/>
                <a:gd name="connsiteY8" fmla="*/ 180023 h 180022"/>
                <a:gd name="connsiteX9" fmla="*/ 90487 w 170497"/>
                <a:gd name="connsiteY9" fmla="*/ 28575 h 180022"/>
                <a:gd name="connsiteX10" fmla="*/ 87630 w 170497"/>
                <a:gd name="connsiteY10" fmla="*/ 20955 h 180022"/>
                <a:gd name="connsiteX11" fmla="*/ 85725 w 170497"/>
                <a:gd name="connsiteY11" fmla="*/ 14288 h 180022"/>
                <a:gd name="connsiteX12" fmla="*/ 84773 w 170497"/>
                <a:gd name="connsiteY12" fmla="*/ 14288 h 180022"/>
                <a:gd name="connsiteX13" fmla="*/ 80010 w 170497"/>
                <a:gd name="connsiteY13" fmla="*/ 27623 h 180022"/>
                <a:gd name="connsiteX14" fmla="*/ 44767 w 170497"/>
                <a:gd name="connsiteY14" fmla="*/ 111443 h 180022"/>
                <a:gd name="connsiteX15" fmla="*/ 125730 w 170497"/>
                <a:gd name="connsiteY15" fmla="*/ 111443 h 180022"/>
                <a:gd name="connsiteX16" fmla="*/ 90487 w 170497"/>
                <a:gd name="connsiteY16" fmla="*/ 28575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3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2" y="180023"/>
                  </a:lnTo>
                  <a:lnTo>
                    <a:pt x="0" y="180023"/>
                  </a:lnTo>
                  <a:lnTo>
                    <a:pt x="79058" y="0"/>
                  </a:lnTo>
                  <a:lnTo>
                    <a:pt x="92392" y="0"/>
                  </a:lnTo>
                  <a:lnTo>
                    <a:pt x="170498" y="180023"/>
                  </a:lnTo>
                  <a:lnTo>
                    <a:pt x="155258" y="180023"/>
                  </a:lnTo>
                  <a:close/>
                  <a:moveTo>
                    <a:pt x="90487" y="28575"/>
                  </a:moveTo>
                  <a:cubicBezTo>
                    <a:pt x="89535" y="25718"/>
                    <a:pt x="88583" y="23813"/>
                    <a:pt x="87630" y="20955"/>
                  </a:cubicBezTo>
                  <a:cubicBezTo>
                    <a:pt x="86677" y="19050"/>
                    <a:pt x="86677" y="17145"/>
                    <a:pt x="85725" y="14288"/>
                  </a:cubicBezTo>
                  <a:lnTo>
                    <a:pt x="84773" y="14288"/>
                  </a:lnTo>
                  <a:cubicBezTo>
                    <a:pt x="82867" y="20002"/>
                    <a:pt x="81915" y="23813"/>
                    <a:pt x="80010" y="27623"/>
                  </a:cubicBezTo>
                  <a:lnTo>
                    <a:pt x="44767" y="111443"/>
                  </a:lnTo>
                  <a:lnTo>
                    <a:pt x="125730" y="111443"/>
                  </a:lnTo>
                  <a:lnTo>
                    <a:pt x="90487" y="2857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" name="Forma Livre: Forma 60">
              <a:extLst>
                <a:ext uri="{FF2B5EF4-FFF2-40B4-BE49-F238E27FC236}">
                  <a16:creationId xmlns:a16="http://schemas.microsoft.com/office/drawing/2014/main" id="{DC89C677-80BF-48F2-83B1-225B26376F68}"/>
                </a:ext>
              </a:extLst>
            </p:cNvPr>
            <p:cNvSpPr/>
            <p:nvPr/>
          </p:nvSpPr>
          <p:spPr>
            <a:xfrm>
              <a:off x="2573655" y="6815137"/>
              <a:ext cx="136207" cy="180022"/>
            </a:xfrm>
            <a:custGeom>
              <a:avLst/>
              <a:gdLst>
                <a:gd name="connsiteX0" fmla="*/ 75247 w 136207"/>
                <a:gd name="connsiteY0" fmla="*/ 11430 h 180022"/>
                <a:gd name="connsiteX1" fmla="*/ 75247 w 136207"/>
                <a:gd name="connsiteY1" fmla="*/ 180023 h 180022"/>
                <a:gd name="connsiteX2" fmla="*/ 60960 w 136207"/>
                <a:gd name="connsiteY2" fmla="*/ 180023 h 180022"/>
                <a:gd name="connsiteX3" fmla="*/ 60960 w 136207"/>
                <a:gd name="connsiteY3" fmla="*/ 11430 h 180022"/>
                <a:gd name="connsiteX4" fmla="*/ 0 w 136207"/>
                <a:gd name="connsiteY4" fmla="*/ 11430 h 180022"/>
                <a:gd name="connsiteX5" fmla="*/ 0 w 136207"/>
                <a:gd name="connsiteY5" fmla="*/ 0 h 180022"/>
                <a:gd name="connsiteX6" fmla="*/ 136207 w 136207"/>
                <a:gd name="connsiteY6" fmla="*/ 0 h 180022"/>
                <a:gd name="connsiteX7" fmla="*/ 136207 w 136207"/>
                <a:gd name="connsiteY7" fmla="*/ 11430 h 180022"/>
                <a:gd name="connsiteX8" fmla="*/ 75247 w 136207"/>
                <a:gd name="connsiteY8" fmla="*/ 11430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" h="180022">
                  <a:moveTo>
                    <a:pt x="75247" y="11430"/>
                  </a:moveTo>
                  <a:lnTo>
                    <a:pt x="75247" y="180023"/>
                  </a:lnTo>
                  <a:lnTo>
                    <a:pt x="60960" y="180023"/>
                  </a:lnTo>
                  <a:lnTo>
                    <a:pt x="60960" y="11430"/>
                  </a:lnTo>
                  <a:lnTo>
                    <a:pt x="0" y="11430"/>
                  </a:lnTo>
                  <a:lnTo>
                    <a:pt x="0" y="0"/>
                  </a:lnTo>
                  <a:lnTo>
                    <a:pt x="136207" y="0"/>
                  </a:lnTo>
                  <a:lnTo>
                    <a:pt x="136207" y="11430"/>
                  </a:lnTo>
                  <a:lnTo>
                    <a:pt x="75247" y="1143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" name="Forma Livre: Forma 61">
              <a:extLst>
                <a:ext uri="{FF2B5EF4-FFF2-40B4-BE49-F238E27FC236}">
                  <a16:creationId xmlns:a16="http://schemas.microsoft.com/office/drawing/2014/main" id="{F7FF4A37-5943-40FD-A77D-E087F605C876}"/>
                </a:ext>
              </a:extLst>
            </p:cNvPr>
            <p:cNvSpPr/>
            <p:nvPr/>
          </p:nvSpPr>
          <p:spPr>
            <a:xfrm>
              <a:off x="2693669" y="6815137"/>
              <a:ext cx="170497" cy="180022"/>
            </a:xfrm>
            <a:custGeom>
              <a:avLst/>
              <a:gdLst>
                <a:gd name="connsiteX0" fmla="*/ 155258 w 170497"/>
                <a:gd name="connsiteY0" fmla="*/ 180023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3 w 170497"/>
                <a:gd name="connsiteY3" fmla="*/ 180023 h 180022"/>
                <a:gd name="connsiteX4" fmla="*/ 0 w 170497"/>
                <a:gd name="connsiteY4" fmla="*/ 180023 h 180022"/>
                <a:gd name="connsiteX5" fmla="*/ 79058 w 170497"/>
                <a:gd name="connsiteY5" fmla="*/ 0 h 180022"/>
                <a:gd name="connsiteX6" fmla="*/ 92393 w 170497"/>
                <a:gd name="connsiteY6" fmla="*/ 0 h 180022"/>
                <a:gd name="connsiteX7" fmla="*/ 170498 w 170497"/>
                <a:gd name="connsiteY7" fmla="*/ 180023 h 180022"/>
                <a:gd name="connsiteX8" fmla="*/ 155258 w 170497"/>
                <a:gd name="connsiteY8" fmla="*/ 180023 h 180022"/>
                <a:gd name="connsiteX9" fmla="*/ 90488 w 170497"/>
                <a:gd name="connsiteY9" fmla="*/ 28575 h 180022"/>
                <a:gd name="connsiteX10" fmla="*/ 87630 w 170497"/>
                <a:gd name="connsiteY10" fmla="*/ 20955 h 180022"/>
                <a:gd name="connsiteX11" fmla="*/ 85725 w 170497"/>
                <a:gd name="connsiteY11" fmla="*/ 14288 h 180022"/>
                <a:gd name="connsiteX12" fmla="*/ 84773 w 170497"/>
                <a:gd name="connsiteY12" fmla="*/ 14288 h 180022"/>
                <a:gd name="connsiteX13" fmla="*/ 80010 w 170497"/>
                <a:gd name="connsiteY13" fmla="*/ 27623 h 180022"/>
                <a:gd name="connsiteX14" fmla="*/ 44768 w 170497"/>
                <a:gd name="connsiteY14" fmla="*/ 111443 h 180022"/>
                <a:gd name="connsiteX15" fmla="*/ 125730 w 170497"/>
                <a:gd name="connsiteY15" fmla="*/ 111443 h 180022"/>
                <a:gd name="connsiteX16" fmla="*/ 90488 w 170497"/>
                <a:gd name="connsiteY16" fmla="*/ 28575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3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3" y="180023"/>
                  </a:lnTo>
                  <a:lnTo>
                    <a:pt x="0" y="180023"/>
                  </a:lnTo>
                  <a:lnTo>
                    <a:pt x="79058" y="0"/>
                  </a:lnTo>
                  <a:lnTo>
                    <a:pt x="92393" y="0"/>
                  </a:lnTo>
                  <a:lnTo>
                    <a:pt x="170498" y="180023"/>
                  </a:lnTo>
                  <a:lnTo>
                    <a:pt x="155258" y="180023"/>
                  </a:lnTo>
                  <a:close/>
                  <a:moveTo>
                    <a:pt x="90488" y="28575"/>
                  </a:moveTo>
                  <a:cubicBezTo>
                    <a:pt x="89535" y="25718"/>
                    <a:pt x="88583" y="23813"/>
                    <a:pt x="87630" y="20955"/>
                  </a:cubicBezTo>
                  <a:cubicBezTo>
                    <a:pt x="86678" y="19050"/>
                    <a:pt x="86678" y="17145"/>
                    <a:pt x="85725" y="14288"/>
                  </a:cubicBezTo>
                  <a:lnTo>
                    <a:pt x="84773" y="14288"/>
                  </a:lnTo>
                  <a:cubicBezTo>
                    <a:pt x="82868" y="20002"/>
                    <a:pt x="81915" y="23813"/>
                    <a:pt x="80010" y="27623"/>
                  </a:cubicBezTo>
                  <a:lnTo>
                    <a:pt x="44768" y="111443"/>
                  </a:lnTo>
                  <a:lnTo>
                    <a:pt x="125730" y="111443"/>
                  </a:lnTo>
                  <a:lnTo>
                    <a:pt x="90488" y="2857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" name="Forma Livre: Forma 62">
              <a:extLst>
                <a:ext uri="{FF2B5EF4-FFF2-40B4-BE49-F238E27FC236}">
                  <a16:creationId xmlns:a16="http://schemas.microsoft.com/office/drawing/2014/main" id="{84E5B946-6FF0-4A2B-BB6C-554828351A5E}"/>
                </a:ext>
              </a:extLst>
            </p:cNvPr>
            <p:cNvSpPr/>
            <p:nvPr/>
          </p:nvSpPr>
          <p:spPr>
            <a:xfrm>
              <a:off x="2900362" y="6814185"/>
              <a:ext cx="183832" cy="180975"/>
            </a:xfrm>
            <a:custGeom>
              <a:avLst/>
              <a:gdLst>
                <a:gd name="connsiteX0" fmla="*/ 169545 w 183832"/>
                <a:gd name="connsiteY0" fmla="*/ 180975 h 180975"/>
                <a:gd name="connsiteX1" fmla="*/ 169545 w 183832"/>
                <a:gd name="connsiteY1" fmla="*/ 53340 h 180975"/>
                <a:gd name="connsiteX2" fmla="*/ 171450 w 183832"/>
                <a:gd name="connsiteY2" fmla="*/ 26670 h 180975"/>
                <a:gd name="connsiteX3" fmla="*/ 170497 w 183832"/>
                <a:gd name="connsiteY3" fmla="*/ 26670 h 180975"/>
                <a:gd name="connsiteX4" fmla="*/ 163830 w 183832"/>
                <a:gd name="connsiteY4" fmla="*/ 41910 h 180975"/>
                <a:gd name="connsiteX5" fmla="*/ 94297 w 183832"/>
                <a:gd name="connsiteY5" fmla="*/ 180975 h 180975"/>
                <a:gd name="connsiteX6" fmla="*/ 89535 w 183832"/>
                <a:gd name="connsiteY6" fmla="*/ 180975 h 180975"/>
                <a:gd name="connsiteX7" fmla="*/ 20003 w 183832"/>
                <a:gd name="connsiteY7" fmla="*/ 42863 h 180975"/>
                <a:gd name="connsiteX8" fmla="*/ 13335 w 183832"/>
                <a:gd name="connsiteY8" fmla="*/ 25717 h 180975"/>
                <a:gd name="connsiteX9" fmla="*/ 12382 w 183832"/>
                <a:gd name="connsiteY9" fmla="*/ 25717 h 180975"/>
                <a:gd name="connsiteX10" fmla="*/ 13335 w 183832"/>
                <a:gd name="connsiteY10" fmla="*/ 49530 h 180975"/>
                <a:gd name="connsiteX11" fmla="*/ 13335 w 183832"/>
                <a:gd name="connsiteY11" fmla="*/ 180022 h 180975"/>
                <a:gd name="connsiteX12" fmla="*/ 0 w 183832"/>
                <a:gd name="connsiteY12" fmla="*/ 180022 h 180975"/>
                <a:gd name="connsiteX13" fmla="*/ 0 w 183832"/>
                <a:gd name="connsiteY13" fmla="*/ 0 h 180975"/>
                <a:gd name="connsiteX14" fmla="*/ 12382 w 183832"/>
                <a:gd name="connsiteY14" fmla="*/ 0 h 180975"/>
                <a:gd name="connsiteX15" fmla="*/ 85725 w 183832"/>
                <a:gd name="connsiteY15" fmla="*/ 144780 h 180975"/>
                <a:gd name="connsiteX16" fmla="*/ 87630 w 183832"/>
                <a:gd name="connsiteY16" fmla="*/ 148590 h 180975"/>
                <a:gd name="connsiteX17" fmla="*/ 89535 w 183832"/>
                <a:gd name="connsiteY17" fmla="*/ 152400 h 180975"/>
                <a:gd name="connsiteX18" fmla="*/ 92393 w 183832"/>
                <a:gd name="connsiteY18" fmla="*/ 160020 h 180975"/>
                <a:gd name="connsiteX19" fmla="*/ 93345 w 183832"/>
                <a:gd name="connsiteY19" fmla="*/ 160020 h 180975"/>
                <a:gd name="connsiteX20" fmla="*/ 95250 w 183832"/>
                <a:gd name="connsiteY20" fmla="*/ 156210 h 180975"/>
                <a:gd name="connsiteX21" fmla="*/ 100013 w 183832"/>
                <a:gd name="connsiteY21" fmla="*/ 143827 h 180975"/>
                <a:gd name="connsiteX22" fmla="*/ 171450 w 183832"/>
                <a:gd name="connsiteY22" fmla="*/ 0 h 180975"/>
                <a:gd name="connsiteX23" fmla="*/ 183832 w 183832"/>
                <a:gd name="connsiteY23" fmla="*/ 0 h 180975"/>
                <a:gd name="connsiteX24" fmla="*/ 183832 w 183832"/>
                <a:gd name="connsiteY24" fmla="*/ 180022 h 180975"/>
                <a:gd name="connsiteX25" fmla="*/ 169545 w 183832"/>
                <a:gd name="connsiteY25" fmla="*/ 180022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3832" h="180975">
                  <a:moveTo>
                    <a:pt x="169545" y="180975"/>
                  </a:moveTo>
                  <a:lnTo>
                    <a:pt x="169545" y="53340"/>
                  </a:lnTo>
                  <a:cubicBezTo>
                    <a:pt x="169545" y="50482"/>
                    <a:pt x="170497" y="40957"/>
                    <a:pt x="171450" y="26670"/>
                  </a:cubicBezTo>
                  <a:lnTo>
                    <a:pt x="170497" y="26670"/>
                  </a:lnTo>
                  <a:cubicBezTo>
                    <a:pt x="167640" y="33338"/>
                    <a:pt x="165735" y="39052"/>
                    <a:pt x="163830" y="41910"/>
                  </a:cubicBezTo>
                  <a:lnTo>
                    <a:pt x="94297" y="180975"/>
                  </a:lnTo>
                  <a:lnTo>
                    <a:pt x="89535" y="180975"/>
                  </a:lnTo>
                  <a:lnTo>
                    <a:pt x="20003" y="42863"/>
                  </a:lnTo>
                  <a:cubicBezTo>
                    <a:pt x="18097" y="38100"/>
                    <a:pt x="15240" y="32385"/>
                    <a:pt x="13335" y="25717"/>
                  </a:cubicBezTo>
                  <a:lnTo>
                    <a:pt x="12382" y="25717"/>
                  </a:lnTo>
                  <a:cubicBezTo>
                    <a:pt x="13335" y="33338"/>
                    <a:pt x="13335" y="41910"/>
                    <a:pt x="13335" y="49530"/>
                  </a:cubicBezTo>
                  <a:lnTo>
                    <a:pt x="13335" y="180022"/>
                  </a:lnTo>
                  <a:lnTo>
                    <a:pt x="0" y="180022"/>
                  </a:lnTo>
                  <a:lnTo>
                    <a:pt x="0" y="0"/>
                  </a:lnTo>
                  <a:lnTo>
                    <a:pt x="12382" y="0"/>
                  </a:lnTo>
                  <a:lnTo>
                    <a:pt x="85725" y="144780"/>
                  </a:lnTo>
                  <a:cubicBezTo>
                    <a:pt x="85725" y="145732"/>
                    <a:pt x="86678" y="146685"/>
                    <a:pt x="87630" y="148590"/>
                  </a:cubicBezTo>
                  <a:cubicBezTo>
                    <a:pt x="88582" y="149542"/>
                    <a:pt x="88582" y="151447"/>
                    <a:pt x="89535" y="152400"/>
                  </a:cubicBezTo>
                  <a:cubicBezTo>
                    <a:pt x="90488" y="154305"/>
                    <a:pt x="91440" y="157163"/>
                    <a:pt x="92393" y="160020"/>
                  </a:cubicBezTo>
                  <a:lnTo>
                    <a:pt x="93345" y="160020"/>
                  </a:lnTo>
                  <a:lnTo>
                    <a:pt x="95250" y="156210"/>
                  </a:lnTo>
                  <a:cubicBezTo>
                    <a:pt x="95250" y="156210"/>
                    <a:pt x="97155" y="151447"/>
                    <a:pt x="100013" y="143827"/>
                  </a:cubicBezTo>
                  <a:lnTo>
                    <a:pt x="171450" y="0"/>
                  </a:lnTo>
                  <a:lnTo>
                    <a:pt x="183832" y="0"/>
                  </a:lnTo>
                  <a:lnTo>
                    <a:pt x="183832" y="180022"/>
                  </a:lnTo>
                  <a:lnTo>
                    <a:pt x="169545" y="18002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91" name="Retângulo 90">
            <a:extLst>
              <a:ext uri="{FF2B5EF4-FFF2-40B4-BE49-F238E27FC236}">
                <a16:creationId xmlns:a16="http://schemas.microsoft.com/office/drawing/2014/main" id="{0CC79328-8403-44F2-96E8-71C5391F9600}"/>
              </a:ext>
            </a:extLst>
          </p:cNvPr>
          <p:cNvSpPr/>
          <p:nvPr userDrawn="1"/>
        </p:nvSpPr>
        <p:spPr>
          <a:xfrm>
            <a:off x="1228725" y="9440540"/>
            <a:ext cx="561975" cy="261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6493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nteúd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C49F189-4844-4412-8EC7-0EF8BAE7E46A}"/>
              </a:ext>
            </a:extLst>
          </p:cNvPr>
          <p:cNvSpPr/>
          <p:nvPr userDrawn="1"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0" name="Gráfico 6">
            <a:extLst>
              <a:ext uri="{FF2B5EF4-FFF2-40B4-BE49-F238E27FC236}">
                <a16:creationId xmlns:a16="http://schemas.microsoft.com/office/drawing/2014/main" id="{0744A49B-40A4-420D-844A-1D907782A61D}"/>
              </a:ext>
            </a:extLst>
          </p:cNvPr>
          <p:cNvGrpSpPr/>
          <p:nvPr/>
        </p:nvGrpSpPr>
        <p:grpSpPr>
          <a:xfrm>
            <a:off x="2039415" y="9375876"/>
            <a:ext cx="1672830" cy="395190"/>
            <a:chOff x="1204912" y="6128385"/>
            <a:chExt cx="3669030" cy="866775"/>
          </a:xfrm>
        </p:grpSpPr>
        <p:sp>
          <p:nvSpPr>
            <p:cNvPr id="48" name="Forma Livre: Forma 47">
              <a:extLst>
                <a:ext uri="{FF2B5EF4-FFF2-40B4-BE49-F238E27FC236}">
                  <a16:creationId xmlns:a16="http://schemas.microsoft.com/office/drawing/2014/main" id="{53034EF8-C9C1-4392-8773-0817CDA935B8}"/>
                </a:ext>
              </a:extLst>
            </p:cNvPr>
            <p:cNvSpPr/>
            <p:nvPr/>
          </p:nvSpPr>
          <p:spPr>
            <a:xfrm>
              <a:off x="1674495" y="6128385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8 w 406717"/>
                <a:gd name="connsiteY1" fmla="*/ 0 h 406717"/>
                <a:gd name="connsiteX2" fmla="*/ 406718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8" y="0"/>
                  </a:lnTo>
                  <a:lnTo>
                    <a:pt x="406718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" name="Forma Livre: Forma 48">
              <a:extLst>
                <a:ext uri="{FF2B5EF4-FFF2-40B4-BE49-F238E27FC236}">
                  <a16:creationId xmlns:a16="http://schemas.microsoft.com/office/drawing/2014/main" id="{3351B65B-9DA6-4D82-99B7-A3F275FCACC3}"/>
                </a:ext>
              </a:extLst>
            </p:cNvPr>
            <p:cNvSpPr/>
            <p:nvPr/>
          </p:nvSpPr>
          <p:spPr>
            <a:xfrm>
              <a:off x="1204912" y="6588442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7 w 406717"/>
                <a:gd name="connsiteY1" fmla="*/ 0 h 406717"/>
                <a:gd name="connsiteX2" fmla="*/ 406717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7" y="0"/>
                  </a:lnTo>
                  <a:lnTo>
                    <a:pt x="406717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" name="Forma Livre: Forma 49">
              <a:extLst>
                <a:ext uri="{FF2B5EF4-FFF2-40B4-BE49-F238E27FC236}">
                  <a16:creationId xmlns:a16="http://schemas.microsoft.com/office/drawing/2014/main" id="{5E7832C3-C72D-4FA3-A859-E4FD663C7BCA}"/>
                </a:ext>
              </a:extLst>
            </p:cNvPr>
            <p:cNvSpPr/>
            <p:nvPr/>
          </p:nvSpPr>
          <p:spPr>
            <a:xfrm>
              <a:off x="1674495" y="6588442"/>
              <a:ext cx="406717" cy="406717"/>
            </a:xfrm>
            <a:custGeom>
              <a:avLst/>
              <a:gdLst>
                <a:gd name="connsiteX0" fmla="*/ 406717 w 406717"/>
                <a:gd name="connsiteY0" fmla="*/ 406718 h 406717"/>
                <a:gd name="connsiteX1" fmla="*/ 0 w 406717"/>
                <a:gd name="connsiteY1" fmla="*/ 406718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8 h 406717"/>
                <a:gd name="connsiteX5" fmla="*/ 55245 w 406717"/>
                <a:gd name="connsiteY5" fmla="*/ 351472 h 406717"/>
                <a:gd name="connsiteX6" fmla="*/ 351472 w 406717"/>
                <a:gd name="connsiteY6" fmla="*/ 351472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2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8"/>
                  </a:moveTo>
                  <a:lnTo>
                    <a:pt x="0" y="406718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8"/>
                  </a:lnTo>
                  <a:close/>
                  <a:moveTo>
                    <a:pt x="55245" y="351472"/>
                  </a:moveTo>
                  <a:lnTo>
                    <a:pt x="351472" y="351472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" name="Forma Livre: Forma 50">
              <a:extLst>
                <a:ext uri="{FF2B5EF4-FFF2-40B4-BE49-F238E27FC236}">
                  <a16:creationId xmlns:a16="http://schemas.microsoft.com/office/drawing/2014/main" id="{C3549DFC-704F-4FB2-8742-82B72568472B}"/>
                </a:ext>
              </a:extLst>
            </p:cNvPr>
            <p:cNvSpPr/>
            <p:nvPr/>
          </p:nvSpPr>
          <p:spPr>
            <a:xfrm>
              <a:off x="1204912" y="6128385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2 h 406717"/>
                <a:gd name="connsiteX6" fmla="*/ 351472 w 406717"/>
                <a:gd name="connsiteY6" fmla="*/ 351472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2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2"/>
                  </a:moveTo>
                  <a:lnTo>
                    <a:pt x="351472" y="351472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8C1EEE27-3677-4088-9B1B-00F4C855D7B5}"/>
                </a:ext>
              </a:extLst>
            </p:cNvPr>
            <p:cNvSpPr/>
            <p:nvPr/>
          </p:nvSpPr>
          <p:spPr>
            <a:xfrm>
              <a:off x="2285047" y="6133147"/>
              <a:ext cx="555307" cy="518159"/>
            </a:xfrm>
            <a:custGeom>
              <a:avLst/>
              <a:gdLst>
                <a:gd name="connsiteX0" fmla="*/ 554355 w 555307"/>
                <a:gd name="connsiteY0" fmla="*/ 518160 h 518159"/>
                <a:gd name="connsiteX1" fmla="*/ 469583 w 555307"/>
                <a:gd name="connsiteY1" fmla="*/ 518160 h 518159"/>
                <a:gd name="connsiteX2" fmla="*/ 469583 w 555307"/>
                <a:gd name="connsiteY2" fmla="*/ 183832 h 518159"/>
                <a:gd name="connsiteX3" fmla="*/ 474345 w 555307"/>
                <a:gd name="connsiteY3" fmla="*/ 82867 h 518159"/>
                <a:gd name="connsiteX4" fmla="*/ 472440 w 555307"/>
                <a:gd name="connsiteY4" fmla="*/ 82867 h 518159"/>
                <a:gd name="connsiteX5" fmla="*/ 458153 w 555307"/>
                <a:gd name="connsiteY5" fmla="*/ 131445 h 518159"/>
                <a:gd name="connsiteX6" fmla="*/ 303847 w 555307"/>
                <a:gd name="connsiteY6" fmla="*/ 518160 h 518159"/>
                <a:gd name="connsiteX7" fmla="*/ 244793 w 555307"/>
                <a:gd name="connsiteY7" fmla="*/ 518160 h 518159"/>
                <a:gd name="connsiteX8" fmla="*/ 91440 w 555307"/>
                <a:gd name="connsiteY8" fmla="*/ 134302 h 518159"/>
                <a:gd name="connsiteX9" fmla="*/ 78105 w 555307"/>
                <a:gd name="connsiteY9" fmla="*/ 82867 h 518159"/>
                <a:gd name="connsiteX10" fmla="*/ 76200 w 555307"/>
                <a:gd name="connsiteY10" fmla="*/ 82867 h 518159"/>
                <a:gd name="connsiteX11" fmla="*/ 79058 w 555307"/>
                <a:gd name="connsiteY11" fmla="*/ 183832 h 518159"/>
                <a:gd name="connsiteX12" fmla="*/ 79058 w 555307"/>
                <a:gd name="connsiteY12" fmla="*/ 517207 h 518159"/>
                <a:gd name="connsiteX13" fmla="*/ 0 w 555307"/>
                <a:gd name="connsiteY13" fmla="*/ 517207 h 518159"/>
                <a:gd name="connsiteX14" fmla="*/ 0 w 555307"/>
                <a:gd name="connsiteY14" fmla="*/ 952 h 518159"/>
                <a:gd name="connsiteX15" fmla="*/ 120968 w 555307"/>
                <a:gd name="connsiteY15" fmla="*/ 952 h 518159"/>
                <a:gd name="connsiteX16" fmla="*/ 257175 w 555307"/>
                <a:gd name="connsiteY16" fmla="*/ 344805 h 518159"/>
                <a:gd name="connsiteX17" fmla="*/ 277178 w 555307"/>
                <a:gd name="connsiteY17" fmla="*/ 403860 h 518159"/>
                <a:gd name="connsiteX18" fmla="*/ 279083 w 555307"/>
                <a:gd name="connsiteY18" fmla="*/ 403860 h 518159"/>
                <a:gd name="connsiteX19" fmla="*/ 300990 w 555307"/>
                <a:gd name="connsiteY19" fmla="*/ 342900 h 518159"/>
                <a:gd name="connsiteX20" fmla="*/ 439103 w 555307"/>
                <a:gd name="connsiteY20" fmla="*/ 0 h 518159"/>
                <a:gd name="connsiteX21" fmla="*/ 555308 w 555307"/>
                <a:gd name="connsiteY21" fmla="*/ 0 h 518159"/>
                <a:gd name="connsiteX22" fmla="*/ 555308 w 555307"/>
                <a:gd name="connsiteY22" fmla="*/ 518160 h 51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55307" h="518159">
                  <a:moveTo>
                    <a:pt x="554355" y="518160"/>
                  </a:moveTo>
                  <a:lnTo>
                    <a:pt x="469583" y="518160"/>
                  </a:lnTo>
                  <a:lnTo>
                    <a:pt x="469583" y="183832"/>
                  </a:lnTo>
                  <a:cubicBezTo>
                    <a:pt x="469583" y="156210"/>
                    <a:pt x="471488" y="122872"/>
                    <a:pt x="474345" y="82867"/>
                  </a:cubicBezTo>
                  <a:lnTo>
                    <a:pt x="472440" y="82867"/>
                  </a:lnTo>
                  <a:cubicBezTo>
                    <a:pt x="466725" y="105727"/>
                    <a:pt x="462915" y="121920"/>
                    <a:pt x="458153" y="131445"/>
                  </a:cubicBezTo>
                  <a:lnTo>
                    <a:pt x="303847" y="518160"/>
                  </a:lnTo>
                  <a:lnTo>
                    <a:pt x="244793" y="518160"/>
                  </a:lnTo>
                  <a:lnTo>
                    <a:pt x="91440" y="134302"/>
                  </a:lnTo>
                  <a:cubicBezTo>
                    <a:pt x="86678" y="122872"/>
                    <a:pt x="82868" y="105727"/>
                    <a:pt x="78105" y="82867"/>
                  </a:cubicBezTo>
                  <a:lnTo>
                    <a:pt x="76200" y="82867"/>
                  </a:lnTo>
                  <a:cubicBezTo>
                    <a:pt x="78105" y="103822"/>
                    <a:pt x="79058" y="137160"/>
                    <a:pt x="79058" y="183832"/>
                  </a:cubicBezTo>
                  <a:lnTo>
                    <a:pt x="79058" y="517207"/>
                  </a:lnTo>
                  <a:lnTo>
                    <a:pt x="0" y="517207"/>
                  </a:lnTo>
                  <a:lnTo>
                    <a:pt x="0" y="952"/>
                  </a:lnTo>
                  <a:lnTo>
                    <a:pt x="120968" y="952"/>
                  </a:lnTo>
                  <a:lnTo>
                    <a:pt x="257175" y="344805"/>
                  </a:lnTo>
                  <a:cubicBezTo>
                    <a:pt x="267653" y="371475"/>
                    <a:pt x="274320" y="390525"/>
                    <a:pt x="277178" y="403860"/>
                  </a:cubicBezTo>
                  <a:lnTo>
                    <a:pt x="279083" y="403860"/>
                  </a:lnTo>
                  <a:cubicBezTo>
                    <a:pt x="287655" y="376238"/>
                    <a:pt x="295275" y="356235"/>
                    <a:pt x="300990" y="342900"/>
                  </a:cubicBezTo>
                  <a:lnTo>
                    <a:pt x="439103" y="0"/>
                  </a:lnTo>
                  <a:lnTo>
                    <a:pt x="555308" y="0"/>
                  </a:lnTo>
                  <a:lnTo>
                    <a:pt x="555308" y="51816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147A55BE-C3A2-4C81-A53B-9CEA0E0139AF}"/>
                </a:ext>
              </a:extLst>
            </p:cNvPr>
            <p:cNvSpPr/>
            <p:nvPr/>
          </p:nvSpPr>
          <p:spPr>
            <a:xfrm>
              <a:off x="2907982" y="6134100"/>
              <a:ext cx="463867" cy="517207"/>
            </a:xfrm>
            <a:custGeom>
              <a:avLst/>
              <a:gdLst>
                <a:gd name="connsiteX0" fmla="*/ 463868 w 463867"/>
                <a:gd name="connsiteY0" fmla="*/ 0 h 517207"/>
                <a:gd name="connsiteX1" fmla="*/ 278130 w 463867"/>
                <a:gd name="connsiteY1" fmla="*/ 517207 h 517207"/>
                <a:gd name="connsiteX2" fmla="*/ 181928 w 463867"/>
                <a:gd name="connsiteY2" fmla="*/ 517207 h 517207"/>
                <a:gd name="connsiteX3" fmla="*/ 0 w 463867"/>
                <a:gd name="connsiteY3" fmla="*/ 0 h 517207"/>
                <a:gd name="connsiteX4" fmla="*/ 93345 w 463867"/>
                <a:gd name="connsiteY4" fmla="*/ 0 h 517207"/>
                <a:gd name="connsiteX5" fmla="*/ 220980 w 463867"/>
                <a:gd name="connsiteY5" fmla="*/ 392430 h 517207"/>
                <a:gd name="connsiteX6" fmla="*/ 230505 w 463867"/>
                <a:gd name="connsiteY6" fmla="*/ 436245 h 517207"/>
                <a:gd name="connsiteX7" fmla="*/ 232410 w 463867"/>
                <a:gd name="connsiteY7" fmla="*/ 436245 h 517207"/>
                <a:gd name="connsiteX8" fmla="*/ 242888 w 463867"/>
                <a:gd name="connsiteY8" fmla="*/ 391477 h 517207"/>
                <a:gd name="connsiteX9" fmla="*/ 373380 w 463867"/>
                <a:gd name="connsiteY9" fmla="*/ 0 h 517207"/>
                <a:gd name="connsiteX10" fmla="*/ 463868 w 463867"/>
                <a:gd name="connsiteY10" fmla="*/ 0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3867" h="517207">
                  <a:moveTo>
                    <a:pt x="463868" y="0"/>
                  </a:moveTo>
                  <a:lnTo>
                    <a:pt x="278130" y="517207"/>
                  </a:lnTo>
                  <a:lnTo>
                    <a:pt x="181928" y="517207"/>
                  </a:lnTo>
                  <a:lnTo>
                    <a:pt x="0" y="0"/>
                  </a:lnTo>
                  <a:lnTo>
                    <a:pt x="93345" y="0"/>
                  </a:lnTo>
                  <a:lnTo>
                    <a:pt x="220980" y="392430"/>
                  </a:lnTo>
                  <a:cubicBezTo>
                    <a:pt x="224790" y="404813"/>
                    <a:pt x="228600" y="419100"/>
                    <a:pt x="230505" y="436245"/>
                  </a:cubicBezTo>
                  <a:lnTo>
                    <a:pt x="232410" y="436245"/>
                  </a:lnTo>
                  <a:cubicBezTo>
                    <a:pt x="234315" y="422910"/>
                    <a:pt x="237173" y="407670"/>
                    <a:pt x="242888" y="391477"/>
                  </a:cubicBezTo>
                  <a:lnTo>
                    <a:pt x="373380" y="0"/>
                  </a:lnTo>
                  <a:lnTo>
                    <a:pt x="463868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" name="Forma Livre: Forma 53">
              <a:extLst>
                <a:ext uri="{FF2B5EF4-FFF2-40B4-BE49-F238E27FC236}">
                  <a16:creationId xmlns:a16="http://schemas.microsoft.com/office/drawing/2014/main" id="{2526E103-DB75-4AE7-9F88-1814052A3FAC}"/>
                </a:ext>
              </a:extLst>
            </p:cNvPr>
            <p:cNvSpPr/>
            <p:nvPr/>
          </p:nvSpPr>
          <p:spPr>
            <a:xfrm>
              <a:off x="3439477" y="6134100"/>
              <a:ext cx="343852" cy="517207"/>
            </a:xfrm>
            <a:custGeom>
              <a:avLst/>
              <a:gdLst>
                <a:gd name="connsiteX0" fmla="*/ 85725 w 343852"/>
                <a:gd name="connsiteY0" fmla="*/ 329565 h 517207"/>
                <a:gd name="connsiteX1" fmla="*/ 85725 w 343852"/>
                <a:gd name="connsiteY1" fmla="*/ 517207 h 517207"/>
                <a:gd name="connsiteX2" fmla="*/ 0 w 343852"/>
                <a:gd name="connsiteY2" fmla="*/ 517207 h 517207"/>
                <a:gd name="connsiteX3" fmla="*/ 0 w 343852"/>
                <a:gd name="connsiteY3" fmla="*/ 0 h 517207"/>
                <a:gd name="connsiteX4" fmla="*/ 157163 w 343852"/>
                <a:gd name="connsiteY4" fmla="*/ 0 h 517207"/>
                <a:gd name="connsiteX5" fmla="*/ 295275 w 343852"/>
                <a:gd name="connsiteY5" fmla="*/ 41910 h 517207"/>
                <a:gd name="connsiteX6" fmla="*/ 343853 w 343852"/>
                <a:gd name="connsiteY6" fmla="*/ 159068 h 517207"/>
                <a:gd name="connsiteX7" fmla="*/ 292417 w 343852"/>
                <a:gd name="connsiteY7" fmla="*/ 281940 h 517207"/>
                <a:gd name="connsiteX8" fmla="*/ 154305 w 343852"/>
                <a:gd name="connsiteY8" fmla="*/ 329565 h 517207"/>
                <a:gd name="connsiteX9" fmla="*/ 85725 w 343852"/>
                <a:gd name="connsiteY9" fmla="*/ 329565 h 517207"/>
                <a:gd name="connsiteX10" fmla="*/ 85725 w 343852"/>
                <a:gd name="connsiteY10" fmla="*/ 70485 h 517207"/>
                <a:gd name="connsiteX11" fmla="*/ 85725 w 343852"/>
                <a:gd name="connsiteY11" fmla="*/ 259080 h 517207"/>
                <a:gd name="connsiteX12" fmla="*/ 140970 w 343852"/>
                <a:gd name="connsiteY12" fmla="*/ 259080 h 517207"/>
                <a:gd name="connsiteX13" fmla="*/ 224790 w 343852"/>
                <a:gd name="connsiteY13" fmla="*/ 233363 h 517207"/>
                <a:gd name="connsiteX14" fmla="*/ 253365 w 343852"/>
                <a:gd name="connsiteY14" fmla="*/ 160973 h 517207"/>
                <a:gd name="connsiteX15" fmla="*/ 147638 w 343852"/>
                <a:gd name="connsiteY15" fmla="*/ 69532 h 517207"/>
                <a:gd name="connsiteX16" fmla="*/ 85725 w 343852"/>
                <a:gd name="connsiteY16" fmla="*/ 69532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3852" h="517207">
                  <a:moveTo>
                    <a:pt x="85725" y="329565"/>
                  </a:moveTo>
                  <a:lnTo>
                    <a:pt x="85725" y="517207"/>
                  </a:lnTo>
                  <a:lnTo>
                    <a:pt x="0" y="517207"/>
                  </a:lnTo>
                  <a:lnTo>
                    <a:pt x="0" y="0"/>
                  </a:lnTo>
                  <a:lnTo>
                    <a:pt x="157163" y="0"/>
                  </a:lnTo>
                  <a:cubicBezTo>
                    <a:pt x="216217" y="0"/>
                    <a:pt x="262890" y="14288"/>
                    <a:pt x="295275" y="41910"/>
                  </a:cubicBezTo>
                  <a:cubicBezTo>
                    <a:pt x="327660" y="69532"/>
                    <a:pt x="343853" y="108585"/>
                    <a:pt x="343853" y="159068"/>
                  </a:cubicBezTo>
                  <a:cubicBezTo>
                    <a:pt x="343853" y="209550"/>
                    <a:pt x="326707" y="250507"/>
                    <a:pt x="292417" y="281940"/>
                  </a:cubicBezTo>
                  <a:cubicBezTo>
                    <a:pt x="258128" y="314325"/>
                    <a:pt x="212407" y="329565"/>
                    <a:pt x="154305" y="329565"/>
                  </a:cubicBezTo>
                  <a:lnTo>
                    <a:pt x="85725" y="329565"/>
                  </a:lnTo>
                  <a:close/>
                  <a:moveTo>
                    <a:pt x="85725" y="70485"/>
                  </a:moveTo>
                  <a:lnTo>
                    <a:pt x="85725" y="259080"/>
                  </a:lnTo>
                  <a:lnTo>
                    <a:pt x="140970" y="259080"/>
                  </a:lnTo>
                  <a:cubicBezTo>
                    <a:pt x="178117" y="259080"/>
                    <a:pt x="205740" y="250507"/>
                    <a:pt x="224790" y="233363"/>
                  </a:cubicBezTo>
                  <a:cubicBezTo>
                    <a:pt x="243840" y="216218"/>
                    <a:pt x="253365" y="192405"/>
                    <a:pt x="253365" y="160973"/>
                  </a:cubicBezTo>
                  <a:cubicBezTo>
                    <a:pt x="253365" y="100013"/>
                    <a:pt x="218122" y="69532"/>
                    <a:pt x="147638" y="69532"/>
                  </a:cubicBezTo>
                  <a:lnTo>
                    <a:pt x="85725" y="6953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:a16="http://schemas.microsoft.com/office/drawing/2014/main" id="{3AE2CE51-5BC5-4C02-81A9-261C8F854763}"/>
                </a:ext>
              </a:extLst>
            </p:cNvPr>
            <p:cNvSpPr/>
            <p:nvPr/>
          </p:nvSpPr>
          <p:spPr>
            <a:xfrm>
              <a:off x="3836669" y="6274117"/>
              <a:ext cx="265747" cy="383857"/>
            </a:xfrm>
            <a:custGeom>
              <a:avLst/>
              <a:gdLst>
                <a:gd name="connsiteX0" fmla="*/ 264795 w 265747"/>
                <a:gd name="connsiteY0" fmla="*/ 364807 h 383857"/>
                <a:gd name="connsiteX1" fmla="*/ 171450 w 265747"/>
                <a:gd name="connsiteY1" fmla="*/ 383857 h 383857"/>
                <a:gd name="connsiteX2" fmla="*/ 47625 w 265747"/>
                <a:gd name="connsiteY2" fmla="*/ 332422 h 383857"/>
                <a:gd name="connsiteX3" fmla="*/ 0 w 265747"/>
                <a:gd name="connsiteY3" fmla="*/ 199072 h 383857"/>
                <a:gd name="connsiteX4" fmla="*/ 51435 w 265747"/>
                <a:gd name="connsiteY4" fmla="*/ 54293 h 383857"/>
                <a:gd name="connsiteX5" fmla="*/ 183833 w 265747"/>
                <a:gd name="connsiteY5" fmla="*/ 0 h 383857"/>
                <a:gd name="connsiteX6" fmla="*/ 265748 w 265747"/>
                <a:gd name="connsiteY6" fmla="*/ 13335 h 383857"/>
                <a:gd name="connsiteX7" fmla="*/ 265748 w 265747"/>
                <a:gd name="connsiteY7" fmla="*/ 40005 h 383857"/>
                <a:gd name="connsiteX8" fmla="*/ 183833 w 265747"/>
                <a:gd name="connsiteY8" fmla="*/ 22860 h 383857"/>
                <a:gd name="connsiteX9" fmla="*/ 70485 w 265747"/>
                <a:gd name="connsiteY9" fmla="*/ 70485 h 383857"/>
                <a:gd name="connsiteX10" fmla="*/ 26670 w 265747"/>
                <a:gd name="connsiteY10" fmla="*/ 196215 h 383857"/>
                <a:gd name="connsiteX11" fmla="*/ 68580 w 265747"/>
                <a:gd name="connsiteY11" fmla="*/ 315277 h 383857"/>
                <a:gd name="connsiteX12" fmla="*/ 174308 w 265747"/>
                <a:gd name="connsiteY12" fmla="*/ 359093 h 383857"/>
                <a:gd name="connsiteX13" fmla="*/ 265748 w 265747"/>
                <a:gd name="connsiteY13" fmla="*/ 339090 h 383857"/>
                <a:gd name="connsiteX14" fmla="*/ 265748 w 265747"/>
                <a:gd name="connsiteY14" fmla="*/ 364807 h 38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5747" h="383857">
                  <a:moveTo>
                    <a:pt x="264795" y="364807"/>
                  </a:moveTo>
                  <a:cubicBezTo>
                    <a:pt x="235268" y="377190"/>
                    <a:pt x="203835" y="383857"/>
                    <a:pt x="171450" y="383857"/>
                  </a:cubicBezTo>
                  <a:cubicBezTo>
                    <a:pt x="120968" y="383857"/>
                    <a:pt x="80010" y="366713"/>
                    <a:pt x="47625" y="332422"/>
                  </a:cubicBezTo>
                  <a:cubicBezTo>
                    <a:pt x="15240" y="298132"/>
                    <a:pt x="0" y="254318"/>
                    <a:pt x="0" y="199072"/>
                  </a:cubicBezTo>
                  <a:cubicBezTo>
                    <a:pt x="0" y="139065"/>
                    <a:pt x="17145" y="90488"/>
                    <a:pt x="51435" y="54293"/>
                  </a:cubicBezTo>
                  <a:cubicBezTo>
                    <a:pt x="85725" y="18097"/>
                    <a:pt x="130493" y="0"/>
                    <a:pt x="183833" y="0"/>
                  </a:cubicBezTo>
                  <a:cubicBezTo>
                    <a:pt x="212408" y="0"/>
                    <a:pt x="239078" y="4763"/>
                    <a:pt x="265748" y="13335"/>
                  </a:cubicBezTo>
                  <a:lnTo>
                    <a:pt x="265748" y="40005"/>
                  </a:lnTo>
                  <a:cubicBezTo>
                    <a:pt x="240030" y="28575"/>
                    <a:pt x="212408" y="22860"/>
                    <a:pt x="183833" y="22860"/>
                  </a:cubicBezTo>
                  <a:cubicBezTo>
                    <a:pt x="137160" y="22860"/>
                    <a:pt x="100013" y="39052"/>
                    <a:pt x="70485" y="70485"/>
                  </a:cubicBezTo>
                  <a:cubicBezTo>
                    <a:pt x="40958" y="101918"/>
                    <a:pt x="26670" y="143827"/>
                    <a:pt x="26670" y="196215"/>
                  </a:cubicBezTo>
                  <a:cubicBezTo>
                    <a:pt x="26670" y="246697"/>
                    <a:pt x="40958" y="286702"/>
                    <a:pt x="68580" y="315277"/>
                  </a:cubicBezTo>
                  <a:cubicBezTo>
                    <a:pt x="96203" y="344805"/>
                    <a:pt x="131445" y="359093"/>
                    <a:pt x="174308" y="359093"/>
                  </a:cubicBezTo>
                  <a:cubicBezTo>
                    <a:pt x="208598" y="359093"/>
                    <a:pt x="239078" y="352425"/>
                    <a:pt x="265748" y="339090"/>
                  </a:cubicBezTo>
                  <a:lnTo>
                    <a:pt x="265748" y="36480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AB548EC4-B609-4E5E-A990-09DEFBF3A920}"/>
                </a:ext>
              </a:extLst>
            </p:cNvPr>
            <p:cNvSpPr/>
            <p:nvPr/>
          </p:nvSpPr>
          <p:spPr>
            <a:xfrm>
              <a:off x="4160519" y="6380797"/>
              <a:ext cx="249555" cy="277177"/>
            </a:xfrm>
            <a:custGeom>
              <a:avLst/>
              <a:gdLst>
                <a:gd name="connsiteX0" fmla="*/ 124778 w 249555"/>
                <a:gd name="connsiteY0" fmla="*/ 277177 h 277177"/>
                <a:gd name="connsiteX1" fmla="*/ 33338 w 249555"/>
                <a:gd name="connsiteY1" fmla="*/ 239077 h 277177"/>
                <a:gd name="connsiteX2" fmla="*/ 0 w 249555"/>
                <a:gd name="connsiteY2" fmla="*/ 140017 h 277177"/>
                <a:gd name="connsiteX3" fmla="*/ 35243 w 249555"/>
                <a:gd name="connsiteY3" fmla="*/ 37147 h 277177"/>
                <a:gd name="connsiteX4" fmla="*/ 127635 w 249555"/>
                <a:gd name="connsiteY4" fmla="*/ 0 h 277177"/>
                <a:gd name="connsiteX5" fmla="*/ 217170 w 249555"/>
                <a:gd name="connsiteY5" fmla="*/ 37147 h 277177"/>
                <a:gd name="connsiteX6" fmla="*/ 249555 w 249555"/>
                <a:gd name="connsiteY6" fmla="*/ 139065 h 277177"/>
                <a:gd name="connsiteX7" fmla="*/ 216218 w 249555"/>
                <a:gd name="connsiteY7" fmla="*/ 239077 h 277177"/>
                <a:gd name="connsiteX8" fmla="*/ 124778 w 249555"/>
                <a:gd name="connsiteY8" fmla="*/ 277177 h 277177"/>
                <a:gd name="connsiteX9" fmla="*/ 125730 w 249555"/>
                <a:gd name="connsiteY9" fmla="*/ 20955 h 277177"/>
                <a:gd name="connsiteX10" fmla="*/ 51435 w 249555"/>
                <a:gd name="connsiteY10" fmla="*/ 52388 h 277177"/>
                <a:gd name="connsiteX11" fmla="*/ 23813 w 249555"/>
                <a:gd name="connsiteY11" fmla="*/ 140017 h 277177"/>
                <a:gd name="connsiteX12" fmla="*/ 50483 w 249555"/>
                <a:gd name="connsiteY12" fmla="*/ 223838 h 277177"/>
                <a:gd name="connsiteX13" fmla="*/ 124778 w 249555"/>
                <a:gd name="connsiteY13" fmla="*/ 255270 h 277177"/>
                <a:gd name="connsiteX14" fmla="*/ 198120 w 249555"/>
                <a:gd name="connsiteY14" fmla="*/ 223838 h 277177"/>
                <a:gd name="connsiteX15" fmla="*/ 223838 w 249555"/>
                <a:gd name="connsiteY15" fmla="*/ 138113 h 277177"/>
                <a:gd name="connsiteX16" fmla="*/ 198120 w 249555"/>
                <a:gd name="connsiteY16" fmla="*/ 51435 h 277177"/>
                <a:gd name="connsiteX17" fmla="*/ 125730 w 249555"/>
                <a:gd name="connsiteY17" fmla="*/ 20955 h 277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9555" h="277177">
                  <a:moveTo>
                    <a:pt x="124778" y="277177"/>
                  </a:moveTo>
                  <a:cubicBezTo>
                    <a:pt x="86678" y="277177"/>
                    <a:pt x="55245" y="264795"/>
                    <a:pt x="33338" y="239077"/>
                  </a:cubicBezTo>
                  <a:cubicBezTo>
                    <a:pt x="10478" y="213360"/>
                    <a:pt x="0" y="180975"/>
                    <a:pt x="0" y="140017"/>
                  </a:cubicBezTo>
                  <a:cubicBezTo>
                    <a:pt x="0" y="96202"/>
                    <a:pt x="11430" y="61913"/>
                    <a:pt x="35243" y="37147"/>
                  </a:cubicBezTo>
                  <a:cubicBezTo>
                    <a:pt x="59055" y="12382"/>
                    <a:pt x="89535" y="0"/>
                    <a:pt x="127635" y="0"/>
                  </a:cubicBezTo>
                  <a:cubicBezTo>
                    <a:pt x="165735" y="0"/>
                    <a:pt x="195263" y="12382"/>
                    <a:pt x="217170" y="37147"/>
                  </a:cubicBezTo>
                  <a:cubicBezTo>
                    <a:pt x="239078" y="61913"/>
                    <a:pt x="249555" y="96202"/>
                    <a:pt x="249555" y="139065"/>
                  </a:cubicBezTo>
                  <a:cubicBezTo>
                    <a:pt x="249555" y="180022"/>
                    <a:pt x="238125" y="213360"/>
                    <a:pt x="216218" y="239077"/>
                  </a:cubicBezTo>
                  <a:cubicBezTo>
                    <a:pt x="193358" y="263842"/>
                    <a:pt x="162878" y="277177"/>
                    <a:pt x="124778" y="277177"/>
                  </a:cubicBezTo>
                  <a:close/>
                  <a:moveTo>
                    <a:pt x="125730" y="20955"/>
                  </a:moveTo>
                  <a:cubicBezTo>
                    <a:pt x="94298" y="20955"/>
                    <a:pt x="69533" y="31432"/>
                    <a:pt x="51435" y="52388"/>
                  </a:cubicBezTo>
                  <a:cubicBezTo>
                    <a:pt x="33338" y="73342"/>
                    <a:pt x="23813" y="102870"/>
                    <a:pt x="23813" y="140017"/>
                  </a:cubicBezTo>
                  <a:cubicBezTo>
                    <a:pt x="23813" y="174307"/>
                    <a:pt x="32385" y="202882"/>
                    <a:pt x="50483" y="223838"/>
                  </a:cubicBezTo>
                  <a:cubicBezTo>
                    <a:pt x="68580" y="244792"/>
                    <a:pt x="93345" y="255270"/>
                    <a:pt x="124778" y="255270"/>
                  </a:cubicBezTo>
                  <a:cubicBezTo>
                    <a:pt x="156210" y="255270"/>
                    <a:pt x="180975" y="244792"/>
                    <a:pt x="198120" y="223838"/>
                  </a:cubicBezTo>
                  <a:cubicBezTo>
                    <a:pt x="215265" y="202882"/>
                    <a:pt x="223838" y="174307"/>
                    <a:pt x="223838" y="138113"/>
                  </a:cubicBezTo>
                  <a:cubicBezTo>
                    <a:pt x="223838" y="100013"/>
                    <a:pt x="215265" y="71438"/>
                    <a:pt x="198120" y="51435"/>
                  </a:cubicBezTo>
                  <a:cubicBezTo>
                    <a:pt x="181928" y="31432"/>
                    <a:pt x="157163" y="20955"/>
                    <a:pt x="125730" y="20955"/>
                  </a:cubicBez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" name="Forma Livre: Forma 56">
              <a:extLst>
                <a:ext uri="{FF2B5EF4-FFF2-40B4-BE49-F238E27FC236}">
                  <a16:creationId xmlns:a16="http://schemas.microsoft.com/office/drawing/2014/main" id="{4C90466D-5D2F-4BCA-B23B-1BACD8385116}"/>
                </a:ext>
              </a:extLst>
            </p:cNvPr>
            <p:cNvSpPr/>
            <p:nvPr/>
          </p:nvSpPr>
          <p:spPr>
            <a:xfrm>
              <a:off x="4474844" y="6378892"/>
              <a:ext cx="203835" cy="272414"/>
            </a:xfrm>
            <a:custGeom>
              <a:avLst/>
              <a:gdLst>
                <a:gd name="connsiteX0" fmla="*/ 180023 w 203835"/>
                <a:gd name="connsiteY0" fmla="*/ 272415 h 272414"/>
                <a:gd name="connsiteX1" fmla="*/ 180023 w 203835"/>
                <a:gd name="connsiteY1" fmla="*/ 118110 h 272414"/>
                <a:gd name="connsiteX2" fmla="*/ 111443 w 203835"/>
                <a:gd name="connsiteY2" fmla="*/ 22860 h 272414"/>
                <a:gd name="connsiteX3" fmla="*/ 48578 w 203835"/>
                <a:gd name="connsiteY3" fmla="*/ 50482 h 272414"/>
                <a:gd name="connsiteX4" fmla="*/ 23813 w 203835"/>
                <a:gd name="connsiteY4" fmla="*/ 120015 h 272414"/>
                <a:gd name="connsiteX5" fmla="*/ 23813 w 203835"/>
                <a:gd name="connsiteY5" fmla="*/ 271463 h 272414"/>
                <a:gd name="connsiteX6" fmla="*/ 0 w 203835"/>
                <a:gd name="connsiteY6" fmla="*/ 271463 h 272414"/>
                <a:gd name="connsiteX7" fmla="*/ 0 w 203835"/>
                <a:gd name="connsiteY7" fmla="*/ 6668 h 272414"/>
                <a:gd name="connsiteX8" fmla="*/ 23813 w 203835"/>
                <a:gd name="connsiteY8" fmla="*/ 6668 h 272414"/>
                <a:gd name="connsiteX9" fmla="*/ 23813 w 203835"/>
                <a:gd name="connsiteY9" fmla="*/ 54293 h 272414"/>
                <a:gd name="connsiteX10" fmla="*/ 24765 w 203835"/>
                <a:gd name="connsiteY10" fmla="*/ 54293 h 272414"/>
                <a:gd name="connsiteX11" fmla="*/ 115253 w 203835"/>
                <a:gd name="connsiteY11" fmla="*/ 0 h 272414"/>
                <a:gd name="connsiteX12" fmla="*/ 180975 w 203835"/>
                <a:gd name="connsiteY12" fmla="*/ 28575 h 272414"/>
                <a:gd name="connsiteX13" fmla="*/ 203835 w 203835"/>
                <a:gd name="connsiteY13" fmla="*/ 110490 h 272414"/>
                <a:gd name="connsiteX14" fmla="*/ 203835 w 203835"/>
                <a:gd name="connsiteY14" fmla="*/ 271463 h 272414"/>
                <a:gd name="connsiteX15" fmla="*/ 180023 w 203835"/>
                <a:gd name="connsiteY15" fmla="*/ 271463 h 27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3835" h="272414">
                  <a:moveTo>
                    <a:pt x="180023" y="272415"/>
                  </a:moveTo>
                  <a:lnTo>
                    <a:pt x="180023" y="118110"/>
                  </a:lnTo>
                  <a:cubicBezTo>
                    <a:pt x="180023" y="54293"/>
                    <a:pt x="157163" y="22860"/>
                    <a:pt x="111443" y="22860"/>
                  </a:cubicBezTo>
                  <a:cubicBezTo>
                    <a:pt x="85725" y="22860"/>
                    <a:pt x="64770" y="32385"/>
                    <a:pt x="48578" y="50482"/>
                  </a:cubicBezTo>
                  <a:cubicBezTo>
                    <a:pt x="32385" y="69532"/>
                    <a:pt x="23813" y="92393"/>
                    <a:pt x="23813" y="120015"/>
                  </a:cubicBezTo>
                  <a:lnTo>
                    <a:pt x="23813" y="271463"/>
                  </a:lnTo>
                  <a:lnTo>
                    <a:pt x="0" y="271463"/>
                  </a:lnTo>
                  <a:lnTo>
                    <a:pt x="0" y="6668"/>
                  </a:lnTo>
                  <a:lnTo>
                    <a:pt x="23813" y="6668"/>
                  </a:lnTo>
                  <a:lnTo>
                    <a:pt x="23813" y="54293"/>
                  </a:lnTo>
                  <a:lnTo>
                    <a:pt x="24765" y="54293"/>
                  </a:lnTo>
                  <a:cubicBezTo>
                    <a:pt x="43815" y="18097"/>
                    <a:pt x="74295" y="0"/>
                    <a:pt x="115253" y="0"/>
                  </a:cubicBezTo>
                  <a:cubicBezTo>
                    <a:pt x="143828" y="0"/>
                    <a:pt x="165735" y="9525"/>
                    <a:pt x="180975" y="28575"/>
                  </a:cubicBezTo>
                  <a:cubicBezTo>
                    <a:pt x="196215" y="47625"/>
                    <a:pt x="203835" y="74295"/>
                    <a:pt x="203835" y="110490"/>
                  </a:cubicBezTo>
                  <a:lnTo>
                    <a:pt x="203835" y="271463"/>
                  </a:lnTo>
                  <a:lnTo>
                    <a:pt x="180023" y="271463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" name="Forma Livre: Forma 57">
              <a:extLst>
                <a:ext uri="{FF2B5EF4-FFF2-40B4-BE49-F238E27FC236}">
                  <a16:creationId xmlns:a16="http://schemas.microsoft.com/office/drawing/2014/main" id="{ECD3AF39-8D42-479B-B10A-22FCB5E39A2C}"/>
                </a:ext>
              </a:extLst>
            </p:cNvPr>
            <p:cNvSpPr/>
            <p:nvPr/>
          </p:nvSpPr>
          <p:spPr>
            <a:xfrm>
              <a:off x="4725352" y="6255067"/>
              <a:ext cx="148590" cy="396239"/>
            </a:xfrm>
            <a:custGeom>
              <a:avLst/>
              <a:gdLst>
                <a:gd name="connsiteX0" fmla="*/ 148590 w 148590"/>
                <a:gd name="connsiteY0" fmla="*/ 29527 h 396239"/>
                <a:gd name="connsiteX1" fmla="*/ 120015 w 148590"/>
                <a:gd name="connsiteY1" fmla="*/ 21907 h 396239"/>
                <a:gd name="connsiteX2" fmla="*/ 71438 w 148590"/>
                <a:gd name="connsiteY2" fmla="*/ 87630 h 396239"/>
                <a:gd name="connsiteX3" fmla="*/ 71438 w 148590"/>
                <a:gd name="connsiteY3" fmla="*/ 131445 h 396239"/>
                <a:gd name="connsiteX4" fmla="*/ 140970 w 148590"/>
                <a:gd name="connsiteY4" fmla="*/ 131445 h 396239"/>
                <a:gd name="connsiteX5" fmla="*/ 140970 w 148590"/>
                <a:gd name="connsiteY5" fmla="*/ 153352 h 396239"/>
                <a:gd name="connsiteX6" fmla="*/ 71438 w 148590"/>
                <a:gd name="connsiteY6" fmla="*/ 153352 h 396239"/>
                <a:gd name="connsiteX7" fmla="*/ 71438 w 148590"/>
                <a:gd name="connsiteY7" fmla="*/ 396240 h 396239"/>
                <a:gd name="connsiteX8" fmla="*/ 47625 w 148590"/>
                <a:gd name="connsiteY8" fmla="*/ 396240 h 396239"/>
                <a:gd name="connsiteX9" fmla="*/ 47625 w 148590"/>
                <a:gd name="connsiteY9" fmla="*/ 153352 h 396239"/>
                <a:gd name="connsiteX10" fmla="*/ 0 w 148590"/>
                <a:gd name="connsiteY10" fmla="*/ 153352 h 396239"/>
                <a:gd name="connsiteX11" fmla="*/ 0 w 148590"/>
                <a:gd name="connsiteY11" fmla="*/ 131445 h 396239"/>
                <a:gd name="connsiteX12" fmla="*/ 47625 w 148590"/>
                <a:gd name="connsiteY12" fmla="*/ 131445 h 396239"/>
                <a:gd name="connsiteX13" fmla="*/ 47625 w 148590"/>
                <a:gd name="connsiteY13" fmla="*/ 85725 h 396239"/>
                <a:gd name="connsiteX14" fmla="*/ 68580 w 148590"/>
                <a:gd name="connsiteY14" fmla="*/ 21907 h 396239"/>
                <a:gd name="connsiteX15" fmla="*/ 120967 w 148590"/>
                <a:gd name="connsiteY15" fmla="*/ 0 h 396239"/>
                <a:gd name="connsiteX16" fmla="*/ 148590 w 148590"/>
                <a:gd name="connsiteY16" fmla="*/ 4763 h 396239"/>
                <a:gd name="connsiteX17" fmla="*/ 148590 w 148590"/>
                <a:gd name="connsiteY17" fmla="*/ 29527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8590" h="396239">
                  <a:moveTo>
                    <a:pt x="148590" y="29527"/>
                  </a:moveTo>
                  <a:cubicBezTo>
                    <a:pt x="141922" y="24765"/>
                    <a:pt x="132397" y="21907"/>
                    <a:pt x="120015" y="21907"/>
                  </a:cubicBezTo>
                  <a:cubicBezTo>
                    <a:pt x="87630" y="21907"/>
                    <a:pt x="71438" y="43815"/>
                    <a:pt x="71438" y="87630"/>
                  </a:cubicBezTo>
                  <a:lnTo>
                    <a:pt x="71438" y="131445"/>
                  </a:lnTo>
                  <a:lnTo>
                    <a:pt x="140970" y="131445"/>
                  </a:lnTo>
                  <a:lnTo>
                    <a:pt x="140970" y="153352"/>
                  </a:lnTo>
                  <a:lnTo>
                    <a:pt x="71438" y="153352"/>
                  </a:lnTo>
                  <a:lnTo>
                    <a:pt x="71438" y="396240"/>
                  </a:lnTo>
                  <a:lnTo>
                    <a:pt x="47625" y="396240"/>
                  </a:lnTo>
                  <a:lnTo>
                    <a:pt x="47625" y="153352"/>
                  </a:lnTo>
                  <a:lnTo>
                    <a:pt x="0" y="153352"/>
                  </a:lnTo>
                  <a:lnTo>
                    <a:pt x="0" y="131445"/>
                  </a:lnTo>
                  <a:lnTo>
                    <a:pt x="47625" y="131445"/>
                  </a:lnTo>
                  <a:lnTo>
                    <a:pt x="47625" y="85725"/>
                  </a:lnTo>
                  <a:cubicBezTo>
                    <a:pt x="47625" y="58102"/>
                    <a:pt x="54292" y="36195"/>
                    <a:pt x="68580" y="21907"/>
                  </a:cubicBezTo>
                  <a:cubicBezTo>
                    <a:pt x="82867" y="7620"/>
                    <a:pt x="100013" y="0"/>
                    <a:pt x="120967" y="0"/>
                  </a:cubicBezTo>
                  <a:cubicBezTo>
                    <a:pt x="132397" y="0"/>
                    <a:pt x="141922" y="1905"/>
                    <a:pt x="148590" y="4763"/>
                  </a:cubicBezTo>
                  <a:lnTo>
                    <a:pt x="148590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" name="Forma Livre: Forma 58">
              <a:extLst>
                <a:ext uri="{FF2B5EF4-FFF2-40B4-BE49-F238E27FC236}">
                  <a16:creationId xmlns:a16="http://schemas.microsoft.com/office/drawing/2014/main" id="{446CB735-7015-467F-97CB-ECEC1221514C}"/>
                </a:ext>
              </a:extLst>
            </p:cNvPr>
            <p:cNvSpPr/>
            <p:nvPr/>
          </p:nvSpPr>
          <p:spPr>
            <a:xfrm>
              <a:off x="2284095" y="6815137"/>
              <a:ext cx="99059" cy="180022"/>
            </a:xfrm>
            <a:custGeom>
              <a:avLst/>
              <a:gdLst>
                <a:gd name="connsiteX0" fmla="*/ 0 w 99059"/>
                <a:gd name="connsiteY0" fmla="*/ 180023 h 180022"/>
                <a:gd name="connsiteX1" fmla="*/ 0 w 99059"/>
                <a:gd name="connsiteY1" fmla="*/ 0 h 180022"/>
                <a:gd name="connsiteX2" fmla="*/ 14288 w 99059"/>
                <a:gd name="connsiteY2" fmla="*/ 0 h 180022"/>
                <a:gd name="connsiteX3" fmla="*/ 14288 w 99059"/>
                <a:gd name="connsiteY3" fmla="*/ 168593 h 180022"/>
                <a:gd name="connsiteX4" fmla="*/ 99060 w 99059"/>
                <a:gd name="connsiteY4" fmla="*/ 168593 h 180022"/>
                <a:gd name="connsiteX5" fmla="*/ 99060 w 99059"/>
                <a:gd name="connsiteY5" fmla="*/ 180023 h 180022"/>
                <a:gd name="connsiteX6" fmla="*/ 0 w 99059"/>
                <a:gd name="connsiteY6" fmla="*/ 18002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59" h="180022">
                  <a:moveTo>
                    <a:pt x="0" y="180023"/>
                  </a:moveTo>
                  <a:lnTo>
                    <a:pt x="0" y="0"/>
                  </a:lnTo>
                  <a:lnTo>
                    <a:pt x="14288" y="0"/>
                  </a:lnTo>
                  <a:lnTo>
                    <a:pt x="14288" y="168593"/>
                  </a:lnTo>
                  <a:lnTo>
                    <a:pt x="99060" y="168593"/>
                  </a:lnTo>
                  <a:lnTo>
                    <a:pt x="99060" y="180023"/>
                  </a:lnTo>
                  <a:lnTo>
                    <a:pt x="0" y="18002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" name="Forma Livre: Forma 59">
              <a:extLst>
                <a:ext uri="{FF2B5EF4-FFF2-40B4-BE49-F238E27FC236}">
                  <a16:creationId xmlns:a16="http://schemas.microsoft.com/office/drawing/2014/main" id="{239F3403-F796-4669-B9F0-62154571034F}"/>
                </a:ext>
              </a:extLst>
            </p:cNvPr>
            <p:cNvSpPr/>
            <p:nvPr/>
          </p:nvSpPr>
          <p:spPr>
            <a:xfrm>
              <a:off x="2417445" y="6815137"/>
              <a:ext cx="170497" cy="180022"/>
            </a:xfrm>
            <a:custGeom>
              <a:avLst/>
              <a:gdLst>
                <a:gd name="connsiteX0" fmla="*/ 155258 w 170497"/>
                <a:gd name="connsiteY0" fmla="*/ 180023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2 w 170497"/>
                <a:gd name="connsiteY3" fmla="*/ 180023 h 180022"/>
                <a:gd name="connsiteX4" fmla="*/ 0 w 170497"/>
                <a:gd name="connsiteY4" fmla="*/ 180023 h 180022"/>
                <a:gd name="connsiteX5" fmla="*/ 79058 w 170497"/>
                <a:gd name="connsiteY5" fmla="*/ 0 h 180022"/>
                <a:gd name="connsiteX6" fmla="*/ 92392 w 170497"/>
                <a:gd name="connsiteY6" fmla="*/ 0 h 180022"/>
                <a:gd name="connsiteX7" fmla="*/ 170498 w 170497"/>
                <a:gd name="connsiteY7" fmla="*/ 180023 h 180022"/>
                <a:gd name="connsiteX8" fmla="*/ 155258 w 170497"/>
                <a:gd name="connsiteY8" fmla="*/ 180023 h 180022"/>
                <a:gd name="connsiteX9" fmla="*/ 90487 w 170497"/>
                <a:gd name="connsiteY9" fmla="*/ 28575 h 180022"/>
                <a:gd name="connsiteX10" fmla="*/ 87630 w 170497"/>
                <a:gd name="connsiteY10" fmla="*/ 20955 h 180022"/>
                <a:gd name="connsiteX11" fmla="*/ 85725 w 170497"/>
                <a:gd name="connsiteY11" fmla="*/ 14288 h 180022"/>
                <a:gd name="connsiteX12" fmla="*/ 84773 w 170497"/>
                <a:gd name="connsiteY12" fmla="*/ 14288 h 180022"/>
                <a:gd name="connsiteX13" fmla="*/ 80010 w 170497"/>
                <a:gd name="connsiteY13" fmla="*/ 27623 h 180022"/>
                <a:gd name="connsiteX14" fmla="*/ 44767 w 170497"/>
                <a:gd name="connsiteY14" fmla="*/ 111443 h 180022"/>
                <a:gd name="connsiteX15" fmla="*/ 125730 w 170497"/>
                <a:gd name="connsiteY15" fmla="*/ 111443 h 180022"/>
                <a:gd name="connsiteX16" fmla="*/ 90487 w 170497"/>
                <a:gd name="connsiteY16" fmla="*/ 28575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3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2" y="180023"/>
                  </a:lnTo>
                  <a:lnTo>
                    <a:pt x="0" y="180023"/>
                  </a:lnTo>
                  <a:lnTo>
                    <a:pt x="79058" y="0"/>
                  </a:lnTo>
                  <a:lnTo>
                    <a:pt x="92392" y="0"/>
                  </a:lnTo>
                  <a:lnTo>
                    <a:pt x="170498" y="180023"/>
                  </a:lnTo>
                  <a:lnTo>
                    <a:pt x="155258" y="180023"/>
                  </a:lnTo>
                  <a:close/>
                  <a:moveTo>
                    <a:pt x="90487" y="28575"/>
                  </a:moveTo>
                  <a:cubicBezTo>
                    <a:pt x="89535" y="25718"/>
                    <a:pt x="88583" y="23813"/>
                    <a:pt x="87630" y="20955"/>
                  </a:cubicBezTo>
                  <a:cubicBezTo>
                    <a:pt x="86677" y="19050"/>
                    <a:pt x="86677" y="17145"/>
                    <a:pt x="85725" y="14288"/>
                  </a:cubicBezTo>
                  <a:lnTo>
                    <a:pt x="84773" y="14288"/>
                  </a:lnTo>
                  <a:cubicBezTo>
                    <a:pt x="82867" y="20002"/>
                    <a:pt x="81915" y="23813"/>
                    <a:pt x="80010" y="27623"/>
                  </a:cubicBezTo>
                  <a:lnTo>
                    <a:pt x="44767" y="111443"/>
                  </a:lnTo>
                  <a:lnTo>
                    <a:pt x="125730" y="111443"/>
                  </a:lnTo>
                  <a:lnTo>
                    <a:pt x="90487" y="2857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" name="Forma Livre: Forma 60">
              <a:extLst>
                <a:ext uri="{FF2B5EF4-FFF2-40B4-BE49-F238E27FC236}">
                  <a16:creationId xmlns:a16="http://schemas.microsoft.com/office/drawing/2014/main" id="{DC89C677-80BF-48F2-83B1-225B26376F68}"/>
                </a:ext>
              </a:extLst>
            </p:cNvPr>
            <p:cNvSpPr/>
            <p:nvPr/>
          </p:nvSpPr>
          <p:spPr>
            <a:xfrm>
              <a:off x="2573655" y="6815137"/>
              <a:ext cx="136207" cy="180022"/>
            </a:xfrm>
            <a:custGeom>
              <a:avLst/>
              <a:gdLst>
                <a:gd name="connsiteX0" fmla="*/ 75247 w 136207"/>
                <a:gd name="connsiteY0" fmla="*/ 11430 h 180022"/>
                <a:gd name="connsiteX1" fmla="*/ 75247 w 136207"/>
                <a:gd name="connsiteY1" fmla="*/ 180023 h 180022"/>
                <a:gd name="connsiteX2" fmla="*/ 60960 w 136207"/>
                <a:gd name="connsiteY2" fmla="*/ 180023 h 180022"/>
                <a:gd name="connsiteX3" fmla="*/ 60960 w 136207"/>
                <a:gd name="connsiteY3" fmla="*/ 11430 h 180022"/>
                <a:gd name="connsiteX4" fmla="*/ 0 w 136207"/>
                <a:gd name="connsiteY4" fmla="*/ 11430 h 180022"/>
                <a:gd name="connsiteX5" fmla="*/ 0 w 136207"/>
                <a:gd name="connsiteY5" fmla="*/ 0 h 180022"/>
                <a:gd name="connsiteX6" fmla="*/ 136207 w 136207"/>
                <a:gd name="connsiteY6" fmla="*/ 0 h 180022"/>
                <a:gd name="connsiteX7" fmla="*/ 136207 w 136207"/>
                <a:gd name="connsiteY7" fmla="*/ 11430 h 180022"/>
                <a:gd name="connsiteX8" fmla="*/ 75247 w 136207"/>
                <a:gd name="connsiteY8" fmla="*/ 11430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" h="180022">
                  <a:moveTo>
                    <a:pt x="75247" y="11430"/>
                  </a:moveTo>
                  <a:lnTo>
                    <a:pt x="75247" y="180023"/>
                  </a:lnTo>
                  <a:lnTo>
                    <a:pt x="60960" y="180023"/>
                  </a:lnTo>
                  <a:lnTo>
                    <a:pt x="60960" y="11430"/>
                  </a:lnTo>
                  <a:lnTo>
                    <a:pt x="0" y="11430"/>
                  </a:lnTo>
                  <a:lnTo>
                    <a:pt x="0" y="0"/>
                  </a:lnTo>
                  <a:lnTo>
                    <a:pt x="136207" y="0"/>
                  </a:lnTo>
                  <a:lnTo>
                    <a:pt x="136207" y="11430"/>
                  </a:lnTo>
                  <a:lnTo>
                    <a:pt x="75247" y="1143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" name="Forma Livre: Forma 61">
              <a:extLst>
                <a:ext uri="{FF2B5EF4-FFF2-40B4-BE49-F238E27FC236}">
                  <a16:creationId xmlns:a16="http://schemas.microsoft.com/office/drawing/2014/main" id="{F7FF4A37-5943-40FD-A77D-E087F605C876}"/>
                </a:ext>
              </a:extLst>
            </p:cNvPr>
            <p:cNvSpPr/>
            <p:nvPr/>
          </p:nvSpPr>
          <p:spPr>
            <a:xfrm>
              <a:off x="2693669" y="6815137"/>
              <a:ext cx="170497" cy="180022"/>
            </a:xfrm>
            <a:custGeom>
              <a:avLst/>
              <a:gdLst>
                <a:gd name="connsiteX0" fmla="*/ 155258 w 170497"/>
                <a:gd name="connsiteY0" fmla="*/ 180023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3 w 170497"/>
                <a:gd name="connsiteY3" fmla="*/ 180023 h 180022"/>
                <a:gd name="connsiteX4" fmla="*/ 0 w 170497"/>
                <a:gd name="connsiteY4" fmla="*/ 180023 h 180022"/>
                <a:gd name="connsiteX5" fmla="*/ 79058 w 170497"/>
                <a:gd name="connsiteY5" fmla="*/ 0 h 180022"/>
                <a:gd name="connsiteX6" fmla="*/ 92393 w 170497"/>
                <a:gd name="connsiteY6" fmla="*/ 0 h 180022"/>
                <a:gd name="connsiteX7" fmla="*/ 170498 w 170497"/>
                <a:gd name="connsiteY7" fmla="*/ 180023 h 180022"/>
                <a:gd name="connsiteX8" fmla="*/ 155258 w 170497"/>
                <a:gd name="connsiteY8" fmla="*/ 180023 h 180022"/>
                <a:gd name="connsiteX9" fmla="*/ 90488 w 170497"/>
                <a:gd name="connsiteY9" fmla="*/ 28575 h 180022"/>
                <a:gd name="connsiteX10" fmla="*/ 87630 w 170497"/>
                <a:gd name="connsiteY10" fmla="*/ 20955 h 180022"/>
                <a:gd name="connsiteX11" fmla="*/ 85725 w 170497"/>
                <a:gd name="connsiteY11" fmla="*/ 14288 h 180022"/>
                <a:gd name="connsiteX12" fmla="*/ 84773 w 170497"/>
                <a:gd name="connsiteY12" fmla="*/ 14288 h 180022"/>
                <a:gd name="connsiteX13" fmla="*/ 80010 w 170497"/>
                <a:gd name="connsiteY13" fmla="*/ 27623 h 180022"/>
                <a:gd name="connsiteX14" fmla="*/ 44768 w 170497"/>
                <a:gd name="connsiteY14" fmla="*/ 111443 h 180022"/>
                <a:gd name="connsiteX15" fmla="*/ 125730 w 170497"/>
                <a:gd name="connsiteY15" fmla="*/ 111443 h 180022"/>
                <a:gd name="connsiteX16" fmla="*/ 90488 w 170497"/>
                <a:gd name="connsiteY16" fmla="*/ 28575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3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3" y="180023"/>
                  </a:lnTo>
                  <a:lnTo>
                    <a:pt x="0" y="180023"/>
                  </a:lnTo>
                  <a:lnTo>
                    <a:pt x="79058" y="0"/>
                  </a:lnTo>
                  <a:lnTo>
                    <a:pt x="92393" y="0"/>
                  </a:lnTo>
                  <a:lnTo>
                    <a:pt x="170498" y="180023"/>
                  </a:lnTo>
                  <a:lnTo>
                    <a:pt x="155258" y="180023"/>
                  </a:lnTo>
                  <a:close/>
                  <a:moveTo>
                    <a:pt x="90488" y="28575"/>
                  </a:moveTo>
                  <a:cubicBezTo>
                    <a:pt x="89535" y="25718"/>
                    <a:pt x="88583" y="23813"/>
                    <a:pt x="87630" y="20955"/>
                  </a:cubicBezTo>
                  <a:cubicBezTo>
                    <a:pt x="86678" y="19050"/>
                    <a:pt x="86678" y="17145"/>
                    <a:pt x="85725" y="14288"/>
                  </a:cubicBezTo>
                  <a:lnTo>
                    <a:pt x="84773" y="14288"/>
                  </a:lnTo>
                  <a:cubicBezTo>
                    <a:pt x="82868" y="20002"/>
                    <a:pt x="81915" y="23813"/>
                    <a:pt x="80010" y="27623"/>
                  </a:cubicBezTo>
                  <a:lnTo>
                    <a:pt x="44768" y="111443"/>
                  </a:lnTo>
                  <a:lnTo>
                    <a:pt x="125730" y="111443"/>
                  </a:lnTo>
                  <a:lnTo>
                    <a:pt x="90488" y="2857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" name="Forma Livre: Forma 62">
              <a:extLst>
                <a:ext uri="{FF2B5EF4-FFF2-40B4-BE49-F238E27FC236}">
                  <a16:creationId xmlns:a16="http://schemas.microsoft.com/office/drawing/2014/main" id="{84E5B946-6FF0-4A2B-BB6C-554828351A5E}"/>
                </a:ext>
              </a:extLst>
            </p:cNvPr>
            <p:cNvSpPr/>
            <p:nvPr/>
          </p:nvSpPr>
          <p:spPr>
            <a:xfrm>
              <a:off x="2900362" y="6814185"/>
              <a:ext cx="183832" cy="180975"/>
            </a:xfrm>
            <a:custGeom>
              <a:avLst/>
              <a:gdLst>
                <a:gd name="connsiteX0" fmla="*/ 169545 w 183832"/>
                <a:gd name="connsiteY0" fmla="*/ 180975 h 180975"/>
                <a:gd name="connsiteX1" fmla="*/ 169545 w 183832"/>
                <a:gd name="connsiteY1" fmla="*/ 53340 h 180975"/>
                <a:gd name="connsiteX2" fmla="*/ 171450 w 183832"/>
                <a:gd name="connsiteY2" fmla="*/ 26670 h 180975"/>
                <a:gd name="connsiteX3" fmla="*/ 170497 w 183832"/>
                <a:gd name="connsiteY3" fmla="*/ 26670 h 180975"/>
                <a:gd name="connsiteX4" fmla="*/ 163830 w 183832"/>
                <a:gd name="connsiteY4" fmla="*/ 41910 h 180975"/>
                <a:gd name="connsiteX5" fmla="*/ 94297 w 183832"/>
                <a:gd name="connsiteY5" fmla="*/ 180975 h 180975"/>
                <a:gd name="connsiteX6" fmla="*/ 89535 w 183832"/>
                <a:gd name="connsiteY6" fmla="*/ 180975 h 180975"/>
                <a:gd name="connsiteX7" fmla="*/ 20003 w 183832"/>
                <a:gd name="connsiteY7" fmla="*/ 42863 h 180975"/>
                <a:gd name="connsiteX8" fmla="*/ 13335 w 183832"/>
                <a:gd name="connsiteY8" fmla="*/ 25717 h 180975"/>
                <a:gd name="connsiteX9" fmla="*/ 12382 w 183832"/>
                <a:gd name="connsiteY9" fmla="*/ 25717 h 180975"/>
                <a:gd name="connsiteX10" fmla="*/ 13335 w 183832"/>
                <a:gd name="connsiteY10" fmla="*/ 49530 h 180975"/>
                <a:gd name="connsiteX11" fmla="*/ 13335 w 183832"/>
                <a:gd name="connsiteY11" fmla="*/ 180022 h 180975"/>
                <a:gd name="connsiteX12" fmla="*/ 0 w 183832"/>
                <a:gd name="connsiteY12" fmla="*/ 180022 h 180975"/>
                <a:gd name="connsiteX13" fmla="*/ 0 w 183832"/>
                <a:gd name="connsiteY13" fmla="*/ 0 h 180975"/>
                <a:gd name="connsiteX14" fmla="*/ 12382 w 183832"/>
                <a:gd name="connsiteY14" fmla="*/ 0 h 180975"/>
                <a:gd name="connsiteX15" fmla="*/ 85725 w 183832"/>
                <a:gd name="connsiteY15" fmla="*/ 144780 h 180975"/>
                <a:gd name="connsiteX16" fmla="*/ 87630 w 183832"/>
                <a:gd name="connsiteY16" fmla="*/ 148590 h 180975"/>
                <a:gd name="connsiteX17" fmla="*/ 89535 w 183832"/>
                <a:gd name="connsiteY17" fmla="*/ 152400 h 180975"/>
                <a:gd name="connsiteX18" fmla="*/ 92393 w 183832"/>
                <a:gd name="connsiteY18" fmla="*/ 160020 h 180975"/>
                <a:gd name="connsiteX19" fmla="*/ 93345 w 183832"/>
                <a:gd name="connsiteY19" fmla="*/ 160020 h 180975"/>
                <a:gd name="connsiteX20" fmla="*/ 95250 w 183832"/>
                <a:gd name="connsiteY20" fmla="*/ 156210 h 180975"/>
                <a:gd name="connsiteX21" fmla="*/ 100013 w 183832"/>
                <a:gd name="connsiteY21" fmla="*/ 143827 h 180975"/>
                <a:gd name="connsiteX22" fmla="*/ 171450 w 183832"/>
                <a:gd name="connsiteY22" fmla="*/ 0 h 180975"/>
                <a:gd name="connsiteX23" fmla="*/ 183832 w 183832"/>
                <a:gd name="connsiteY23" fmla="*/ 0 h 180975"/>
                <a:gd name="connsiteX24" fmla="*/ 183832 w 183832"/>
                <a:gd name="connsiteY24" fmla="*/ 180022 h 180975"/>
                <a:gd name="connsiteX25" fmla="*/ 169545 w 183832"/>
                <a:gd name="connsiteY25" fmla="*/ 180022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3832" h="180975">
                  <a:moveTo>
                    <a:pt x="169545" y="180975"/>
                  </a:moveTo>
                  <a:lnTo>
                    <a:pt x="169545" y="53340"/>
                  </a:lnTo>
                  <a:cubicBezTo>
                    <a:pt x="169545" y="50482"/>
                    <a:pt x="170497" y="40957"/>
                    <a:pt x="171450" y="26670"/>
                  </a:cubicBezTo>
                  <a:lnTo>
                    <a:pt x="170497" y="26670"/>
                  </a:lnTo>
                  <a:cubicBezTo>
                    <a:pt x="167640" y="33338"/>
                    <a:pt x="165735" y="39052"/>
                    <a:pt x="163830" y="41910"/>
                  </a:cubicBezTo>
                  <a:lnTo>
                    <a:pt x="94297" y="180975"/>
                  </a:lnTo>
                  <a:lnTo>
                    <a:pt x="89535" y="180975"/>
                  </a:lnTo>
                  <a:lnTo>
                    <a:pt x="20003" y="42863"/>
                  </a:lnTo>
                  <a:cubicBezTo>
                    <a:pt x="18097" y="38100"/>
                    <a:pt x="15240" y="32385"/>
                    <a:pt x="13335" y="25717"/>
                  </a:cubicBezTo>
                  <a:lnTo>
                    <a:pt x="12382" y="25717"/>
                  </a:lnTo>
                  <a:cubicBezTo>
                    <a:pt x="13335" y="33338"/>
                    <a:pt x="13335" y="41910"/>
                    <a:pt x="13335" y="49530"/>
                  </a:cubicBezTo>
                  <a:lnTo>
                    <a:pt x="13335" y="180022"/>
                  </a:lnTo>
                  <a:lnTo>
                    <a:pt x="0" y="180022"/>
                  </a:lnTo>
                  <a:lnTo>
                    <a:pt x="0" y="0"/>
                  </a:lnTo>
                  <a:lnTo>
                    <a:pt x="12382" y="0"/>
                  </a:lnTo>
                  <a:lnTo>
                    <a:pt x="85725" y="144780"/>
                  </a:lnTo>
                  <a:cubicBezTo>
                    <a:pt x="85725" y="145732"/>
                    <a:pt x="86678" y="146685"/>
                    <a:pt x="87630" y="148590"/>
                  </a:cubicBezTo>
                  <a:cubicBezTo>
                    <a:pt x="88582" y="149542"/>
                    <a:pt x="88582" y="151447"/>
                    <a:pt x="89535" y="152400"/>
                  </a:cubicBezTo>
                  <a:cubicBezTo>
                    <a:pt x="90488" y="154305"/>
                    <a:pt x="91440" y="157163"/>
                    <a:pt x="92393" y="160020"/>
                  </a:cubicBezTo>
                  <a:lnTo>
                    <a:pt x="93345" y="160020"/>
                  </a:lnTo>
                  <a:lnTo>
                    <a:pt x="95250" y="156210"/>
                  </a:lnTo>
                  <a:cubicBezTo>
                    <a:pt x="95250" y="156210"/>
                    <a:pt x="97155" y="151447"/>
                    <a:pt x="100013" y="143827"/>
                  </a:cubicBezTo>
                  <a:lnTo>
                    <a:pt x="171450" y="0"/>
                  </a:lnTo>
                  <a:lnTo>
                    <a:pt x="183832" y="0"/>
                  </a:lnTo>
                  <a:lnTo>
                    <a:pt x="183832" y="180022"/>
                  </a:lnTo>
                  <a:lnTo>
                    <a:pt x="169545" y="18002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91" name="Retângulo 90">
            <a:extLst>
              <a:ext uri="{FF2B5EF4-FFF2-40B4-BE49-F238E27FC236}">
                <a16:creationId xmlns:a16="http://schemas.microsoft.com/office/drawing/2014/main" id="{0CC79328-8403-44F2-96E8-71C5391F9600}"/>
              </a:ext>
            </a:extLst>
          </p:cNvPr>
          <p:cNvSpPr/>
          <p:nvPr userDrawn="1"/>
        </p:nvSpPr>
        <p:spPr>
          <a:xfrm>
            <a:off x="1228725" y="9440540"/>
            <a:ext cx="561975" cy="261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3521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Conteúd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Espaço Reservado para Imagem 94">
            <a:extLst>
              <a:ext uri="{FF2B5EF4-FFF2-40B4-BE49-F238E27FC236}">
                <a16:creationId xmlns:a16="http://schemas.microsoft.com/office/drawing/2014/main" id="{5E3061E8-2432-4B72-BEB4-9774740426F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667067" y="2426970"/>
            <a:ext cx="7620933" cy="5459730"/>
          </a:xfrm>
          <a:custGeom>
            <a:avLst/>
            <a:gdLst>
              <a:gd name="connsiteX0" fmla="*/ 0 w 7777282"/>
              <a:gd name="connsiteY0" fmla="*/ 0 h 10286999"/>
              <a:gd name="connsiteX1" fmla="*/ 7777282 w 7777282"/>
              <a:gd name="connsiteY1" fmla="*/ 0 h 10286999"/>
              <a:gd name="connsiteX2" fmla="*/ 7777282 w 7777282"/>
              <a:gd name="connsiteY2" fmla="*/ 10286999 h 10286999"/>
              <a:gd name="connsiteX3" fmla="*/ 0 w 7777282"/>
              <a:gd name="connsiteY3" fmla="*/ 10286999 h 1028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7282" h="10286999">
                <a:moveTo>
                  <a:pt x="0" y="0"/>
                </a:moveTo>
                <a:lnTo>
                  <a:pt x="7777282" y="0"/>
                </a:lnTo>
                <a:lnTo>
                  <a:pt x="7777282" y="10286999"/>
                </a:lnTo>
                <a:lnTo>
                  <a:pt x="0" y="1028699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800"/>
            </a:lvl1pPr>
          </a:lstStyle>
          <a:p>
            <a:endParaRPr lang="pt-BR"/>
          </a:p>
        </p:txBody>
      </p:sp>
      <p:grpSp>
        <p:nvGrpSpPr>
          <p:cNvPr id="21" name="Gráfico 6">
            <a:extLst>
              <a:ext uri="{FF2B5EF4-FFF2-40B4-BE49-F238E27FC236}">
                <a16:creationId xmlns:a16="http://schemas.microsoft.com/office/drawing/2014/main" id="{28128680-DEDA-49F1-BCD1-0646C8E1EF80}"/>
              </a:ext>
            </a:extLst>
          </p:cNvPr>
          <p:cNvGrpSpPr/>
          <p:nvPr/>
        </p:nvGrpSpPr>
        <p:grpSpPr>
          <a:xfrm>
            <a:off x="2046434" y="9375571"/>
            <a:ext cx="1658791" cy="391874"/>
            <a:chOff x="1204912" y="1114425"/>
            <a:chExt cx="3669030" cy="866775"/>
          </a:xfrm>
        </p:grpSpPr>
        <p:sp>
          <p:nvSpPr>
            <p:cNvPr id="73" name="Forma Livre: Forma 72">
              <a:extLst>
                <a:ext uri="{FF2B5EF4-FFF2-40B4-BE49-F238E27FC236}">
                  <a16:creationId xmlns:a16="http://schemas.microsoft.com/office/drawing/2014/main" id="{4B19D3FC-7105-4271-B613-437B3204CD04}"/>
                </a:ext>
              </a:extLst>
            </p:cNvPr>
            <p:cNvSpPr/>
            <p:nvPr/>
          </p:nvSpPr>
          <p:spPr>
            <a:xfrm>
              <a:off x="1674495" y="1115377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8 w 406717"/>
                <a:gd name="connsiteY1" fmla="*/ 0 h 406717"/>
                <a:gd name="connsiteX2" fmla="*/ 406718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8" y="0"/>
                  </a:lnTo>
                  <a:lnTo>
                    <a:pt x="406718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4" name="Forma Livre: Forma 73">
              <a:extLst>
                <a:ext uri="{FF2B5EF4-FFF2-40B4-BE49-F238E27FC236}">
                  <a16:creationId xmlns:a16="http://schemas.microsoft.com/office/drawing/2014/main" id="{6DCB8AB7-5414-42CC-A19C-823A6249670A}"/>
                </a:ext>
              </a:extLst>
            </p:cNvPr>
            <p:cNvSpPr/>
            <p:nvPr/>
          </p:nvSpPr>
          <p:spPr>
            <a:xfrm>
              <a:off x="1204912" y="1574482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7 w 406717"/>
                <a:gd name="connsiteY1" fmla="*/ 0 h 406717"/>
                <a:gd name="connsiteX2" fmla="*/ 406717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7" y="0"/>
                  </a:lnTo>
                  <a:lnTo>
                    <a:pt x="406717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5" name="Forma Livre: Forma 74">
              <a:extLst>
                <a:ext uri="{FF2B5EF4-FFF2-40B4-BE49-F238E27FC236}">
                  <a16:creationId xmlns:a16="http://schemas.microsoft.com/office/drawing/2014/main" id="{78E30F5F-A3CB-4143-BD51-E39736E1BFBA}"/>
                </a:ext>
              </a:extLst>
            </p:cNvPr>
            <p:cNvSpPr/>
            <p:nvPr/>
          </p:nvSpPr>
          <p:spPr>
            <a:xfrm>
              <a:off x="1674495" y="1574482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2 h 406717"/>
                <a:gd name="connsiteX6" fmla="*/ 351472 w 406717"/>
                <a:gd name="connsiteY6" fmla="*/ 351472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2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2"/>
                  </a:moveTo>
                  <a:lnTo>
                    <a:pt x="351472" y="351472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2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" name="Forma Livre: Forma 75">
              <a:extLst>
                <a:ext uri="{FF2B5EF4-FFF2-40B4-BE49-F238E27FC236}">
                  <a16:creationId xmlns:a16="http://schemas.microsoft.com/office/drawing/2014/main" id="{D5E84753-380E-471F-B395-1CDC3B4ECF38}"/>
                </a:ext>
              </a:extLst>
            </p:cNvPr>
            <p:cNvSpPr/>
            <p:nvPr/>
          </p:nvSpPr>
          <p:spPr>
            <a:xfrm>
              <a:off x="1204912" y="1114425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3 h 406717"/>
                <a:gd name="connsiteX6" fmla="*/ 351472 w 406717"/>
                <a:gd name="connsiteY6" fmla="*/ 351473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3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3"/>
                  </a:moveTo>
                  <a:lnTo>
                    <a:pt x="351472" y="351473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" name="Forma Livre: Forma 76">
              <a:extLst>
                <a:ext uri="{FF2B5EF4-FFF2-40B4-BE49-F238E27FC236}">
                  <a16:creationId xmlns:a16="http://schemas.microsoft.com/office/drawing/2014/main" id="{C1076EA9-4695-40B7-9BD7-0072BCEB04C1}"/>
                </a:ext>
              </a:extLst>
            </p:cNvPr>
            <p:cNvSpPr/>
            <p:nvPr/>
          </p:nvSpPr>
          <p:spPr>
            <a:xfrm>
              <a:off x="2284095" y="1120139"/>
              <a:ext cx="555307" cy="517207"/>
            </a:xfrm>
            <a:custGeom>
              <a:avLst/>
              <a:gdLst>
                <a:gd name="connsiteX0" fmla="*/ 555308 w 555307"/>
                <a:gd name="connsiteY0" fmla="*/ 517207 h 517207"/>
                <a:gd name="connsiteX1" fmla="*/ 470535 w 555307"/>
                <a:gd name="connsiteY1" fmla="*/ 517207 h 517207"/>
                <a:gd name="connsiteX2" fmla="*/ 470535 w 555307"/>
                <a:gd name="connsiteY2" fmla="*/ 182880 h 517207"/>
                <a:gd name="connsiteX3" fmla="*/ 475298 w 555307"/>
                <a:gd name="connsiteY3" fmla="*/ 81915 h 517207"/>
                <a:gd name="connsiteX4" fmla="*/ 473392 w 555307"/>
                <a:gd name="connsiteY4" fmla="*/ 81915 h 517207"/>
                <a:gd name="connsiteX5" fmla="*/ 459105 w 555307"/>
                <a:gd name="connsiteY5" fmla="*/ 130493 h 517207"/>
                <a:gd name="connsiteX6" fmla="*/ 304800 w 555307"/>
                <a:gd name="connsiteY6" fmla="*/ 517207 h 517207"/>
                <a:gd name="connsiteX7" fmla="*/ 245745 w 555307"/>
                <a:gd name="connsiteY7" fmla="*/ 517207 h 517207"/>
                <a:gd name="connsiteX8" fmla="*/ 91440 w 555307"/>
                <a:gd name="connsiteY8" fmla="*/ 133350 h 517207"/>
                <a:gd name="connsiteX9" fmla="*/ 78105 w 555307"/>
                <a:gd name="connsiteY9" fmla="*/ 81915 h 517207"/>
                <a:gd name="connsiteX10" fmla="*/ 76200 w 555307"/>
                <a:gd name="connsiteY10" fmla="*/ 81915 h 517207"/>
                <a:gd name="connsiteX11" fmla="*/ 79058 w 555307"/>
                <a:gd name="connsiteY11" fmla="*/ 182880 h 517207"/>
                <a:gd name="connsiteX12" fmla="*/ 79058 w 555307"/>
                <a:gd name="connsiteY12" fmla="*/ 516255 h 517207"/>
                <a:gd name="connsiteX13" fmla="*/ 0 w 555307"/>
                <a:gd name="connsiteY13" fmla="*/ 516255 h 517207"/>
                <a:gd name="connsiteX14" fmla="*/ 0 w 555307"/>
                <a:gd name="connsiteY14" fmla="*/ 952 h 517207"/>
                <a:gd name="connsiteX15" fmla="*/ 120967 w 555307"/>
                <a:gd name="connsiteY15" fmla="*/ 952 h 517207"/>
                <a:gd name="connsiteX16" fmla="*/ 257175 w 555307"/>
                <a:gd name="connsiteY16" fmla="*/ 344805 h 517207"/>
                <a:gd name="connsiteX17" fmla="*/ 277177 w 555307"/>
                <a:gd name="connsiteY17" fmla="*/ 403860 h 517207"/>
                <a:gd name="connsiteX18" fmla="*/ 279083 w 555307"/>
                <a:gd name="connsiteY18" fmla="*/ 403860 h 517207"/>
                <a:gd name="connsiteX19" fmla="*/ 300990 w 555307"/>
                <a:gd name="connsiteY19" fmla="*/ 342900 h 517207"/>
                <a:gd name="connsiteX20" fmla="*/ 439102 w 555307"/>
                <a:gd name="connsiteY20" fmla="*/ 0 h 517207"/>
                <a:gd name="connsiteX21" fmla="*/ 555308 w 555307"/>
                <a:gd name="connsiteY21" fmla="*/ 0 h 517207"/>
                <a:gd name="connsiteX22" fmla="*/ 555308 w 555307"/>
                <a:gd name="connsiteY22" fmla="*/ 517207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55307" h="517207">
                  <a:moveTo>
                    <a:pt x="555308" y="517207"/>
                  </a:moveTo>
                  <a:lnTo>
                    <a:pt x="470535" y="517207"/>
                  </a:lnTo>
                  <a:lnTo>
                    <a:pt x="470535" y="182880"/>
                  </a:lnTo>
                  <a:cubicBezTo>
                    <a:pt x="470535" y="155258"/>
                    <a:pt x="472440" y="121920"/>
                    <a:pt x="475298" y="81915"/>
                  </a:cubicBezTo>
                  <a:lnTo>
                    <a:pt x="473392" y="81915"/>
                  </a:lnTo>
                  <a:cubicBezTo>
                    <a:pt x="467677" y="104775"/>
                    <a:pt x="463867" y="120968"/>
                    <a:pt x="459105" y="130493"/>
                  </a:cubicBezTo>
                  <a:lnTo>
                    <a:pt x="304800" y="517207"/>
                  </a:lnTo>
                  <a:lnTo>
                    <a:pt x="245745" y="517207"/>
                  </a:lnTo>
                  <a:lnTo>
                    <a:pt x="91440" y="133350"/>
                  </a:lnTo>
                  <a:cubicBezTo>
                    <a:pt x="86677" y="121920"/>
                    <a:pt x="82867" y="104775"/>
                    <a:pt x="78105" y="81915"/>
                  </a:cubicBezTo>
                  <a:lnTo>
                    <a:pt x="76200" y="81915"/>
                  </a:lnTo>
                  <a:cubicBezTo>
                    <a:pt x="78105" y="102870"/>
                    <a:pt x="79058" y="136208"/>
                    <a:pt x="79058" y="182880"/>
                  </a:cubicBezTo>
                  <a:lnTo>
                    <a:pt x="79058" y="516255"/>
                  </a:lnTo>
                  <a:lnTo>
                    <a:pt x="0" y="516255"/>
                  </a:lnTo>
                  <a:lnTo>
                    <a:pt x="0" y="952"/>
                  </a:lnTo>
                  <a:lnTo>
                    <a:pt x="120967" y="952"/>
                  </a:lnTo>
                  <a:lnTo>
                    <a:pt x="257175" y="344805"/>
                  </a:lnTo>
                  <a:cubicBezTo>
                    <a:pt x="267652" y="371475"/>
                    <a:pt x="274320" y="390525"/>
                    <a:pt x="277177" y="403860"/>
                  </a:cubicBezTo>
                  <a:lnTo>
                    <a:pt x="279083" y="403860"/>
                  </a:lnTo>
                  <a:cubicBezTo>
                    <a:pt x="287655" y="376238"/>
                    <a:pt x="295275" y="356235"/>
                    <a:pt x="300990" y="342900"/>
                  </a:cubicBezTo>
                  <a:lnTo>
                    <a:pt x="439102" y="0"/>
                  </a:lnTo>
                  <a:lnTo>
                    <a:pt x="555308" y="0"/>
                  </a:lnTo>
                  <a:lnTo>
                    <a:pt x="555308" y="51720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" name="Forma Livre: Forma 77">
              <a:extLst>
                <a:ext uri="{FF2B5EF4-FFF2-40B4-BE49-F238E27FC236}">
                  <a16:creationId xmlns:a16="http://schemas.microsoft.com/office/drawing/2014/main" id="{E2A15D5D-3B8F-424E-AEA9-E407F0EFBF2B}"/>
                </a:ext>
              </a:extLst>
            </p:cNvPr>
            <p:cNvSpPr/>
            <p:nvPr/>
          </p:nvSpPr>
          <p:spPr>
            <a:xfrm>
              <a:off x="2907982" y="1121092"/>
              <a:ext cx="463867" cy="517207"/>
            </a:xfrm>
            <a:custGeom>
              <a:avLst/>
              <a:gdLst>
                <a:gd name="connsiteX0" fmla="*/ 463868 w 463867"/>
                <a:gd name="connsiteY0" fmla="*/ 0 h 517207"/>
                <a:gd name="connsiteX1" fmla="*/ 278130 w 463867"/>
                <a:gd name="connsiteY1" fmla="*/ 517208 h 517207"/>
                <a:gd name="connsiteX2" fmla="*/ 181928 w 463867"/>
                <a:gd name="connsiteY2" fmla="*/ 517208 h 517207"/>
                <a:gd name="connsiteX3" fmla="*/ 0 w 463867"/>
                <a:gd name="connsiteY3" fmla="*/ 0 h 517207"/>
                <a:gd name="connsiteX4" fmla="*/ 93345 w 463867"/>
                <a:gd name="connsiteY4" fmla="*/ 0 h 517207"/>
                <a:gd name="connsiteX5" fmla="*/ 220980 w 463867"/>
                <a:gd name="connsiteY5" fmla="*/ 392430 h 517207"/>
                <a:gd name="connsiteX6" fmla="*/ 230505 w 463867"/>
                <a:gd name="connsiteY6" fmla="*/ 436245 h 517207"/>
                <a:gd name="connsiteX7" fmla="*/ 232410 w 463867"/>
                <a:gd name="connsiteY7" fmla="*/ 436245 h 517207"/>
                <a:gd name="connsiteX8" fmla="*/ 242888 w 463867"/>
                <a:gd name="connsiteY8" fmla="*/ 391478 h 517207"/>
                <a:gd name="connsiteX9" fmla="*/ 373380 w 463867"/>
                <a:gd name="connsiteY9" fmla="*/ 0 h 517207"/>
                <a:gd name="connsiteX10" fmla="*/ 463868 w 463867"/>
                <a:gd name="connsiteY10" fmla="*/ 0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3867" h="517207">
                  <a:moveTo>
                    <a:pt x="463868" y="0"/>
                  </a:moveTo>
                  <a:lnTo>
                    <a:pt x="278130" y="517208"/>
                  </a:lnTo>
                  <a:lnTo>
                    <a:pt x="181928" y="517208"/>
                  </a:lnTo>
                  <a:lnTo>
                    <a:pt x="0" y="0"/>
                  </a:lnTo>
                  <a:lnTo>
                    <a:pt x="93345" y="0"/>
                  </a:lnTo>
                  <a:lnTo>
                    <a:pt x="220980" y="392430"/>
                  </a:lnTo>
                  <a:cubicBezTo>
                    <a:pt x="224790" y="404813"/>
                    <a:pt x="228600" y="419100"/>
                    <a:pt x="230505" y="436245"/>
                  </a:cubicBezTo>
                  <a:lnTo>
                    <a:pt x="232410" y="436245"/>
                  </a:lnTo>
                  <a:cubicBezTo>
                    <a:pt x="234315" y="422910"/>
                    <a:pt x="237173" y="407670"/>
                    <a:pt x="242888" y="391478"/>
                  </a:cubicBezTo>
                  <a:lnTo>
                    <a:pt x="373380" y="0"/>
                  </a:lnTo>
                  <a:lnTo>
                    <a:pt x="463868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" name="Forma Livre: Forma 78">
              <a:extLst>
                <a:ext uri="{FF2B5EF4-FFF2-40B4-BE49-F238E27FC236}">
                  <a16:creationId xmlns:a16="http://schemas.microsoft.com/office/drawing/2014/main" id="{BE118515-0222-4041-892B-B3C0276D494B}"/>
                </a:ext>
              </a:extLst>
            </p:cNvPr>
            <p:cNvSpPr/>
            <p:nvPr/>
          </p:nvSpPr>
          <p:spPr>
            <a:xfrm>
              <a:off x="3439477" y="1121092"/>
              <a:ext cx="343852" cy="516254"/>
            </a:xfrm>
            <a:custGeom>
              <a:avLst/>
              <a:gdLst>
                <a:gd name="connsiteX0" fmla="*/ 85725 w 343852"/>
                <a:gd name="connsiteY0" fmla="*/ 328613 h 516254"/>
                <a:gd name="connsiteX1" fmla="*/ 85725 w 343852"/>
                <a:gd name="connsiteY1" fmla="*/ 516255 h 516254"/>
                <a:gd name="connsiteX2" fmla="*/ 0 w 343852"/>
                <a:gd name="connsiteY2" fmla="*/ 516255 h 516254"/>
                <a:gd name="connsiteX3" fmla="*/ 0 w 343852"/>
                <a:gd name="connsiteY3" fmla="*/ 0 h 516254"/>
                <a:gd name="connsiteX4" fmla="*/ 157163 w 343852"/>
                <a:gd name="connsiteY4" fmla="*/ 0 h 516254"/>
                <a:gd name="connsiteX5" fmla="*/ 295275 w 343852"/>
                <a:gd name="connsiteY5" fmla="*/ 41910 h 516254"/>
                <a:gd name="connsiteX6" fmla="*/ 343853 w 343852"/>
                <a:gd name="connsiteY6" fmla="*/ 159068 h 516254"/>
                <a:gd name="connsiteX7" fmla="*/ 292417 w 343852"/>
                <a:gd name="connsiteY7" fmla="*/ 281940 h 516254"/>
                <a:gd name="connsiteX8" fmla="*/ 154305 w 343852"/>
                <a:gd name="connsiteY8" fmla="*/ 329565 h 516254"/>
                <a:gd name="connsiteX9" fmla="*/ 85725 w 343852"/>
                <a:gd name="connsiteY9" fmla="*/ 329565 h 516254"/>
                <a:gd name="connsiteX10" fmla="*/ 85725 w 343852"/>
                <a:gd name="connsiteY10" fmla="*/ 70485 h 516254"/>
                <a:gd name="connsiteX11" fmla="*/ 85725 w 343852"/>
                <a:gd name="connsiteY11" fmla="*/ 259080 h 516254"/>
                <a:gd name="connsiteX12" fmla="*/ 140970 w 343852"/>
                <a:gd name="connsiteY12" fmla="*/ 259080 h 516254"/>
                <a:gd name="connsiteX13" fmla="*/ 224790 w 343852"/>
                <a:gd name="connsiteY13" fmla="*/ 233363 h 516254"/>
                <a:gd name="connsiteX14" fmla="*/ 253365 w 343852"/>
                <a:gd name="connsiteY14" fmla="*/ 160973 h 516254"/>
                <a:gd name="connsiteX15" fmla="*/ 147638 w 343852"/>
                <a:gd name="connsiteY15" fmla="*/ 69533 h 516254"/>
                <a:gd name="connsiteX16" fmla="*/ 85725 w 343852"/>
                <a:gd name="connsiteY16" fmla="*/ 69533 h 516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3852" h="516254">
                  <a:moveTo>
                    <a:pt x="85725" y="328613"/>
                  </a:moveTo>
                  <a:lnTo>
                    <a:pt x="85725" y="516255"/>
                  </a:lnTo>
                  <a:lnTo>
                    <a:pt x="0" y="516255"/>
                  </a:lnTo>
                  <a:lnTo>
                    <a:pt x="0" y="0"/>
                  </a:lnTo>
                  <a:lnTo>
                    <a:pt x="157163" y="0"/>
                  </a:lnTo>
                  <a:cubicBezTo>
                    <a:pt x="216217" y="0"/>
                    <a:pt x="262890" y="14288"/>
                    <a:pt x="295275" y="41910"/>
                  </a:cubicBezTo>
                  <a:cubicBezTo>
                    <a:pt x="327660" y="69533"/>
                    <a:pt x="343853" y="108585"/>
                    <a:pt x="343853" y="159068"/>
                  </a:cubicBezTo>
                  <a:cubicBezTo>
                    <a:pt x="343853" y="209550"/>
                    <a:pt x="326707" y="250508"/>
                    <a:pt x="292417" y="281940"/>
                  </a:cubicBezTo>
                  <a:cubicBezTo>
                    <a:pt x="258128" y="314325"/>
                    <a:pt x="212407" y="329565"/>
                    <a:pt x="154305" y="329565"/>
                  </a:cubicBezTo>
                  <a:lnTo>
                    <a:pt x="85725" y="329565"/>
                  </a:lnTo>
                  <a:close/>
                  <a:moveTo>
                    <a:pt x="85725" y="70485"/>
                  </a:moveTo>
                  <a:lnTo>
                    <a:pt x="85725" y="259080"/>
                  </a:lnTo>
                  <a:lnTo>
                    <a:pt x="140970" y="259080"/>
                  </a:lnTo>
                  <a:cubicBezTo>
                    <a:pt x="178117" y="259080"/>
                    <a:pt x="205740" y="250508"/>
                    <a:pt x="224790" y="233363"/>
                  </a:cubicBezTo>
                  <a:cubicBezTo>
                    <a:pt x="243840" y="216218"/>
                    <a:pt x="253365" y="192405"/>
                    <a:pt x="253365" y="160973"/>
                  </a:cubicBezTo>
                  <a:cubicBezTo>
                    <a:pt x="253365" y="100013"/>
                    <a:pt x="218122" y="69533"/>
                    <a:pt x="147638" y="69533"/>
                  </a:cubicBezTo>
                  <a:lnTo>
                    <a:pt x="85725" y="6953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" name="Forma Livre: Forma 79">
              <a:extLst>
                <a:ext uri="{FF2B5EF4-FFF2-40B4-BE49-F238E27FC236}">
                  <a16:creationId xmlns:a16="http://schemas.microsoft.com/office/drawing/2014/main" id="{7B06D85D-72BA-49A3-A760-96D5ED644E3D}"/>
                </a:ext>
              </a:extLst>
            </p:cNvPr>
            <p:cNvSpPr/>
            <p:nvPr/>
          </p:nvSpPr>
          <p:spPr>
            <a:xfrm>
              <a:off x="3836669" y="1260157"/>
              <a:ext cx="265747" cy="383857"/>
            </a:xfrm>
            <a:custGeom>
              <a:avLst/>
              <a:gdLst>
                <a:gd name="connsiteX0" fmla="*/ 264795 w 265747"/>
                <a:gd name="connsiteY0" fmla="*/ 364808 h 383857"/>
                <a:gd name="connsiteX1" fmla="*/ 171450 w 265747"/>
                <a:gd name="connsiteY1" fmla="*/ 383858 h 383857"/>
                <a:gd name="connsiteX2" fmla="*/ 47625 w 265747"/>
                <a:gd name="connsiteY2" fmla="*/ 332422 h 383857"/>
                <a:gd name="connsiteX3" fmla="*/ 0 w 265747"/>
                <a:gd name="connsiteY3" fmla="*/ 199072 h 383857"/>
                <a:gd name="connsiteX4" fmla="*/ 51435 w 265747"/>
                <a:gd name="connsiteY4" fmla="*/ 54292 h 383857"/>
                <a:gd name="connsiteX5" fmla="*/ 183833 w 265747"/>
                <a:gd name="connsiteY5" fmla="*/ 0 h 383857"/>
                <a:gd name="connsiteX6" fmla="*/ 265748 w 265747"/>
                <a:gd name="connsiteY6" fmla="*/ 13335 h 383857"/>
                <a:gd name="connsiteX7" fmla="*/ 265748 w 265747"/>
                <a:gd name="connsiteY7" fmla="*/ 40005 h 383857"/>
                <a:gd name="connsiteX8" fmla="*/ 183833 w 265747"/>
                <a:gd name="connsiteY8" fmla="*/ 22860 h 383857"/>
                <a:gd name="connsiteX9" fmla="*/ 70485 w 265747"/>
                <a:gd name="connsiteY9" fmla="*/ 70485 h 383857"/>
                <a:gd name="connsiteX10" fmla="*/ 26670 w 265747"/>
                <a:gd name="connsiteY10" fmla="*/ 196215 h 383857"/>
                <a:gd name="connsiteX11" fmla="*/ 68580 w 265747"/>
                <a:gd name="connsiteY11" fmla="*/ 315277 h 383857"/>
                <a:gd name="connsiteX12" fmla="*/ 174308 w 265747"/>
                <a:gd name="connsiteY12" fmla="*/ 359092 h 383857"/>
                <a:gd name="connsiteX13" fmla="*/ 265748 w 265747"/>
                <a:gd name="connsiteY13" fmla="*/ 339090 h 383857"/>
                <a:gd name="connsiteX14" fmla="*/ 265748 w 265747"/>
                <a:gd name="connsiteY14" fmla="*/ 364808 h 38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5747" h="383857">
                  <a:moveTo>
                    <a:pt x="264795" y="364808"/>
                  </a:moveTo>
                  <a:cubicBezTo>
                    <a:pt x="235268" y="377190"/>
                    <a:pt x="203835" y="383858"/>
                    <a:pt x="171450" y="383858"/>
                  </a:cubicBezTo>
                  <a:cubicBezTo>
                    <a:pt x="120968" y="383858"/>
                    <a:pt x="80010" y="366713"/>
                    <a:pt x="47625" y="332422"/>
                  </a:cubicBezTo>
                  <a:cubicBezTo>
                    <a:pt x="15240" y="298133"/>
                    <a:pt x="0" y="254317"/>
                    <a:pt x="0" y="199072"/>
                  </a:cubicBezTo>
                  <a:cubicBezTo>
                    <a:pt x="0" y="139065"/>
                    <a:pt x="17145" y="90488"/>
                    <a:pt x="51435" y="54292"/>
                  </a:cubicBezTo>
                  <a:cubicBezTo>
                    <a:pt x="85725" y="18097"/>
                    <a:pt x="130493" y="0"/>
                    <a:pt x="183833" y="0"/>
                  </a:cubicBezTo>
                  <a:cubicBezTo>
                    <a:pt x="212408" y="0"/>
                    <a:pt x="239078" y="4763"/>
                    <a:pt x="265748" y="13335"/>
                  </a:cubicBezTo>
                  <a:lnTo>
                    <a:pt x="265748" y="40005"/>
                  </a:lnTo>
                  <a:cubicBezTo>
                    <a:pt x="240030" y="28575"/>
                    <a:pt x="212408" y="22860"/>
                    <a:pt x="183833" y="22860"/>
                  </a:cubicBezTo>
                  <a:cubicBezTo>
                    <a:pt x="137160" y="22860"/>
                    <a:pt x="100013" y="39052"/>
                    <a:pt x="70485" y="70485"/>
                  </a:cubicBezTo>
                  <a:cubicBezTo>
                    <a:pt x="40958" y="101917"/>
                    <a:pt x="26670" y="143827"/>
                    <a:pt x="26670" y="196215"/>
                  </a:cubicBezTo>
                  <a:cubicBezTo>
                    <a:pt x="26670" y="246697"/>
                    <a:pt x="40958" y="286702"/>
                    <a:pt x="68580" y="315277"/>
                  </a:cubicBezTo>
                  <a:cubicBezTo>
                    <a:pt x="96203" y="344805"/>
                    <a:pt x="131445" y="359092"/>
                    <a:pt x="174308" y="359092"/>
                  </a:cubicBezTo>
                  <a:cubicBezTo>
                    <a:pt x="208598" y="359092"/>
                    <a:pt x="239078" y="352425"/>
                    <a:pt x="265748" y="339090"/>
                  </a:cubicBezTo>
                  <a:lnTo>
                    <a:pt x="265748" y="364808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1" name="Forma Livre: Forma 80">
              <a:extLst>
                <a:ext uri="{FF2B5EF4-FFF2-40B4-BE49-F238E27FC236}">
                  <a16:creationId xmlns:a16="http://schemas.microsoft.com/office/drawing/2014/main" id="{864F98E8-7267-4E7C-9B48-FA332F32E3D7}"/>
                </a:ext>
              </a:extLst>
            </p:cNvPr>
            <p:cNvSpPr/>
            <p:nvPr/>
          </p:nvSpPr>
          <p:spPr>
            <a:xfrm>
              <a:off x="4160519" y="1366837"/>
              <a:ext cx="249555" cy="277177"/>
            </a:xfrm>
            <a:custGeom>
              <a:avLst/>
              <a:gdLst>
                <a:gd name="connsiteX0" fmla="*/ 124778 w 249555"/>
                <a:gd name="connsiteY0" fmla="*/ 277178 h 277177"/>
                <a:gd name="connsiteX1" fmla="*/ 33338 w 249555"/>
                <a:gd name="connsiteY1" fmla="*/ 239078 h 277177"/>
                <a:gd name="connsiteX2" fmla="*/ 0 w 249555"/>
                <a:gd name="connsiteY2" fmla="*/ 140017 h 277177"/>
                <a:gd name="connsiteX3" fmla="*/ 35243 w 249555"/>
                <a:gd name="connsiteY3" fmla="*/ 37148 h 277177"/>
                <a:gd name="connsiteX4" fmla="*/ 127635 w 249555"/>
                <a:gd name="connsiteY4" fmla="*/ 0 h 277177"/>
                <a:gd name="connsiteX5" fmla="*/ 217170 w 249555"/>
                <a:gd name="connsiteY5" fmla="*/ 37148 h 277177"/>
                <a:gd name="connsiteX6" fmla="*/ 249555 w 249555"/>
                <a:gd name="connsiteY6" fmla="*/ 139065 h 277177"/>
                <a:gd name="connsiteX7" fmla="*/ 216218 w 249555"/>
                <a:gd name="connsiteY7" fmla="*/ 239078 h 277177"/>
                <a:gd name="connsiteX8" fmla="*/ 124778 w 249555"/>
                <a:gd name="connsiteY8" fmla="*/ 277178 h 277177"/>
                <a:gd name="connsiteX9" fmla="*/ 125730 w 249555"/>
                <a:gd name="connsiteY9" fmla="*/ 21908 h 277177"/>
                <a:gd name="connsiteX10" fmla="*/ 51435 w 249555"/>
                <a:gd name="connsiteY10" fmla="*/ 53340 h 277177"/>
                <a:gd name="connsiteX11" fmla="*/ 23813 w 249555"/>
                <a:gd name="connsiteY11" fmla="*/ 140970 h 277177"/>
                <a:gd name="connsiteX12" fmla="*/ 50483 w 249555"/>
                <a:gd name="connsiteY12" fmla="*/ 224790 h 277177"/>
                <a:gd name="connsiteX13" fmla="*/ 124778 w 249555"/>
                <a:gd name="connsiteY13" fmla="*/ 256222 h 277177"/>
                <a:gd name="connsiteX14" fmla="*/ 198120 w 249555"/>
                <a:gd name="connsiteY14" fmla="*/ 224790 h 277177"/>
                <a:gd name="connsiteX15" fmla="*/ 223838 w 249555"/>
                <a:gd name="connsiteY15" fmla="*/ 139065 h 277177"/>
                <a:gd name="connsiteX16" fmla="*/ 198120 w 249555"/>
                <a:gd name="connsiteY16" fmla="*/ 52388 h 277177"/>
                <a:gd name="connsiteX17" fmla="*/ 125730 w 249555"/>
                <a:gd name="connsiteY17" fmla="*/ 21908 h 277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9555" h="277177">
                  <a:moveTo>
                    <a:pt x="124778" y="277178"/>
                  </a:moveTo>
                  <a:cubicBezTo>
                    <a:pt x="86678" y="277178"/>
                    <a:pt x="55245" y="264795"/>
                    <a:pt x="33338" y="239078"/>
                  </a:cubicBezTo>
                  <a:cubicBezTo>
                    <a:pt x="10478" y="213360"/>
                    <a:pt x="0" y="180975"/>
                    <a:pt x="0" y="140017"/>
                  </a:cubicBezTo>
                  <a:cubicBezTo>
                    <a:pt x="0" y="96202"/>
                    <a:pt x="11430" y="61913"/>
                    <a:pt x="35243" y="37148"/>
                  </a:cubicBezTo>
                  <a:cubicBezTo>
                    <a:pt x="59055" y="12383"/>
                    <a:pt x="89535" y="0"/>
                    <a:pt x="127635" y="0"/>
                  </a:cubicBezTo>
                  <a:cubicBezTo>
                    <a:pt x="165735" y="0"/>
                    <a:pt x="195263" y="12383"/>
                    <a:pt x="217170" y="37148"/>
                  </a:cubicBezTo>
                  <a:cubicBezTo>
                    <a:pt x="239078" y="61913"/>
                    <a:pt x="249555" y="96202"/>
                    <a:pt x="249555" y="139065"/>
                  </a:cubicBezTo>
                  <a:cubicBezTo>
                    <a:pt x="249555" y="180022"/>
                    <a:pt x="238125" y="213360"/>
                    <a:pt x="216218" y="239078"/>
                  </a:cubicBezTo>
                  <a:cubicBezTo>
                    <a:pt x="193358" y="264795"/>
                    <a:pt x="162878" y="277178"/>
                    <a:pt x="124778" y="277178"/>
                  </a:cubicBezTo>
                  <a:close/>
                  <a:moveTo>
                    <a:pt x="125730" y="21908"/>
                  </a:moveTo>
                  <a:cubicBezTo>
                    <a:pt x="94298" y="21908"/>
                    <a:pt x="69533" y="32385"/>
                    <a:pt x="51435" y="53340"/>
                  </a:cubicBezTo>
                  <a:cubicBezTo>
                    <a:pt x="33338" y="74295"/>
                    <a:pt x="23813" y="103823"/>
                    <a:pt x="23813" y="140970"/>
                  </a:cubicBezTo>
                  <a:cubicBezTo>
                    <a:pt x="23813" y="175260"/>
                    <a:pt x="32385" y="203835"/>
                    <a:pt x="50483" y="224790"/>
                  </a:cubicBezTo>
                  <a:cubicBezTo>
                    <a:pt x="68580" y="245745"/>
                    <a:pt x="93345" y="256222"/>
                    <a:pt x="124778" y="256222"/>
                  </a:cubicBezTo>
                  <a:cubicBezTo>
                    <a:pt x="156210" y="256222"/>
                    <a:pt x="180975" y="245745"/>
                    <a:pt x="198120" y="224790"/>
                  </a:cubicBezTo>
                  <a:cubicBezTo>
                    <a:pt x="215265" y="203835"/>
                    <a:pt x="223838" y="175260"/>
                    <a:pt x="223838" y="139065"/>
                  </a:cubicBezTo>
                  <a:cubicBezTo>
                    <a:pt x="223838" y="100965"/>
                    <a:pt x="215265" y="72390"/>
                    <a:pt x="198120" y="52388"/>
                  </a:cubicBezTo>
                  <a:cubicBezTo>
                    <a:pt x="181928" y="31433"/>
                    <a:pt x="157163" y="21908"/>
                    <a:pt x="125730" y="21908"/>
                  </a:cubicBez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2" name="Forma Livre: Forma 81">
              <a:extLst>
                <a:ext uri="{FF2B5EF4-FFF2-40B4-BE49-F238E27FC236}">
                  <a16:creationId xmlns:a16="http://schemas.microsoft.com/office/drawing/2014/main" id="{F70B057E-367C-41B9-AAF1-4234F2B087D1}"/>
                </a:ext>
              </a:extLst>
            </p:cNvPr>
            <p:cNvSpPr/>
            <p:nvPr/>
          </p:nvSpPr>
          <p:spPr>
            <a:xfrm>
              <a:off x="4474844" y="1364932"/>
              <a:ext cx="203835" cy="272414"/>
            </a:xfrm>
            <a:custGeom>
              <a:avLst/>
              <a:gdLst>
                <a:gd name="connsiteX0" fmla="*/ 180023 w 203835"/>
                <a:gd name="connsiteY0" fmla="*/ 272415 h 272414"/>
                <a:gd name="connsiteX1" fmla="*/ 180023 w 203835"/>
                <a:gd name="connsiteY1" fmla="*/ 118110 h 272414"/>
                <a:gd name="connsiteX2" fmla="*/ 111443 w 203835"/>
                <a:gd name="connsiteY2" fmla="*/ 22860 h 272414"/>
                <a:gd name="connsiteX3" fmla="*/ 48578 w 203835"/>
                <a:gd name="connsiteY3" fmla="*/ 50482 h 272414"/>
                <a:gd name="connsiteX4" fmla="*/ 23813 w 203835"/>
                <a:gd name="connsiteY4" fmla="*/ 120015 h 272414"/>
                <a:gd name="connsiteX5" fmla="*/ 23813 w 203835"/>
                <a:gd name="connsiteY5" fmla="*/ 271463 h 272414"/>
                <a:gd name="connsiteX6" fmla="*/ 0 w 203835"/>
                <a:gd name="connsiteY6" fmla="*/ 271463 h 272414"/>
                <a:gd name="connsiteX7" fmla="*/ 0 w 203835"/>
                <a:gd name="connsiteY7" fmla="*/ 6667 h 272414"/>
                <a:gd name="connsiteX8" fmla="*/ 23813 w 203835"/>
                <a:gd name="connsiteY8" fmla="*/ 6667 h 272414"/>
                <a:gd name="connsiteX9" fmla="*/ 23813 w 203835"/>
                <a:gd name="connsiteY9" fmla="*/ 54292 h 272414"/>
                <a:gd name="connsiteX10" fmla="*/ 24765 w 203835"/>
                <a:gd name="connsiteY10" fmla="*/ 54292 h 272414"/>
                <a:gd name="connsiteX11" fmla="*/ 115253 w 203835"/>
                <a:gd name="connsiteY11" fmla="*/ 0 h 272414"/>
                <a:gd name="connsiteX12" fmla="*/ 180975 w 203835"/>
                <a:gd name="connsiteY12" fmla="*/ 28575 h 272414"/>
                <a:gd name="connsiteX13" fmla="*/ 203835 w 203835"/>
                <a:gd name="connsiteY13" fmla="*/ 110490 h 272414"/>
                <a:gd name="connsiteX14" fmla="*/ 203835 w 203835"/>
                <a:gd name="connsiteY14" fmla="*/ 271463 h 272414"/>
                <a:gd name="connsiteX15" fmla="*/ 180023 w 203835"/>
                <a:gd name="connsiteY15" fmla="*/ 271463 h 27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3835" h="272414">
                  <a:moveTo>
                    <a:pt x="180023" y="272415"/>
                  </a:moveTo>
                  <a:lnTo>
                    <a:pt x="180023" y="118110"/>
                  </a:lnTo>
                  <a:cubicBezTo>
                    <a:pt x="180023" y="54292"/>
                    <a:pt x="157163" y="22860"/>
                    <a:pt x="111443" y="22860"/>
                  </a:cubicBezTo>
                  <a:cubicBezTo>
                    <a:pt x="85725" y="22860"/>
                    <a:pt x="64770" y="32385"/>
                    <a:pt x="48578" y="50482"/>
                  </a:cubicBezTo>
                  <a:cubicBezTo>
                    <a:pt x="32385" y="69532"/>
                    <a:pt x="23813" y="92392"/>
                    <a:pt x="23813" y="120015"/>
                  </a:cubicBezTo>
                  <a:lnTo>
                    <a:pt x="23813" y="271463"/>
                  </a:lnTo>
                  <a:lnTo>
                    <a:pt x="0" y="271463"/>
                  </a:lnTo>
                  <a:lnTo>
                    <a:pt x="0" y="6667"/>
                  </a:lnTo>
                  <a:lnTo>
                    <a:pt x="23813" y="6667"/>
                  </a:lnTo>
                  <a:lnTo>
                    <a:pt x="23813" y="54292"/>
                  </a:lnTo>
                  <a:lnTo>
                    <a:pt x="24765" y="54292"/>
                  </a:lnTo>
                  <a:cubicBezTo>
                    <a:pt x="43815" y="18097"/>
                    <a:pt x="74295" y="0"/>
                    <a:pt x="115253" y="0"/>
                  </a:cubicBezTo>
                  <a:cubicBezTo>
                    <a:pt x="143828" y="0"/>
                    <a:pt x="165735" y="9525"/>
                    <a:pt x="180975" y="28575"/>
                  </a:cubicBezTo>
                  <a:cubicBezTo>
                    <a:pt x="196215" y="47625"/>
                    <a:pt x="203835" y="74295"/>
                    <a:pt x="203835" y="110490"/>
                  </a:cubicBezTo>
                  <a:lnTo>
                    <a:pt x="203835" y="271463"/>
                  </a:lnTo>
                  <a:lnTo>
                    <a:pt x="180023" y="27146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id="{E422ECF7-772E-4EE1-A5E7-EEA8D24EF98F}"/>
                </a:ext>
              </a:extLst>
            </p:cNvPr>
            <p:cNvSpPr/>
            <p:nvPr/>
          </p:nvSpPr>
          <p:spPr>
            <a:xfrm>
              <a:off x="4725352" y="1241107"/>
              <a:ext cx="148590" cy="396239"/>
            </a:xfrm>
            <a:custGeom>
              <a:avLst/>
              <a:gdLst>
                <a:gd name="connsiteX0" fmla="*/ 148590 w 148590"/>
                <a:gd name="connsiteY0" fmla="*/ 29527 h 396239"/>
                <a:gd name="connsiteX1" fmla="*/ 120015 w 148590"/>
                <a:gd name="connsiteY1" fmla="*/ 21907 h 396239"/>
                <a:gd name="connsiteX2" fmla="*/ 71438 w 148590"/>
                <a:gd name="connsiteY2" fmla="*/ 87630 h 396239"/>
                <a:gd name="connsiteX3" fmla="*/ 71438 w 148590"/>
                <a:gd name="connsiteY3" fmla="*/ 131445 h 396239"/>
                <a:gd name="connsiteX4" fmla="*/ 140970 w 148590"/>
                <a:gd name="connsiteY4" fmla="*/ 131445 h 396239"/>
                <a:gd name="connsiteX5" fmla="*/ 140970 w 148590"/>
                <a:gd name="connsiteY5" fmla="*/ 153352 h 396239"/>
                <a:gd name="connsiteX6" fmla="*/ 71438 w 148590"/>
                <a:gd name="connsiteY6" fmla="*/ 153352 h 396239"/>
                <a:gd name="connsiteX7" fmla="*/ 71438 w 148590"/>
                <a:gd name="connsiteY7" fmla="*/ 396240 h 396239"/>
                <a:gd name="connsiteX8" fmla="*/ 47625 w 148590"/>
                <a:gd name="connsiteY8" fmla="*/ 396240 h 396239"/>
                <a:gd name="connsiteX9" fmla="*/ 47625 w 148590"/>
                <a:gd name="connsiteY9" fmla="*/ 153352 h 396239"/>
                <a:gd name="connsiteX10" fmla="*/ 0 w 148590"/>
                <a:gd name="connsiteY10" fmla="*/ 153352 h 396239"/>
                <a:gd name="connsiteX11" fmla="*/ 0 w 148590"/>
                <a:gd name="connsiteY11" fmla="*/ 131445 h 396239"/>
                <a:gd name="connsiteX12" fmla="*/ 47625 w 148590"/>
                <a:gd name="connsiteY12" fmla="*/ 131445 h 396239"/>
                <a:gd name="connsiteX13" fmla="*/ 47625 w 148590"/>
                <a:gd name="connsiteY13" fmla="*/ 85725 h 396239"/>
                <a:gd name="connsiteX14" fmla="*/ 68580 w 148590"/>
                <a:gd name="connsiteY14" fmla="*/ 21907 h 396239"/>
                <a:gd name="connsiteX15" fmla="*/ 120967 w 148590"/>
                <a:gd name="connsiteY15" fmla="*/ 0 h 396239"/>
                <a:gd name="connsiteX16" fmla="*/ 148590 w 148590"/>
                <a:gd name="connsiteY16" fmla="*/ 4763 h 396239"/>
                <a:gd name="connsiteX17" fmla="*/ 148590 w 148590"/>
                <a:gd name="connsiteY17" fmla="*/ 29527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8590" h="396239">
                  <a:moveTo>
                    <a:pt x="148590" y="29527"/>
                  </a:moveTo>
                  <a:cubicBezTo>
                    <a:pt x="141922" y="24765"/>
                    <a:pt x="132397" y="21907"/>
                    <a:pt x="120015" y="21907"/>
                  </a:cubicBezTo>
                  <a:cubicBezTo>
                    <a:pt x="87630" y="21907"/>
                    <a:pt x="71438" y="43815"/>
                    <a:pt x="71438" y="87630"/>
                  </a:cubicBezTo>
                  <a:lnTo>
                    <a:pt x="71438" y="131445"/>
                  </a:lnTo>
                  <a:lnTo>
                    <a:pt x="140970" y="131445"/>
                  </a:lnTo>
                  <a:lnTo>
                    <a:pt x="140970" y="153352"/>
                  </a:lnTo>
                  <a:lnTo>
                    <a:pt x="71438" y="153352"/>
                  </a:lnTo>
                  <a:lnTo>
                    <a:pt x="71438" y="396240"/>
                  </a:lnTo>
                  <a:lnTo>
                    <a:pt x="47625" y="396240"/>
                  </a:lnTo>
                  <a:lnTo>
                    <a:pt x="47625" y="153352"/>
                  </a:lnTo>
                  <a:lnTo>
                    <a:pt x="0" y="153352"/>
                  </a:lnTo>
                  <a:lnTo>
                    <a:pt x="0" y="131445"/>
                  </a:lnTo>
                  <a:lnTo>
                    <a:pt x="47625" y="131445"/>
                  </a:lnTo>
                  <a:lnTo>
                    <a:pt x="47625" y="85725"/>
                  </a:lnTo>
                  <a:cubicBezTo>
                    <a:pt x="47625" y="58102"/>
                    <a:pt x="54292" y="36195"/>
                    <a:pt x="68580" y="21907"/>
                  </a:cubicBezTo>
                  <a:cubicBezTo>
                    <a:pt x="82867" y="7620"/>
                    <a:pt x="100013" y="0"/>
                    <a:pt x="120967" y="0"/>
                  </a:cubicBezTo>
                  <a:cubicBezTo>
                    <a:pt x="132397" y="0"/>
                    <a:pt x="141922" y="1905"/>
                    <a:pt x="148590" y="4763"/>
                  </a:cubicBezTo>
                  <a:lnTo>
                    <a:pt x="148590" y="29527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4" name="Forma Livre: Forma 83">
              <a:extLst>
                <a:ext uri="{FF2B5EF4-FFF2-40B4-BE49-F238E27FC236}">
                  <a16:creationId xmlns:a16="http://schemas.microsoft.com/office/drawing/2014/main" id="{41CFE641-3558-4A90-86FE-D1E686AB6313}"/>
                </a:ext>
              </a:extLst>
            </p:cNvPr>
            <p:cNvSpPr/>
            <p:nvPr/>
          </p:nvSpPr>
          <p:spPr>
            <a:xfrm>
              <a:off x="2284095" y="1801177"/>
              <a:ext cx="99059" cy="180022"/>
            </a:xfrm>
            <a:custGeom>
              <a:avLst/>
              <a:gdLst>
                <a:gd name="connsiteX0" fmla="*/ 0 w 99059"/>
                <a:gd name="connsiteY0" fmla="*/ 180022 h 180022"/>
                <a:gd name="connsiteX1" fmla="*/ 0 w 99059"/>
                <a:gd name="connsiteY1" fmla="*/ 0 h 180022"/>
                <a:gd name="connsiteX2" fmla="*/ 14288 w 99059"/>
                <a:gd name="connsiteY2" fmla="*/ 0 h 180022"/>
                <a:gd name="connsiteX3" fmla="*/ 14288 w 99059"/>
                <a:gd name="connsiteY3" fmla="*/ 168592 h 180022"/>
                <a:gd name="connsiteX4" fmla="*/ 99060 w 99059"/>
                <a:gd name="connsiteY4" fmla="*/ 168592 h 180022"/>
                <a:gd name="connsiteX5" fmla="*/ 99060 w 99059"/>
                <a:gd name="connsiteY5" fmla="*/ 180022 h 180022"/>
                <a:gd name="connsiteX6" fmla="*/ 0 w 99059"/>
                <a:gd name="connsiteY6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59" h="180022">
                  <a:moveTo>
                    <a:pt x="0" y="180022"/>
                  </a:moveTo>
                  <a:lnTo>
                    <a:pt x="0" y="0"/>
                  </a:lnTo>
                  <a:lnTo>
                    <a:pt x="14288" y="0"/>
                  </a:lnTo>
                  <a:lnTo>
                    <a:pt x="14288" y="168592"/>
                  </a:lnTo>
                  <a:lnTo>
                    <a:pt x="99060" y="168592"/>
                  </a:lnTo>
                  <a:lnTo>
                    <a:pt x="99060" y="180022"/>
                  </a:lnTo>
                  <a:lnTo>
                    <a:pt x="0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5" name="Forma Livre: Forma 84">
              <a:extLst>
                <a:ext uri="{FF2B5EF4-FFF2-40B4-BE49-F238E27FC236}">
                  <a16:creationId xmlns:a16="http://schemas.microsoft.com/office/drawing/2014/main" id="{FF81E336-23BD-44A8-A5B0-D86D0D33E986}"/>
                </a:ext>
              </a:extLst>
            </p:cNvPr>
            <p:cNvSpPr/>
            <p:nvPr/>
          </p:nvSpPr>
          <p:spPr>
            <a:xfrm>
              <a:off x="2417445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2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2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7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7 w 170497"/>
                <a:gd name="connsiteY14" fmla="*/ 112395 h 180022"/>
                <a:gd name="connsiteX15" fmla="*/ 125730 w 170497"/>
                <a:gd name="connsiteY15" fmla="*/ 112395 h 180022"/>
                <a:gd name="connsiteX16" fmla="*/ 90487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2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2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7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7" y="20002"/>
                    <a:pt x="86677" y="18097"/>
                    <a:pt x="85725" y="15240"/>
                  </a:cubicBezTo>
                  <a:lnTo>
                    <a:pt x="84773" y="15240"/>
                  </a:lnTo>
                  <a:cubicBezTo>
                    <a:pt x="82867" y="20955"/>
                    <a:pt x="81915" y="24765"/>
                    <a:pt x="80010" y="28575"/>
                  </a:cubicBezTo>
                  <a:lnTo>
                    <a:pt x="44767" y="112395"/>
                  </a:lnTo>
                  <a:lnTo>
                    <a:pt x="125730" y="112395"/>
                  </a:lnTo>
                  <a:lnTo>
                    <a:pt x="90487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id="{8D43756E-05D0-485A-B864-6B6C157131EE}"/>
                </a:ext>
              </a:extLst>
            </p:cNvPr>
            <p:cNvSpPr/>
            <p:nvPr/>
          </p:nvSpPr>
          <p:spPr>
            <a:xfrm>
              <a:off x="2573655" y="1801177"/>
              <a:ext cx="136207" cy="180022"/>
            </a:xfrm>
            <a:custGeom>
              <a:avLst/>
              <a:gdLst>
                <a:gd name="connsiteX0" fmla="*/ 75247 w 136207"/>
                <a:gd name="connsiteY0" fmla="*/ 11430 h 180022"/>
                <a:gd name="connsiteX1" fmla="*/ 75247 w 136207"/>
                <a:gd name="connsiteY1" fmla="*/ 180022 h 180022"/>
                <a:gd name="connsiteX2" fmla="*/ 60960 w 136207"/>
                <a:gd name="connsiteY2" fmla="*/ 180022 h 180022"/>
                <a:gd name="connsiteX3" fmla="*/ 60960 w 136207"/>
                <a:gd name="connsiteY3" fmla="*/ 11430 h 180022"/>
                <a:gd name="connsiteX4" fmla="*/ 0 w 136207"/>
                <a:gd name="connsiteY4" fmla="*/ 11430 h 180022"/>
                <a:gd name="connsiteX5" fmla="*/ 0 w 136207"/>
                <a:gd name="connsiteY5" fmla="*/ 0 h 180022"/>
                <a:gd name="connsiteX6" fmla="*/ 136207 w 136207"/>
                <a:gd name="connsiteY6" fmla="*/ 0 h 180022"/>
                <a:gd name="connsiteX7" fmla="*/ 136207 w 136207"/>
                <a:gd name="connsiteY7" fmla="*/ 11430 h 180022"/>
                <a:gd name="connsiteX8" fmla="*/ 75247 w 136207"/>
                <a:gd name="connsiteY8" fmla="*/ 11430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" h="180022">
                  <a:moveTo>
                    <a:pt x="75247" y="11430"/>
                  </a:moveTo>
                  <a:lnTo>
                    <a:pt x="75247" y="180022"/>
                  </a:lnTo>
                  <a:lnTo>
                    <a:pt x="60960" y="180022"/>
                  </a:lnTo>
                  <a:lnTo>
                    <a:pt x="60960" y="11430"/>
                  </a:lnTo>
                  <a:lnTo>
                    <a:pt x="0" y="11430"/>
                  </a:lnTo>
                  <a:lnTo>
                    <a:pt x="0" y="0"/>
                  </a:lnTo>
                  <a:lnTo>
                    <a:pt x="136207" y="0"/>
                  </a:lnTo>
                  <a:lnTo>
                    <a:pt x="136207" y="11430"/>
                  </a:lnTo>
                  <a:lnTo>
                    <a:pt x="75247" y="11430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D1CBD77B-3584-4E9C-AED8-7B3FD7AC6A9C}"/>
                </a:ext>
              </a:extLst>
            </p:cNvPr>
            <p:cNvSpPr/>
            <p:nvPr/>
          </p:nvSpPr>
          <p:spPr>
            <a:xfrm>
              <a:off x="2693669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3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3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8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8 w 170497"/>
                <a:gd name="connsiteY14" fmla="*/ 112395 h 180022"/>
                <a:gd name="connsiteX15" fmla="*/ 125730 w 170497"/>
                <a:gd name="connsiteY15" fmla="*/ 112395 h 180022"/>
                <a:gd name="connsiteX16" fmla="*/ 90488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3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3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8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8" y="20002"/>
                    <a:pt x="86678" y="18097"/>
                    <a:pt x="85725" y="15240"/>
                  </a:cubicBezTo>
                  <a:lnTo>
                    <a:pt x="84773" y="15240"/>
                  </a:lnTo>
                  <a:cubicBezTo>
                    <a:pt x="82868" y="20955"/>
                    <a:pt x="81915" y="24765"/>
                    <a:pt x="80010" y="28575"/>
                  </a:cubicBezTo>
                  <a:lnTo>
                    <a:pt x="44768" y="112395"/>
                  </a:lnTo>
                  <a:lnTo>
                    <a:pt x="125730" y="112395"/>
                  </a:lnTo>
                  <a:lnTo>
                    <a:pt x="90488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8" name="Forma Livre: Forma 87">
              <a:extLst>
                <a:ext uri="{FF2B5EF4-FFF2-40B4-BE49-F238E27FC236}">
                  <a16:creationId xmlns:a16="http://schemas.microsoft.com/office/drawing/2014/main" id="{1D301C96-5184-45CC-A294-AE3014E01CEF}"/>
                </a:ext>
              </a:extLst>
            </p:cNvPr>
            <p:cNvSpPr/>
            <p:nvPr/>
          </p:nvSpPr>
          <p:spPr>
            <a:xfrm>
              <a:off x="2900362" y="1801177"/>
              <a:ext cx="183832" cy="180022"/>
            </a:xfrm>
            <a:custGeom>
              <a:avLst/>
              <a:gdLst>
                <a:gd name="connsiteX0" fmla="*/ 169545 w 183832"/>
                <a:gd name="connsiteY0" fmla="*/ 180022 h 180022"/>
                <a:gd name="connsiteX1" fmla="*/ 169545 w 183832"/>
                <a:gd name="connsiteY1" fmla="*/ 52388 h 180022"/>
                <a:gd name="connsiteX2" fmla="*/ 171450 w 183832"/>
                <a:gd name="connsiteY2" fmla="*/ 25717 h 180022"/>
                <a:gd name="connsiteX3" fmla="*/ 170497 w 183832"/>
                <a:gd name="connsiteY3" fmla="*/ 25717 h 180022"/>
                <a:gd name="connsiteX4" fmla="*/ 163830 w 183832"/>
                <a:gd name="connsiteY4" fmla="*/ 40957 h 180022"/>
                <a:gd name="connsiteX5" fmla="*/ 94297 w 183832"/>
                <a:gd name="connsiteY5" fmla="*/ 180022 h 180022"/>
                <a:gd name="connsiteX6" fmla="*/ 89535 w 183832"/>
                <a:gd name="connsiteY6" fmla="*/ 180022 h 180022"/>
                <a:gd name="connsiteX7" fmla="*/ 20003 w 183832"/>
                <a:gd name="connsiteY7" fmla="*/ 41910 h 180022"/>
                <a:gd name="connsiteX8" fmla="*/ 13335 w 183832"/>
                <a:gd name="connsiteY8" fmla="*/ 24765 h 180022"/>
                <a:gd name="connsiteX9" fmla="*/ 12382 w 183832"/>
                <a:gd name="connsiteY9" fmla="*/ 24765 h 180022"/>
                <a:gd name="connsiteX10" fmla="*/ 13335 w 183832"/>
                <a:gd name="connsiteY10" fmla="*/ 48577 h 180022"/>
                <a:gd name="connsiteX11" fmla="*/ 13335 w 183832"/>
                <a:gd name="connsiteY11" fmla="*/ 180022 h 180022"/>
                <a:gd name="connsiteX12" fmla="*/ 0 w 183832"/>
                <a:gd name="connsiteY12" fmla="*/ 180022 h 180022"/>
                <a:gd name="connsiteX13" fmla="*/ 0 w 183832"/>
                <a:gd name="connsiteY13" fmla="*/ 0 h 180022"/>
                <a:gd name="connsiteX14" fmla="*/ 12382 w 183832"/>
                <a:gd name="connsiteY14" fmla="*/ 0 h 180022"/>
                <a:gd name="connsiteX15" fmla="*/ 85725 w 183832"/>
                <a:gd name="connsiteY15" fmla="*/ 144780 h 180022"/>
                <a:gd name="connsiteX16" fmla="*/ 87630 w 183832"/>
                <a:gd name="connsiteY16" fmla="*/ 148590 h 180022"/>
                <a:gd name="connsiteX17" fmla="*/ 89535 w 183832"/>
                <a:gd name="connsiteY17" fmla="*/ 152400 h 180022"/>
                <a:gd name="connsiteX18" fmla="*/ 92393 w 183832"/>
                <a:gd name="connsiteY18" fmla="*/ 160020 h 180022"/>
                <a:gd name="connsiteX19" fmla="*/ 93345 w 183832"/>
                <a:gd name="connsiteY19" fmla="*/ 160020 h 180022"/>
                <a:gd name="connsiteX20" fmla="*/ 95250 w 183832"/>
                <a:gd name="connsiteY20" fmla="*/ 156210 h 180022"/>
                <a:gd name="connsiteX21" fmla="*/ 100013 w 183832"/>
                <a:gd name="connsiteY21" fmla="*/ 143827 h 180022"/>
                <a:gd name="connsiteX22" fmla="*/ 171450 w 183832"/>
                <a:gd name="connsiteY22" fmla="*/ 0 h 180022"/>
                <a:gd name="connsiteX23" fmla="*/ 183832 w 183832"/>
                <a:gd name="connsiteY23" fmla="*/ 0 h 180022"/>
                <a:gd name="connsiteX24" fmla="*/ 183832 w 183832"/>
                <a:gd name="connsiteY24" fmla="*/ 180022 h 180022"/>
                <a:gd name="connsiteX25" fmla="*/ 169545 w 183832"/>
                <a:gd name="connsiteY25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3832" h="180022">
                  <a:moveTo>
                    <a:pt x="169545" y="180022"/>
                  </a:moveTo>
                  <a:lnTo>
                    <a:pt x="169545" y="52388"/>
                  </a:lnTo>
                  <a:cubicBezTo>
                    <a:pt x="169545" y="49530"/>
                    <a:pt x="170497" y="40005"/>
                    <a:pt x="171450" y="25717"/>
                  </a:cubicBezTo>
                  <a:lnTo>
                    <a:pt x="170497" y="25717"/>
                  </a:lnTo>
                  <a:cubicBezTo>
                    <a:pt x="167640" y="32385"/>
                    <a:pt x="165735" y="38100"/>
                    <a:pt x="163830" y="40957"/>
                  </a:cubicBezTo>
                  <a:lnTo>
                    <a:pt x="94297" y="180022"/>
                  </a:lnTo>
                  <a:lnTo>
                    <a:pt x="89535" y="180022"/>
                  </a:lnTo>
                  <a:lnTo>
                    <a:pt x="20003" y="41910"/>
                  </a:lnTo>
                  <a:cubicBezTo>
                    <a:pt x="18097" y="37147"/>
                    <a:pt x="15240" y="31432"/>
                    <a:pt x="13335" y="24765"/>
                  </a:cubicBezTo>
                  <a:lnTo>
                    <a:pt x="12382" y="24765"/>
                  </a:lnTo>
                  <a:cubicBezTo>
                    <a:pt x="13335" y="32385"/>
                    <a:pt x="13335" y="40957"/>
                    <a:pt x="13335" y="48577"/>
                  </a:cubicBezTo>
                  <a:lnTo>
                    <a:pt x="13335" y="180022"/>
                  </a:lnTo>
                  <a:lnTo>
                    <a:pt x="0" y="180022"/>
                  </a:lnTo>
                  <a:lnTo>
                    <a:pt x="0" y="0"/>
                  </a:lnTo>
                  <a:lnTo>
                    <a:pt x="12382" y="0"/>
                  </a:lnTo>
                  <a:lnTo>
                    <a:pt x="85725" y="144780"/>
                  </a:lnTo>
                  <a:cubicBezTo>
                    <a:pt x="85725" y="145732"/>
                    <a:pt x="86678" y="146685"/>
                    <a:pt x="87630" y="148590"/>
                  </a:cubicBezTo>
                  <a:cubicBezTo>
                    <a:pt x="88582" y="149542"/>
                    <a:pt x="88582" y="151447"/>
                    <a:pt x="89535" y="152400"/>
                  </a:cubicBezTo>
                  <a:cubicBezTo>
                    <a:pt x="90488" y="154305"/>
                    <a:pt x="91440" y="157163"/>
                    <a:pt x="92393" y="160020"/>
                  </a:cubicBezTo>
                  <a:lnTo>
                    <a:pt x="93345" y="160020"/>
                  </a:lnTo>
                  <a:lnTo>
                    <a:pt x="95250" y="156210"/>
                  </a:lnTo>
                  <a:cubicBezTo>
                    <a:pt x="95250" y="156210"/>
                    <a:pt x="97155" y="151447"/>
                    <a:pt x="100013" y="143827"/>
                  </a:cubicBezTo>
                  <a:lnTo>
                    <a:pt x="171450" y="0"/>
                  </a:lnTo>
                  <a:lnTo>
                    <a:pt x="183832" y="0"/>
                  </a:lnTo>
                  <a:lnTo>
                    <a:pt x="183832" y="180022"/>
                  </a:lnTo>
                  <a:lnTo>
                    <a:pt x="169545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91" name="Retângulo 90">
            <a:extLst>
              <a:ext uri="{FF2B5EF4-FFF2-40B4-BE49-F238E27FC236}">
                <a16:creationId xmlns:a16="http://schemas.microsoft.com/office/drawing/2014/main" id="{0CC79328-8403-44F2-96E8-71C5391F9600}"/>
              </a:ext>
            </a:extLst>
          </p:cNvPr>
          <p:cNvSpPr/>
          <p:nvPr userDrawn="1"/>
        </p:nvSpPr>
        <p:spPr>
          <a:xfrm>
            <a:off x="1228725" y="9440540"/>
            <a:ext cx="561975" cy="2619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1325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Obrigado - 1 Palestr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Espaço Reservado para Texto 3">
            <a:extLst>
              <a:ext uri="{FF2B5EF4-FFF2-40B4-BE49-F238E27FC236}">
                <a16:creationId xmlns:a16="http://schemas.microsoft.com/office/drawing/2014/main" id="{8C054123-C338-407D-839C-78C177BB23C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21260" y="4049080"/>
            <a:ext cx="15210910" cy="2003625"/>
          </a:xfrm>
          <a:noFill/>
        </p:spPr>
        <p:txBody>
          <a:bodyPr wrap="square" rtlCol="0">
            <a:spAutoFit/>
          </a:bodyPr>
          <a:lstStyle>
            <a:lvl1pPr>
              <a:buNone/>
              <a:defRPr lang="pt-BR" sz="138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latin typeface="+mj-lt"/>
                <a:cs typeface="Poppins ExtraBold" panose="00000900000000000000" pitchFamily="2" charset="0"/>
              </a:defRPr>
            </a:lvl1pPr>
          </a:lstStyle>
          <a:p>
            <a:pPr marL="0" lvl="0" defTabSz="457200"/>
            <a:r>
              <a:rPr lang="pt-BR" dirty="0"/>
              <a:t>OBRIGADO!</a:t>
            </a:r>
          </a:p>
        </p:txBody>
      </p:sp>
      <p:pic>
        <p:nvPicPr>
          <p:cNvPr id="3" name="Picture 2" descr="Trademark and Brand Guidelines | Microsoft Legal">
            <a:extLst>
              <a:ext uri="{FF2B5EF4-FFF2-40B4-BE49-F238E27FC236}">
                <a16:creationId xmlns:a16="http://schemas.microsoft.com/office/drawing/2014/main" id="{24753658-2779-B1B1-B07B-B21389DC321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4" t="33337" r="19380" b="31791"/>
          <a:stretch/>
        </p:blipFill>
        <p:spPr bwMode="auto">
          <a:xfrm>
            <a:off x="169393" y="9381547"/>
            <a:ext cx="2751867" cy="90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95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05664 L -2.5E-6 4.32099E-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2.5E-6 -0.05664 L -2.5E-6 4.32099E-6 " pathEditMode="relative" rAng="0" ptsTypes="AA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2824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Obrigado - 2 Palestran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Espaço Reservado para Imagem 94">
            <a:extLst>
              <a:ext uri="{FF2B5EF4-FFF2-40B4-BE49-F238E27FC236}">
                <a16:creationId xmlns:a16="http://schemas.microsoft.com/office/drawing/2014/main" id="{5E3061E8-2432-4B72-BEB4-9774740426F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570721" y="1859280"/>
            <a:ext cx="8717280" cy="6156960"/>
          </a:xfrm>
          <a:custGeom>
            <a:avLst/>
            <a:gdLst>
              <a:gd name="connsiteX0" fmla="*/ 0 w 7777282"/>
              <a:gd name="connsiteY0" fmla="*/ 0 h 10286999"/>
              <a:gd name="connsiteX1" fmla="*/ 7777282 w 7777282"/>
              <a:gd name="connsiteY1" fmla="*/ 0 h 10286999"/>
              <a:gd name="connsiteX2" fmla="*/ 7777282 w 7777282"/>
              <a:gd name="connsiteY2" fmla="*/ 10286999 h 10286999"/>
              <a:gd name="connsiteX3" fmla="*/ 0 w 7777282"/>
              <a:gd name="connsiteY3" fmla="*/ 10286999 h 1028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7282" h="10286999">
                <a:moveTo>
                  <a:pt x="0" y="0"/>
                </a:moveTo>
                <a:lnTo>
                  <a:pt x="7777282" y="0"/>
                </a:lnTo>
                <a:lnTo>
                  <a:pt x="7777282" y="10286999"/>
                </a:lnTo>
                <a:lnTo>
                  <a:pt x="0" y="1028699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800"/>
            </a:lvl1pPr>
          </a:lstStyle>
          <a:p>
            <a:endParaRPr lang="pt-BR"/>
          </a:p>
        </p:txBody>
      </p:sp>
      <p:grpSp>
        <p:nvGrpSpPr>
          <p:cNvPr id="21" name="Gráfico 6">
            <a:extLst>
              <a:ext uri="{FF2B5EF4-FFF2-40B4-BE49-F238E27FC236}">
                <a16:creationId xmlns:a16="http://schemas.microsoft.com/office/drawing/2014/main" id="{28128680-DEDA-49F1-BCD1-0646C8E1EF80}"/>
              </a:ext>
            </a:extLst>
          </p:cNvPr>
          <p:cNvGrpSpPr/>
          <p:nvPr/>
        </p:nvGrpSpPr>
        <p:grpSpPr>
          <a:xfrm>
            <a:off x="2046434" y="9375571"/>
            <a:ext cx="1658791" cy="391874"/>
            <a:chOff x="1204912" y="1114425"/>
            <a:chExt cx="3669030" cy="866775"/>
          </a:xfrm>
        </p:grpSpPr>
        <p:sp>
          <p:nvSpPr>
            <p:cNvPr id="73" name="Forma Livre: Forma 72">
              <a:extLst>
                <a:ext uri="{FF2B5EF4-FFF2-40B4-BE49-F238E27FC236}">
                  <a16:creationId xmlns:a16="http://schemas.microsoft.com/office/drawing/2014/main" id="{4B19D3FC-7105-4271-B613-437B3204CD04}"/>
                </a:ext>
              </a:extLst>
            </p:cNvPr>
            <p:cNvSpPr/>
            <p:nvPr/>
          </p:nvSpPr>
          <p:spPr>
            <a:xfrm>
              <a:off x="1674495" y="1115377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8 w 406717"/>
                <a:gd name="connsiteY1" fmla="*/ 0 h 406717"/>
                <a:gd name="connsiteX2" fmla="*/ 406718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8" y="0"/>
                  </a:lnTo>
                  <a:lnTo>
                    <a:pt x="406718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4" name="Forma Livre: Forma 73">
              <a:extLst>
                <a:ext uri="{FF2B5EF4-FFF2-40B4-BE49-F238E27FC236}">
                  <a16:creationId xmlns:a16="http://schemas.microsoft.com/office/drawing/2014/main" id="{6DCB8AB7-5414-42CC-A19C-823A6249670A}"/>
                </a:ext>
              </a:extLst>
            </p:cNvPr>
            <p:cNvSpPr/>
            <p:nvPr/>
          </p:nvSpPr>
          <p:spPr>
            <a:xfrm>
              <a:off x="1204912" y="1574482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7 w 406717"/>
                <a:gd name="connsiteY1" fmla="*/ 0 h 406717"/>
                <a:gd name="connsiteX2" fmla="*/ 406717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7" y="0"/>
                  </a:lnTo>
                  <a:lnTo>
                    <a:pt x="406717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5" name="Forma Livre: Forma 74">
              <a:extLst>
                <a:ext uri="{FF2B5EF4-FFF2-40B4-BE49-F238E27FC236}">
                  <a16:creationId xmlns:a16="http://schemas.microsoft.com/office/drawing/2014/main" id="{78E30F5F-A3CB-4143-BD51-E39736E1BFBA}"/>
                </a:ext>
              </a:extLst>
            </p:cNvPr>
            <p:cNvSpPr/>
            <p:nvPr/>
          </p:nvSpPr>
          <p:spPr>
            <a:xfrm>
              <a:off x="1674495" y="1574482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2 h 406717"/>
                <a:gd name="connsiteX6" fmla="*/ 351472 w 406717"/>
                <a:gd name="connsiteY6" fmla="*/ 351472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2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2"/>
                  </a:moveTo>
                  <a:lnTo>
                    <a:pt x="351472" y="351472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2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" name="Forma Livre: Forma 75">
              <a:extLst>
                <a:ext uri="{FF2B5EF4-FFF2-40B4-BE49-F238E27FC236}">
                  <a16:creationId xmlns:a16="http://schemas.microsoft.com/office/drawing/2014/main" id="{D5E84753-380E-471F-B395-1CDC3B4ECF38}"/>
                </a:ext>
              </a:extLst>
            </p:cNvPr>
            <p:cNvSpPr/>
            <p:nvPr/>
          </p:nvSpPr>
          <p:spPr>
            <a:xfrm>
              <a:off x="1204912" y="1114425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3 h 406717"/>
                <a:gd name="connsiteX6" fmla="*/ 351472 w 406717"/>
                <a:gd name="connsiteY6" fmla="*/ 351473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3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3"/>
                  </a:moveTo>
                  <a:lnTo>
                    <a:pt x="351472" y="351473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" name="Forma Livre: Forma 76">
              <a:extLst>
                <a:ext uri="{FF2B5EF4-FFF2-40B4-BE49-F238E27FC236}">
                  <a16:creationId xmlns:a16="http://schemas.microsoft.com/office/drawing/2014/main" id="{C1076EA9-4695-40B7-9BD7-0072BCEB04C1}"/>
                </a:ext>
              </a:extLst>
            </p:cNvPr>
            <p:cNvSpPr/>
            <p:nvPr/>
          </p:nvSpPr>
          <p:spPr>
            <a:xfrm>
              <a:off x="2284095" y="1120139"/>
              <a:ext cx="555307" cy="517207"/>
            </a:xfrm>
            <a:custGeom>
              <a:avLst/>
              <a:gdLst>
                <a:gd name="connsiteX0" fmla="*/ 555308 w 555307"/>
                <a:gd name="connsiteY0" fmla="*/ 517207 h 517207"/>
                <a:gd name="connsiteX1" fmla="*/ 470535 w 555307"/>
                <a:gd name="connsiteY1" fmla="*/ 517207 h 517207"/>
                <a:gd name="connsiteX2" fmla="*/ 470535 w 555307"/>
                <a:gd name="connsiteY2" fmla="*/ 182880 h 517207"/>
                <a:gd name="connsiteX3" fmla="*/ 475298 w 555307"/>
                <a:gd name="connsiteY3" fmla="*/ 81915 h 517207"/>
                <a:gd name="connsiteX4" fmla="*/ 473392 w 555307"/>
                <a:gd name="connsiteY4" fmla="*/ 81915 h 517207"/>
                <a:gd name="connsiteX5" fmla="*/ 459105 w 555307"/>
                <a:gd name="connsiteY5" fmla="*/ 130493 h 517207"/>
                <a:gd name="connsiteX6" fmla="*/ 304800 w 555307"/>
                <a:gd name="connsiteY6" fmla="*/ 517207 h 517207"/>
                <a:gd name="connsiteX7" fmla="*/ 245745 w 555307"/>
                <a:gd name="connsiteY7" fmla="*/ 517207 h 517207"/>
                <a:gd name="connsiteX8" fmla="*/ 91440 w 555307"/>
                <a:gd name="connsiteY8" fmla="*/ 133350 h 517207"/>
                <a:gd name="connsiteX9" fmla="*/ 78105 w 555307"/>
                <a:gd name="connsiteY9" fmla="*/ 81915 h 517207"/>
                <a:gd name="connsiteX10" fmla="*/ 76200 w 555307"/>
                <a:gd name="connsiteY10" fmla="*/ 81915 h 517207"/>
                <a:gd name="connsiteX11" fmla="*/ 79058 w 555307"/>
                <a:gd name="connsiteY11" fmla="*/ 182880 h 517207"/>
                <a:gd name="connsiteX12" fmla="*/ 79058 w 555307"/>
                <a:gd name="connsiteY12" fmla="*/ 516255 h 517207"/>
                <a:gd name="connsiteX13" fmla="*/ 0 w 555307"/>
                <a:gd name="connsiteY13" fmla="*/ 516255 h 517207"/>
                <a:gd name="connsiteX14" fmla="*/ 0 w 555307"/>
                <a:gd name="connsiteY14" fmla="*/ 952 h 517207"/>
                <a:gd name="connsiteX15" fmla="*/ 120967 w 555307"/>
                <a:gd name="connsiteY15" fmla="*/ 952 h 517207"/>
                <a:gd name="connsiteX16" fmla="*/ 257175 w 555307"/>
                <a:gd name="connsiteY16" fmla="*/ 344805 h 517207"/>
                <a:gd name="connsiteX17" fmla="*/ 277177 w 555307"/>
                <a:gd name="connsiteY17" fmla="*/ 403860 h 517207"/>
                <a:gd name="connsiteX18" fmla="*/ 279083 w 555307"/>
                <a:gd name="connsiteY18" fmla="*/ 403860 h 517207"/>
                <a:gd name="connsiteX19" fmla="*/ 300990 w 555307"/>
                <a:gd name="connsiteY19" fmla="*/ 342900 h 517207"/>
                <a:gd name="connsiteX20" fmla="*/ 439102 w 555307"/>
                <a:gd name="connsiteY20" fmla="*/ 0 h 517207"/>
                <a:gd name="connsiteX21" fmla="*/ 555308 w 555307"/>
                <a:gd name="connsiteY21" fmla="*/ 0 h 517207"/>
                <a:gd name="connsiteX22" fmla="*/ 555308 w 555307"/>
                <a:gd name="connsiteY22" fmla="*/ 517207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55307" h="517207">
                  <a:moveTo>
                    <a:pt x="555308" y="517207"/>
                  </a:moveTo>
                  <a:lnTo>
                    <a:pt x="470535" y="517207"/>
                  </a:lnTo>
                  <a:lnTo>
                    <a:pt x="470535" y="182880"/>
                  </a:lnTo>
                  <a:cubicBezTo>
                    <a:pt x="470535" y="155258"/>
                    <a:pt x="472440" y="121920"/>
                    <a:pt x="475298" y="81915"/>
                  </a:cubicBezTo>
                  <a:lnTo>
                    <a:pt x="473392" y="81915"/>
                  </a:lnTo>
                  <a:cubicBezTo>
                    <a:pt x="467677" y="104775"/>
                    <a:pt x="463867" y="120968"/>
                    <a:pt x="459105" y="130493"/>
                  </a:cubicBezTo>
                  <a:lnTo>
                    <a:pt x="304800" y="517207"/>
                  </a:lnTo>
                  <a:lnTo>
                    <a:pt x="245745" y="517207"/>
                  </a:lnTo>
                  <a:lnTo>
                    <a:pt x="91440" y="133350"/>
                  </a:lnTo>
                  <a:cubicBezTo>
                    <a:pt x="86677" y="121920"/>
                    <a:pt x="82867" y="104775"/>
                    <a:pt x="78105" y="81915"/>
                  </a:cubicBezTo>
                  <a:lnTo>
                    <a:pt x="76200" y="81915"/>
                  </a:lnTo>
                  <a:cubicBezTo>
                    <a:pt x="78105" y="102870"/>
                    <a:pt x="79058" y="136208"/>
                    <a:pt x="79058" y="182880"/>
                  </a:cubicBezTo>
                  <a:lnTo>
                    <a:pt x="79058" y="516255"/>
                  </a:lnTo>
                  <a:lnTo>
                    <a:pt x="0" y="516255"/>
                  </a:lnTo>
                  <a:lnTo>
                    <a:pt x="0" y="952"/>
                  </a:lnTo>
                  <a:lnTo>
                    <a:pt x="120967" y="952"/>
                  </a:lnTo>
                  <a:lnTo>
                    <a:pt x="257175" y="344805"/>
                  </a:lnTo>
                  <a:cubicBezTo>
                    <a:pt x="267652" y="371475"/>
                    <a:pt x="274320" y="390525"/>
                    <a:pt x="277177" y="403860"/>
                  </a:cubicBezTo>
                  <a:lnTo>
                    <a:pt x="279083" y="403860"/>
                  </a:lnTo>
                  <a:cubicBezTo>
                    <a:pt x="287655" y="376238"/>
                    <a:pt x="295275" y="356235"/>
                    <a:pt x="300990" y="342900"/>
                  </a:cubicBezTo>
                  <a:lnTo>
                    <a:pt x="439102" y="0"/>
                  </a:lnTo>
                  <a:lnTo>
                    <a:pt x="555308" y="0"/>
                  </a:lnTo>
                  <a:lnTo>
                    <a:pt x="555308" y="51720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" name="Forma Livre: Forma 77">
              <a:extLst>
                <a:ext uri="{FF2B5EF4-FFF2-40B4-BE49-F238E27FC236}">
                  <a16:creationId xmlns:a16="http://schemas.microsoft.com/office/drawing/2014/main" id="{E2A15D5D-3B8F-424E-AEA9-E407F0EFBF2B}"/>
                </a:ext>
              </a:extLst>
            </p:cNvPr>
            <p:cNvSpPr/>
            <p:nvPr/>
          </p:nvSpPr>
          <p:spPr>
            <a:xfrm>
              <a:off x="2907982" y="1121092"/>
              <a:ext cx="463867" cy="517207"/>
            </a:xfrm>
            <a:custGeom>
              <a:avLst/>
              <a:gdLst>
                <a:gd name="connsiteX0" fmla="*/ 463868 w 463867"/>
                <a:gd name="connsiteY0" fmla="*/ 0 h 517207"/>
                <a:gd name="connsiteX1" fmla="*/ 278130 w 463867"/>
                <a:gd name="connsiteY1" fmla="*/ 517208 h 517207"/>
                <a:gd name="connsiteX2" fmla="*/ 181928 w 463867"/>
                <a:gd name="connsiteY2" fmla="*/ 517208 h 517207"/>
                <a:gd name="connsiteX3" fmla="*/ 0 w 463867"/>
                <a:gd name="connsiteY3" fmla="*/ 0 h 517207"/>
                <a:gd name="connsiteX4" fmla="*/ 93345 w 463867"/>
                <a:gd name="connsiteY4" fmla="*/ 0 h 517207"/>
                <a:gd name="connsiteX5" fmla="*/ 220980 w 463867"/>
                <a:gd name="connsiteY5" fmla="*/ 392430 h 517207"/>
                <a:gd name="connsiteX6" fmla="*/ 230505 w 463867"/>
                <a:gd name="connsiteY6" fmla="*/ 436245 h 517207"/>
                <a:gd name="connsiteX7" fmla="*/ 232410 w 463867"/>
                <a:gd name="connsiteY7" fmla="*/ 436245 h 517207"/>
                <a:gd name="connsiteX8" fmla="*/ 242888 w 463867"/>
                <a:gd name="connsiteY8" fmla="*/ 391478 h 517207"/>
                <a:gd name="connsiteX9" fmla="*/ 373380 w 463867"/>
                <a:gd name="connsiteY9" fmla="*/ 0 h 517207"/>
                <a:gd name="connsiteX10" fmla="*/ 463868 w 463867"/>
                <a:gd name="connsiteY10" fmla="*/ 0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3867" h="517207">
                  <a:moveTo>
                    <a:pt x="463868" y="0"/>
                  </a:moveTo>
                  <a:lnTo>
                    <a:pt x="278130" y="517208"/>
                  </a:lnTo>
                  <a:lnTo>
                    <a:pt x="181928" y="517208"/>
                  </a:lnTo>
                  <a:lnTo>
                    <a:pt x="0" y="0"/>
                  </a:lnTo>
                  <a:lnTo>
                    <a:pt x="93345" y="0"/>
                  </a:lnTo>
                  <a:lnTo>
                    <a:pt x="220980" y="392430"/>
                  </a:lnTo>
                  <a:cubicBezTo>
                    <a:pt x="224790" y="404813"/>
                    <a:pt x="228600" y="419100"/>
                    <a:pt x="230505" y="436245"/>
                  </a:cubicBezTo>
                  <a:lnTo>
                    <a:pt x="232410" y="436245"/>
                  </a:lnTo>
                  <a:cubicBezTo>
                    <a:pt x="234315" y="422910"/>
                    <a:pt x="237173" y="407670"/>
                    <a:pt x="242888" y="391478"/>
                  </a:cubicBezTo>
                  <a:lnTo>
                    <a:pt x="373380" y="0"/>
                  </a:lnTo>
                  <a:lnTo>
                    <a:pt x="463868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" name="Forma Livre: Forma 78">
              <a:extLst>
                <a:ext uri="{FF2B5EF4-FFF2-40B4-BE49-F238E27FC236}">
                  <a16:creationId xmlns:a16="http://schemas.microsoft.com/office/drawing/2014/main" id="{BE118515-0222-4041-892B-B3C0276D494B}"/>
                </a:ext>
              </a:extLst>
            </p:cNvPr>
            <p:cNvSpPr/>
            <p:nvPr/>
          </p:nvSpPr>
          <p:spPr>
            <a:xfrm>
              <a:off x="3439477" y="1121092"/>
              <a:ext cx="343852" cy="516254"/>
            </a:xfrm>
            <a:custGeom>
              <a:avLst/>
              <a:gdLst>
                <a:gd name="connsiteX0" fmla="*/ 85725 w 343852"/>
                <a:gd name="connsiteY0" fmla="*/ 328613 h 516254"/>
                <a:gd name="connsiteX1" fmla="*/ 85725 w 343852"/>
                <a:gd name="connsiteY1" fmla="*/ 516255 h 516254"/>
                <a:gd name="connsiteX2" fmla="*/ 0 w 343852"/>
                <a:gd name="connsiteY2" fmla="*/ 516255 h 516254"/>
                <a:gd name="connsiteX3" fmla="*/ 0 w 343852"/>
                <a:gd name="connsiteY3" fmla="*/ 0 h 516254"/>
                <a:gd name="connsiteX4" fmla="*/ 157163 w 343852"/>
                <a:gd name="connsiteY4" fmla="*/ 0 h 516254"/>
                <a:gd name="connsiteX5" fmla="*/ 295275 w 343852"/>
                <a:gd name="connsiteY5" fmla="*/ 41910 h 516254"/>
                <a:gd name="connsiteX6" fmla="*/ 343853 w 343852"/>
                <a:gd name="connsiteY6" fmla="*/ 159068 h 516254"/>
                <a:gd name="connsiteX7" fmla="*/ 292417 w 343852"/>
                <a:gd name="connsiteY7" fmla="*/ 281940 h 516254"/>
                <a:gd name="connsiteX8" fmla="*/ 154305 w 343852"/>
                <a:gd name="connsiteY8" fmla="*/ 329565 h 516254"/>
                <a:gd name="connsiteX9" fmla="*/ 85725 w 343852"/>
                <a:gd name="connsiteY9" fmla="*/ 329565 h 516254"/>
                <a:gd name="connsiteX10" fmla="*/ 85725 w 343852"/>
                <a:gd name="connsiteY10" fmla="*/ 70485 h 516254"/>
                <a:gd name="connsiteX11" fmla="*/ 85725 w 343852"/>
                <a:gd name="connsiteY11" fmla="*/ 259080 h 516254"/>
                <a:gd name="connsiteX12" fmla="*/ 140970 w 343852"/>
                <a:gd name="connsiteY12" fmla="*/ 259080 h 516254"/>
                <a:gd name="connsiteX13" fmla="*/ 224790 w 343852"/>
                <a:gd name="connsiteY13" fmla="*/ 233363 h 516254"/>
                <a:gd name="connsiteX14" fmla="*/ 253365 w 343852"/>
                <a:gd name="connsiteY14" fmla="*/ 160973 h 516254"/>
                <a:gd name="connsiteX15" fmla="*/ 147638 w 343852"/>
                <a:gd name="connsiteY15" fmla="*/ 69533 h 516254"/>
                <a:gd name="connsiteX16" fmla="*/ 85725 w 343852"/>
                <a:gd name="connsiteY16" fmla="*/ 69533 h 516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3852" h="516254">
                  <a:moveTo>
                    <a:pt x="85725" y="328613"/>
                  </a:moveTo>
                  <a:lnTo>
                    <a:pt x="85725" y="516255"/>
                  </a:lnTo>
                  <a:lnTo>
                    <a:pt x="0" y="516255"/>
                  </a:lnTo>
                  <a:lnTo>
                    <a:pt x="0" y="0"/>
                  </a:lnTo>
                  <a:lnTo>
                    <a:pt x="157163" y="0"/>
                  </a:lnTo>
                  <a:cubicBezTo>
                    <a:pt x="216217" y="0"/>
                    <a:pt x="262890" y="14288"/>
                    <a:pt x="295275" y="41910"/>
                  </a:cubicBezTo>
                  <a:cubicBezTo>
                    <a:pt x="327660" y="69533"/>
                    <a:pt x="343853" y="108585"/>
                    <a:pt x="343853" y="159068"/>
                  </a:cubicBezTo>
                  <a:cubicBezTo>
                    <a:pt x="343853" y="209550"/>
                    <a:pt x="326707" y="250508"/>
                    <a:pt x="292417" y="281940"/>
                  </a:cubicBezTo>
                  <a:cubicBezTo>
                    <a:pt x="258128" y="314325"/>
                    <a:pt x="212407" y="329565"/>
                    <a:pt x="154305" y="329565"/>
                  </a:cubicBezTo>
                  <a:lnTo>
                    <a:pt x="85725" y="329565"/>
                  </a:lnTo>
                  <a:close/>
                  <a:moveTo>
                    <a:pt x="85725" y="70485"/>
                  </a:moveTo>
                  <a:lnTo>
                    <a:pt x="85725" y="259080"/>
                  </a:lnTo>
                  <a:lnTo>
                    <a:pt x="140970" y="259080"/>
                  </a:lnTo>
                  <a:cubicBezTo>
                    <a:pt x="178117" y="259080"/>
                    <a:pt x="205740" y="250508"/>
                    <a:pt x="224790" y="233363"/>
                  </a:cubicBezTo>
                  <a:cubicBezTo>
                    <a:pt x="243840" y="216218"/>
                    <a:pt x="253365" y="192405"/>
                    <a:pt x="253365" y="160973"/>
                  </a:cubicBezTo>
                  <a:cubicBezTo>
                    <a:pt x="253365" y="100013"/>
                    <a:pt x="218122" y="69533"/>
                    <a:pt x="147638" y="69533"/>
                  </a:cubicBezTo>
                  <a:lnTo>
                    <a:pt x="85725" y="6953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" name="Forma Livre: Forma 79">
              <a:extLst>
                <a:ext uri="{FF2B5EF4-FFF2-40B4-BE49-F238E27FC236}">
                  <a16:creationId xmlns:a16="http://schemas.microsoft.com/office/drawing/2014/main" id="{7B06D85D-72BA-49A3-A760-96D5ED644E3D}"/>
                </a:ext>
              </a:extLst>
            </p:cNvPr>
            <p:cNvSpPr/>
            <p:nvPr/>
          </p:nvSpPr>
          <p:spPr>
            <a:xfrm>
              <a:off x="3836669" y="1260157"/>
              <a:ext cx="265747" cy="383857"/>
            </a:xfrm>
            <a:custGeom>
              <a:avLst/>
              <a:gdLst>
                <a:gd name="connsiteX0" fmla="*/ 264795 w 265747"/>
                <a:gd name="connsiteY0" fmla="*/ 364808 h 383857"/>
                <a:gd name="connsiteX1" fmla="*/ 171450 w 265747"/>
                <a:gd name="connsiteY1" fmla="*/ 383858 h 383857"/>
                <a:gd name="connsiteX2" fmla="*/ 47625 w 265747"/>
                <a:gd name="connsiteY2" fmla="*/ 332422 h 383857"/>
                <a:gd name="connsiteX3" fmla="*/ 0 w 265747"/>
                <a:gd name="connsiteY3" fmla="*/ 199072 h 383857"/>
                <a:gd name="connsiteX4" fmla="*/ 51435 w 265747"/>
                <a:gd name="connsiteY4" fmla="*/ 54292 h 383857"/>
                <a:gd name="connsiteX5" fmla="*/ 183833 w 265747"/>
                <a:gd name="connsiteY5" fmla="*/ 0 h 383857"/>
                <a:gd name="connsiteX6" fmla="*/ 265748 w 265747"/>
                <a:gd name="connsiteY6" fmla="*/ 13335 h 383857"/>
                <a:gd name="connsiteX7" fmla="*/ 265748 w 265747"/>
                <a:gd name="connsiteY7" fmla="*/ 40005 h 383857"/>
                <a:gd name="connsiteX8" fmla="*/ 183833 w 265747"/>
                <a:gd name="connsiteY8" fmla="*/ 22860 h 383857"/>
                <a:gd name="connsiteX9" fmla="*/ 70485 w 265747"/>
                <a:gd name="connsiteY9" fmla="*/ 70485 h 383857"/>
                <a:gd name="connsiteX10" fmla="*/ 26670 w 265747"/>
                <a:gd name="connsiteY10" fmla="*/ 196215 h 383857"/>
                <a:gd name="connsiteX11" fmla="*/ 68580 w 265747"/>
                <a:gd name="connsiteY11" fmla="*/ 315277 h 383857"/>
                <a:gd name="connsiteX12" fmla="*/ 174308 w 265747"/>
                <a:gd name="connsiteY12" fmla="*/ 359092 h 383857"/>
                <a:gd name="connsiteX13" fmla="*/ 265748 w 265747"/>
                <a:gd name="connsiteY13" fmla="*/ 339090 h 383857"/>
                <a:gd name="connsiteX14" fmla="*/ 265748 w 265747"/>
                <a:gd name="connsiteY14" fmla="*/ 364808 h 38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5747" h="383857">
                  <a:moveTo>
                    <a:pt x="264795" y="364808"/>
                  </a:moveTo>
                  <a:cubicBezTo>
                    <a:pt x="235268" y="377190"/>
                    <a:pt x="203835" y="383858"/>
                    <a:pt x="171450" y="383858"/>
                  </a:cubicBezTo>
                  <a:cubicBezTo>
                    <a:pt x="120968" y="383858"/>
                    <a:pt x="80010" y="366713"/>
                    <a:pt x="47625" y="332422"/>
                  </a:cubicBezTo>
                  <a:cubicBezTo>
                    <a:pt x="15240" y="298133"/>
                    <a:pt x="0" y="254317"/>
                    <a:pt x="0" y="199072"/>
                  </a:cubicBezTo>
                  <a:cubicBezTo>
                    <a:pt x="0" y="139065"/>
                    <a:pt x="17145" y="90488"/>
                    <a:pt x="51435" y="54292"/>
                  </a:cubicBezTo>
                  <a:cubicBezTo>
                    <a:pt x="85725" y="18097"/>
                    <a:pt x="130493" y="0"/>
                    <a:pt x="183833" y="0"/>
                  </a:cubicBezTo>
                  <a:cubicBezTo>
                    <a:pt x="212408" y="0"/>
                    <a:pt x="239078" y="4763"/>
                    <a:pt x="265748" y="13335"/>
                  </a:cubicBezTo>
                  <a:lnTo>
                    <a:pt x="265748" y="40005"/>
                  </a:lnTo>
                  <a:cubicBezTo>
                    <a:pt x="240030" y="28575"/>
                    <a:pt x="212408" y="22860"/>
                    <a:pt x="183833" y="22860"/>
                  </a:cubicBezTo>
                  <a:cubicBezTo>
                    <a:pt x="137160" y="22860"/>
                    <a:pt x="100013" y="39052"/>
                    <a:pt x="70485" y="70485"/>
                  </a:cubicBezTo>
                  <a:cubicBezTo>
                    <a:pt x="40958" y="101917"/>
                    <a:pt x="26670" y="143827"/>
                    <a:pt x="26670" y="196215"/>
                  </a:cubicBezTo>
                  <a:cubicBezTo>
                    <a:pt x="26670" y="246697"/>
                    <a:pt x="40958" y="286702"/>
                    <a:pt x="68580" y="315277"/>
                  </a:cubicBezTo>
                  <a:cubicBezTo>
                    <a:pt x="96203" y="344805"/>
                    <a:pt x="131445" y="359092"/>
                    <a:pt x="174308" y="359092"/>
                  </a:cubicBezTo>
                  <a:cubicBezTo>
                    <a:pt x="208598" y="359092"/>
                    <a:pt x="239078" y="352425"/>
                    <a:pt x="265748" y="339090"/>
                  </a:cubicBezTo>
                  <a:lnTo>
                    <a:pt x="265748" y="364808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1" name="Forma Livre: Forma 80">
              <a:extLst>
                <a:ext uri="{FF2B5EF4-FFF2-40B4-BE49-F238E27FC236}">
                  <a16:creationId xmlns:a16="http://schemas.microsoft.com/office/drawing/2014/main" id="{864F98E8-7267-4E7C-9B48-FA332F32E3D7}"/>
                </a:ext>
              </a:extLst>
            </p:cNvPr>
            <p:cNvSpPr/>
            <p:nvPr/>
          </p:nvSpPr>
          <p:spPr>
            <a:xfrm>
              <a:off x="4160519" y="1366837"/>
              <a:ext cx="249555" cy="277177"/>
            </a:xfrm>
            <a:custGeom>
              <a:avLst/>
              <a:gdLst>
                <a:gd name="connsiteX0" fmla="*/ 124778 w 249555"/>
                <a:gd name="connsiteY0" fmla="*/ 277178 h 277177"/>
                <a:gd name="connsiteX1" fmla="*/ 33338 w 249555"/>
                <a:gd name="connsiteY1" fmla="*/ 239078 h 277177"/>
                <a:gd name="connsiteX2" fmla="*/ 0 w 249555"/>
                <a:gd name="connsiteY2" fmla="*/ 140017 h 277177"/>
                <a:gd name="connsiteX3" fmla="*/ 35243 w 249555"/>
                <a:gd name="connsiteY3" fmla="*/ 37148 h 277177"/>
                <a:gd name="connsiteX4" fmla="*/ 127635 w 249555"/>
                <a:gd name="connsiteY4" fmla="*/ 0 h 277177"/>
                <a:gd name="connsiteX5" fmla="*/ 217170 w 249555"/>
                <a:gd name="connsiteY5" fmla="*/ 37148 h 277177"/>
                <a:gd name="connsiteX6" fmla="*/ 249555 w 249555"/>
                <a:gd name="connsiteY6" fmla="*/ 139065 h 277177"/>
                <a:gd name="connsiteX7" fmla="*/ 216218 w 249555"/>
                <a:gd name="connsiteY7" fmla="*/ 239078 h 277177"/>
                <a:gd name="connsiteX8" fmla="*/ 124778 w 249555"/>
                <a:gd name="connsiteY8" fmla="*/ 277178 h 277177"/>
                <a:gd name="connsiteX9" fmla="*/ 125730 w 249555"/>
                <a:gd name="connsiteY9" fmla="*/ 21908 h 277177"/>
                <a:gd name="connsiteX10" fmla="*/ 51435 w 249555"/>
                <a:gd name="connsiteY10" fmla="*/ 53340 h 277177"/>
                <a:gd name="connsiteX11" fmla="*/ 23813 w 249555"/>
                <a:gd name="connsiteY11" fmla="*/ 140970 h 277177"/>
                <a:gd name="connsiteX12" fmla="*/ 50483 w 249555"/>
                <a:gd name="connsiteY12" fmla="*/ 224790 h 277177"/>
                <a:gd name="connsiteX13" fmla="*/ 124778 w 249555"/>
                <a:gd name="connsiteY13" fmla="*/ 256222 h 277177"/>
                <a:gd name="connsiteX14" fmla="*/ 198120 w 249555"/>
                <a:gd name="connsiteY14" fmla="*/ 224790 h 277177"/>
                <a:gd name="connsiteX15" fmla="*/ 223838 w 249555"/>
                <a:gd name="connsiteY15" fmla="*/ 139065 h 277177"/>
                <a:gd name="connsiteX16" fmla="*/ 198120 w 249555"/>
                <a:gd name="connsiteY16" fmla="*/ 52388 h 277177"/>
                <a:gd name="connsiteX17" fmla="*/ 125730 w 249555"/>
                <a:gd name="connsiteY17" fmla="*/ 21908 h 277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9555" h="277177">
                  <a:moveTo>
                    <a:pt x="124778" y="277178"/>
                  </a:moveTo>
                  <a:cubicBezTo>
                    <a:pt x="86678" y="277178"/>
                    <a:pt x="55245" y="264795"/>
                    <a:pt x="33338" y="239078"/>
                  </a:cubicBezTo>
                  <a:cubicBezTo>
                    <a:pt x="10478" y="213360"/>
                    <a:pt x="0" y="180975"/>
                    <a:pt x="0" y="140017"/>
                  </a:cubicBezTo>
                  <a:cubicBezTo>
                    <a:pt x="0" y="96202"/>
                    <a:pt x="11430" y="61913"/>
                    <a:pt x="35243" y="37148"/>
                  </a:cubicBezTo>
                  <a:cubicBezTo>
                    <a:pt x="59055" y="12383"/>
                    <a:pt x="89535" y="0"/>
                    <a:pt x="127635" y="0"/>
                  </a:cubicBezTo>
                  <a:cubicBezTo>
                    <a:pt x="165735" y="0"/>
                    <a:pt x="195263" y="12383"/>
                    <a:pt x="217170" y="37148"/>
                  </a:cubicBezTo>
                  <a:cubicBezTo>
                    <a:pt x="239078" y="61913"/>
                    <a:pt x="249555" y="96202"/>
                    <a:pt x="249555" y="139065"/>
                  </a:cubicBezTo>
                  <a:cubicBezTo>
                    <a:pt x="249555" y="180022"/>
                    <a:pt x="238125" y="213360"/>
                    <a:pt x="216218" y="239078"/>
                  </a:cubicBezTo>
                  <a:cubicBezTo>
                    <a:pt x="193358" y="264795"/>
                    <a:pt x="162878" y="277178"/>
                    <a:pt x="124778" y="277178"/>
                  </a:cubicBezTo>
                  <a:close/>
                  <a:moveTo>
                    <a:pt x="125730" y="21908"/>
                  </a:moveTo>
                  <a:cubicBezTo>
                    <a:pt x="94298" y="21908"/>
                    <a:pt x="69533" y="32385"/>
                    <a:pt x="51435" y="53340"/>
                  </a:cubicBezTo>
                  <a:cubicBezTo>
                    <a:pt x="33338" y="74295"/>
                    <a:pt x="23813" y="103823"/>
                    <a:pt x="23813" y="140970"/>
                  </a:cubicBezTo>
                  <a:cubicBezTo>
                    <a:pt x="23813" y="175260"/>
                    <a:pt x="32385" y="203835"/>
                    <a:pt x="50483" y="224790"/>
                  </a:cubicBezTo>
                  <a:cubicBezTo>
                    <a:pt x="68580" y="245745"/>
                    <a:pt x="93345" y="256222"/>
                    <a:pt x="124778" y="256222"/>
                  </a:cubicBezTo>
                  <a:cubicBezTo>
                    <a:pt x="156210" y="256222"/>
                    <a:pt x="180975" y="245745"/>
                    <a:pt x="198120" y="224790"/>
                  </a:cubicBezTo>
                  <a:cubicBezTo>
                    <a:pt x="215265" y="203835"/>
                    <a:pt x="223838" y="175260"/>
                    <a:pt x="223838" y="139065"/>
                  </a:cubicBezTo>
                  <a:cubicBezTo>
                    <a:pt x="223838" y="100965"/>
                    <a:pt x="215265" y="72390"/>
                    <a:pt x="198120" y="52388"/>
                  </a:cubicBezTo>
                  <a:cubicBezTo>
                    <a:pt x="181928" y="31433"/>
                    <a:pt x="157163" y="21908"/>
                    <a:pt x="125730" y="21908"/>
                  </a:cubicBez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2" name="Forma Livre: Forma 81">
              <a:extLst>
                <a:ext uri="{FF2B5EF4-FFF2-40B4-BE49-F238E27FC236}">
                  <a16:creationId xmlns:a16="http://schemas.microsoft.com/office/drawing/2014/main" id="{F70B057E-367C-41B9-AAF1-4234F2B087D1}"/>
                </a:ext>
              </a:extLst>
            </p:cNvPr>
            <p:cNvSpPr/>
            <p:nvPr/>
          </p:nvSpPr>
          <p:spPr>
            <a:xfrm>
              <a:off x="4474844" y="1364932"/>
              <a:ext cx="203835" cy="272414"/>
            </a:xfrm>
            <a:custGeom>
              <a:avLst/>
              <a:gdLst>
                <a:gd name="connsiteX0" fmla="*/ 180023 w 203835"/>
                <a:gd name="connsiteY0" fmla="*/ 272415 h 272414"/>
                <a:gd name="connsiteX1" fmla="*/ 180023 w 203835"/>
                <a:gd name="connsiteY1" fmla="*/ 118110 h 272414"/>
                <a:gd name="connsiteX2" fmla="*/ 111443 w 203835"/>
                <a:gd name="connsiteY2" fmla="*/ 22860 h 272414"/>
                <a:gd name="connsiteX3" fmla="*/ 48578 w 203835"/>
                <a:gd name="connsiteY3" fmla="*/ 50482 h 272414"/>
                <a:gd name="connsiteX4" fmla="*/ 23813 w 203835"/>
                <a:gd name="connsiteY4" fmla="*/ 120015 h 272414"/>
                <a:gd name="connsiteX5" fmla="*/ 23813 w 203835"/>
                <a:gd name="connsiteY5" fmla="*/ 271463 h 272414"/>
                <a:gd name="connsiteX6" fmla="*/ 0 w 203835"/>
                <a:gd name="connsiteY6" fmla="*/ 271463 h 272414"/>
                <a:gd name="connsiteX7" fmla="*/ 0 w 203835"/>
                <a:gd name="connsiteY7" fmla="*/ 6667 h 272414"/>
                <a:gd name="connsiteX8" fmla="*/ 23813 w 203835"/>
                <a:gd name="connsiteY8" fmla="*/ 6667 h 272414"/>
                <a:gd name="connsiteX9" fmla="*/ 23813 w 203835"/>
                <a:gd name="connsiteY9" fmla="*/ 54292 h 272414"/>
                <a:gd name="connsiteX10" fmla="*/ 24765 w 203835"/>
                <a:gd name="connsiteY10" fmla="*/ 54292 h 272414"/>
                <a:gd name="connsiteX11" fmla="*/ 115253 w 203835"/>
                <a:gd name="connsiteY11" fmla="*/ 0 h 272414"/>
                <a:gd name="connsiteX12" fmla="*/ 180975 w 203835"/>
                <a:gd name="connsiteY12" fmla="*/ 28575 h 272414"/>
                <a:gd name="connsiteX13" fmla="*/ 203835 w 203835"/>
                <a:gd name="connsiteY13" fmla="*/ 110490 h 272414"/>
                <a:gd name="connsiteX14" fmla="*/ 203835 w 203835"/>
                <a:gd name="connsiteY14" fmla="*/ 271463 h 272414"/>
                <a:gd name="connsiteX15" fmla="*/ 180023 w 203835"/>
                <a:gd name="connsiteY15" fmla="*/ 271463 h 27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3835" h="272414">
                  <a:moveTo>
                    <a:pt x="180023" y="272415"/>
                  </a:moveTo>
                  <a:lnTo>
                    <a:pt x="180023" y="118110"/>
                  </a:lnTo>
                  <a:cubicBezTo>
                    <a:pt x="180023" y="54292"/>
                    <a:pt x="157163" y="22860"/>
                    <a:pt x="111443" y="22860"/>
                  </a:cubicBezTo>
                  <a:cubicBezTo>
                    <a:pt x="85725" y="22860"/>
                    <a:pt x="64770" y="32385"/>
                    <a:pt x="48578" y="50482"/>
                  </a:cubicBezTo>
                  <a:cubicBezTo>
                    <a:pt x="32385" y="69532"/>
                    <a:pt x="23813" y="92392"/>
                    <a:pt x="23813" y="120015"/>
                  </a:cubicBezTo>
                  <a:lnTo>
                    <a:pt x="23813" y="271463"/>
                  </a:lnTo>
                  <a:lnTo>
                    <a:pt x="0" y="271463"/>
                  </a:lnTo>
                  <a:lnTo>
                    <a:pt x="0" y="6667"/>
                  </a:lnTo>
                  <a:lnTo>
                    <a:pt x="23813" y="6667"/>
                  </a:lnTo>
                  <a:lnTo>
                    <a:pt x="23813" y="54292"/>
                  </a:lnTo>
                  <a:lnTo>
                    <a:pt x="24765" y="54292"/>
                  </a:lnTo>
                  <a:cubicBezTo>
                    <a:pt x="43815" y="18097"/>
                    <a:pt x="74295" y="0"/>
                    <a:pt x="115253" y="0"/>
                  </a:cubicBezTo>
                  <a:cubicBezTo>
                    <a:pt x="143828" y="0"/>
                    <a:pt x="165735" y="9525"/>
                    <a:pt x="180975" y="28575"/>
                  </a:cubicBezTo>
                  <a:cubicBezTo>
                    <a:pt x="196215" y="47625"/>
                    <a:pt x="203835" y="74295"/>
                    <a:pt x="203835" y="110490"/>
                  </a:cubicBezTo>
                  <a:lnTo>
                    <a:pt x="203835" y="271463"/>
                  </a:lnTo>
                  <a:lnTo>
                    <a:pt x="180023" y="27146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id="{E422ECF7-772E-4EE1-A5E7-EEA8D24EF98F}"/>
                </a:ext>
              </a:extLst>
            </p:cNvPr>
            <p:cNvSpPr/>
            <p:nvPr/>
          </p:nvSpPr>
          <p:spPr>
            <a:xfrm>
              <a:off x="4725352" y="1241107"/>
              <a:ext cx="148590" cy="396239"/>
            </a:xfrm>
            <a:custGeom>
              <a:avLst/>
              <a:gdLst>
                <a:gd name="connsiteX0" fmla="*/ 148590 w 148590"/>
                <a:gd name="connsiteY0" fmla="*/ 29527 h 396239"/>
                <a:gd name="connsiteX1" fmla="*/ 120015 w 148590"/>
                <a:gd name="connsiteY1" fmla="*/ 21907 h 396239"/>
                <a:gd name="connsiteX2" fmla="*/ 71438 w 148590"/>
                <a:gd name="connsiteY2" fmla="*/ 87630 h 396239"/>
                <a:gd name="connsiteX3" fmla="*/ 71438 w 148590"/>
                <a:gd name="connsiteY3" fmla="*/ 131445 h 396239"/>
                <a:gd name="connsiteX4" fmla="*/ 140970 w 148590"/>
                <a:gd name="connsiteY4" fmla="*/ 131445 h 396239"/>
                <a:gd name="connsiteX5" fmla="*/ 140970 w 148590"/>
                <a:gd name="connsiteY5" fmla="*/ 153352 h 396239"/>
                <a:gd name="connsiteX6" fmla="*/ 71438 w 148590"/>
                <a:gd name="connsiteY6" fmla="*/ 153352 h 396239"/>
                <a:gd name="connsiteX7" fmla="*/ 71438 w 148590"/>
                <a:gd name="connsiteY7" fmla="*/ 396240 h 396239"/>
                <a:gd name="connsiteX8" fmla="*/ 47625 w 148590"/>
                <a:gd name="connsiteY8" fmla="*/ 396240 h 396239"/>
                <a:gd name="connsiteX9" fmla="*/ 47625 w 148590"/>
                <a:gd name="connsiteY9" fmla="*/ 153352 h 396239"/>
                <a:gd name="connsiteX10" fmla="*/ 0 w 148590"/>
                <a:gd name="connsiteY10" fmla="*/ 153352 h 396239"/>
                <a:gd name="connsiteX11" fmla="*/ 0 w 148590"/>
                <a:gd name="connsiteY11" fmla="*/ 131445 h 396239"/>
                <a:gd name="connsiteX12" fmla="*/ 47625 w 148590"/>
                <a:gd name="connsiteY12" fmla="*/ 131445 h 396239"/>
                <a:gd name="connsiteX13" fmla="*/ 47625 w 148590"/>
                <a:gd name="connsiteY13" fmla="*/ 85725 h 396239"/>
                <a:gd name="connsiteX14" fmla="*/ 68580 w 148590"/>
                <a:gd name="connsiteY14" fmla="*/ 21907 h 396239"/>
                <a:gd name="connsiteX15" fmla="*/ 120967 w 148590"/>
                <a:gd name="connsiteY15" fmla="*/ 0 h 396239"/>
                <a:gd name="connsiteX16" fmla="*/ 148590 w 148590"/>
                <a:gd name="connsiteY16" fmla="*/ 4763 h 396239"/>
                <a:gd name="connsiteX17" fmla="*/ 148590 w 148590"/>
                <a:gd name="connsiteY17" fmla="*/ 29527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8590" h="396239">
                  <a:moveTo>
                    <a:pt x="148590" y="29527"/>
                  </a:moveTo>
                  <a:cubicBezTo>
                    <a:pt x="141922" y="24765"/>
                    <a:pt x="132397" y="21907"/>
                    <a:pt x="120015" y="21907"/>
                  </a:cubicBezTo>
                  <a:cubicBezTo>
                    <a:pt x="87630" y="21907"/>
                    <a:pt x="71438" y="43815"/>
                    <a:pt x="71438" y="87630"/>
                  </a:cubicBezTo>
                  <a:lnTo>
                    <a:pt x="71438" y="131445"/>
                  </a:lnTo>
                  <a:lnTo>
                    <a:pt x="140970" y="131445"/>
                  </a:lnTo>
                  <a:lnTo>
                    <a:pt x="140970" y="153352"/>
                  </a:lnTo>
                  <a:lnTo>
                    <a:pt x="71438" y="153352"/>
                  </a:lnTo>
                  <a:lnTo>
                    <a:pt x="71438" y="396240"/>
                  </a:lnTo>
                  <a:lnTo>
                    <a:pt x="47625" y="396240"/>
                  </a:lnTo>
                  <a:lnTo>
                    <a:pt x="47625" y="153352"/>
                  </a:lnTo>
                  <a:lnTo>
                    <a:pt x="0" y="153352"/>
                  </a:lnTo>
                  <a:lnTo>
                    <a:pt x="0" y="131445"/>
                  </a:lnTo>
                  <a:lnTo>
                    <a:pt x="47625" y="131445"/>
                  </a:lnTo>
                  <a:lnTo>
                    <a:pt x="47625" y="85725"/>
                  </a:lnTo>
                  <a:cubicBezTo>
                    <a:pt x="47625" y="58102"/>
                    <a:pt x="54292" y="36195"/>
                    <a:pt x="68580" y="21907"/>
                  </a:cubicBezTo>
                  <a:cubicBezTo>
                    <a:pt x="82867" y="7620"/>
                    <a:pt x="100013" y="0"/>
                    <a:pt x="120967" y="0"/>
                  </a:cubicBezTo>
                  <a:cubicBezTo>
                    <a:pt x="132397" y="0"/>
                    <a:pt x="141922" y="1905"/>
                    <a:pt x="148590" y="4763"/>
                  </a:cubicBezTo>
                  <a:lnTo>
                    <a:pt x="148590" y="29527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4" name="Forma Livre: Forma 83">
              <a:extLst>
                <a:ext uri="{FF2B5EF4-FFF2-40B4-BE49-F238E27FC236}">
                  <a16:creationId xmlns:a16="http://schemas.microsoft.com/office/drawing/2014/main" id="{41CFE641-3558-4A90-86FE-D1E686AB6313}"/>
                </a:ext>
              </a:extLst>
            </p:cNvPr>
            <p:cNvSpPr/>
            <p:nvPr/>
          </p:nvSpPr>
          <p:spPr>
            <a:xfrm>
              <a:off x="2284095" y="1801177"/>
              <a:ext cx="99059" cy="180022"/>
            </a:xfrm>
            <a:custGeom>
              <a:avLst/>
              <a:gdLst>
                <a:gd name="connsiteX0" fmla="*/ 0 w 99059"/>
                <a:gd name="connsiteY0" fmla="*/ 180022 h 180022"/>
                <a:gd name="connsiteX1" fmla="*/ 0 w 99059"/>
                <a:gd name="connsiteY1" fmla="*/ 0 h 180022"/>
                <a:gd name="connsiteX2" fmla="*/ 14288 w 99059"/>
                <a:gd name="connsiteY2" fmla="*/ 0 h 180022"/>
                <a:gd name="connsiteX3" fmla="*/ 14288 w 99059"/>
                <a:gd name="connsiteY3" fmla="*/ 168592 h 180022"/>
                <a:gd name="connsiteX4" fmla="*/ 99060 w 99059"/>
                <a:gd name="connsiteY4" fmla="*/ 168592 h 180022"/>
                <a:gd name="connsiteX5" fmla="*/ 99060 w 99059"/>
                <a:gd name="connsiteY5" fmla="*/ 180022 h 180022"/>
                <a:gd name="connsiteX6" fmla="*/ 0 w 99059"/>
                <a:gd name="connsiteY6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59" h="180022">
                  <a:moveTo>
                    <a:pt x="0" y="180022"/>
                  </a:moveTo>
                  <a:lnTo>
                    <a:pt x="0" y="0"/>
                  </a:lnTo>
                  <a:lnTo>
                    <a:pt x="14288" y="0"/>
                  </a:lnTo>
                  <a:lnTo>
                    <a:pt x="14288" y="168592"/>
                  </a:lnTo>
                  <a:lnTo>
                    <a:pt x="99060" y="168592"/>
                  </a:lnTo>
                  <a:lnTo>
                    <a:pt x="99060" y="180022"/>
                  </a:lnTo>
                  <a:lnTo>
                    <a:pt x="0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5" name="Forma Livre: Forma 84">
              <a:extLst>
                <a:ext uri="{FF2B5EF4-FFF2-40B4-BE49-F238E27FC236}">
                  <a16:creationId xmlns:a16="http://schemas.microsoft.com/office/drawing/2014/main" id="{FF81E336-23BD-44A8-A5B0-D86D0D33E986}"/>
                </a:ext>
              </a:extLst>
            </p:cNvPr>
            <p:cNvSpPr/>
            <p:nvPr/>
          </p:nvSpPr>
          <p:spPr>
            <a:xfrm>
              <a:off x="2417445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2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2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7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7 w 170497"/>
                <a:gd name="connsiteY14" fmla="*/ 112395 h 180022"/>
                <a:gd name="connsiteX15" fmla="*/ 125730 w 170497"/>
                <a:gd name="connsiteY15" fmla="*/ 112395 h 180022"/>
                <a:gd name="connsiteX16" fmla="*/ 90487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2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2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7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7" y="20002"/>
                    <a:pt x="86677" y="18097"/>
                    <a:pt x="85725" y="15240"/>
                  </a:cubicBezTo>
                  <a:lnTo>
                    <a:pt x="84773" y="15240"/>
                  </a:lnTo>
                  <a:cubicBezTo>
                    <a:pt x="82867" y="20955"/>
                    <a:pt x="81915" y="24765"/>
                    <a:pt x="80010" y="28575"/>
                  </a:cubicBezTo>
                  <a:lnTo>
                    <a:pt x="44767" y="112395"/>
                  </a:lnTo>
                  <a:lnTo>
                    <a:pt x="125730" y="112395"/>
                  </a:lnTo>
                  <a:lnTo>
                    <a:pt x="90487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id="{8D43756E-05D0-485A-B864-6B6C157131EE}"/>
                </a:ext>
              </a:extLst>
            </p:cNvPr>
            <p:cNvSpPr/>
            <p:nvPr/>
          </p:nvSpPr>
          <p:spPr>
            <a:xfrm>
              <a:off x="2573655" y="1801177"/>
              <a:ext cx="136207" cy="180022"/>
            </a:xfrm>
            <a:custGeom>
              <a:avLst/>
              <a:gdLst>
                <a:gd name="connsiteX0" fmla="*/ 75247 w 136207"/>
                <a:gd name="connsiteY0" fmla="*/ 11430 h 180022"/>
                <a:gd name="connsiteX1" fmla="*/ 75247 w 136207"/>
                <a:gd name="connsiteY1" fmla="*/ 180022 h 180022"/>
                <a:gd name="connsiteX2" fmla="*/ 60960 w 136207"/>
                <a:gd name="connsiteY2" fmla="*/ 180022 h 180022"/>
                <a:gd name="connsiteX3" fmla="*/ 60960 w 136207"/>
                <a:gd name="connsiteY3" fmla="*/ 11430 h 180022"/>
                <a:gd name="connsiteX4" fmla="*/ 0 w 136207"/>
                <a:gd name="connsiteY4" fmla="*/ 11430 h 180022"/>
                <a:gd name="connsiteX5" fmla="*/ 0 w 136207"/>
                <a:gd name="connsiteY5" fmla="*/ 0 h 180022"/>
                <a:gd name="connsiteX6" fmla="*/ 136207 w 136207"/>
                <a:gd name="connsiteY6" fmla="*/ 0 h 180022"/>
                <a:gd name="connsiteX7" fmla="*/ 136207 w 136207"/>
                <a:gd name="connsiteY7" fmla="*/ 11430 h 180022"/>
                <a:gd name="connsiteX8" fmla="*/ 75247 w 136207"/>
                <a:gd name="connsiteY8" fmla="*/ 11430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" h="180022">
                  <a:moveTo>
                    <a:pt x="75247" y="11430"/>
                  </a:moveTo>
                  <a:lnTo>
                    <a:pt x="75247" y="180022"/>
                  </a:lnTo>
                  <a:lnTo>
                    <a:pt x="60960" y="180022"/>
                  </a:lnTo>
                  <a:lnTo>
                    <a:pt x="60960" y="11430"/>
                  </a:lnTo>
                  <a:lnTo>
                    <a:pt x="0" y="11430"/>
                  </a:lnTo>
                  <a:lnTo>
                    <a:pt x="0" y="0"/>
                  </a:lnTo>
                  <a:lnTo>
                    <a:pt x="136207" y="0"/>
                  </a:lnTo>
                  <a:lnTo>
                    <a:pt x="136207" y="11430"/>
                  </a:lnTo>
                  <a:lnTo>
                    <a:pt x="75247" y="11430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D1CBD77B-3584-4E9C-AED8-7B3FD7AC6A9C}"/>
                </a:ext>
              </a:extLst>
            </p:cNvPr>
            <p:cNvSpPr/>
            <p:nvPr/>
          </p:nvSpPr>
          <p:spPr>
            <a:xfrm>
              <a:off x="2693669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3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3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8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8 w 170497"/>
                <a:gd name="connsiteY14" fmla="*/ 112395 h 180022"/>
                <a:gd name="connsiteX15" fmla="*/ 125730 w 170497"/>
                <a:gd name="connsiteY15" fmla="*/ 112395 h 180022"/>
                <a:gd name="connsiteX16" fmla="*/ 90488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3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3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8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8" y="20002"/>
                    <a:pt x="86678" y="18097"/>
                    <a:pt x="85725" y="15240"/>
                  </a:cubicBezTo>
                  <a:lnTo>
                    <a:pt x="84773" y="15240"/>
                  </a:lnTo>
                  <a:cubicBezTo>
                    <a:pt x="82868" y="20955"/>
                    <a:pt x="81915" y="24765"/>
                    <a:pt x="80010" y="28575"/>
                  </a:cubicBezTo>
                  <a:lnTo>
                    <a:pt x="44768" y="112395"/>
                  </a:lnTo>
                  <a:lnTo>
                    <a:pt x="125730" y="112395"/>
                  </a:lnTo>
                  <a:lnTo>
                    <a:pt x="90488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8" name="Forma Livre: Forma 87">
              <a:extLst>
                <a:ext uri="{FF2B5EF4-FFF2-40B4-BE49-F238E27FC236}">
                  <a16:creationId xmlns:a16="http://schemas.microsoft.com/office/drawing/2014/main" id="{1D301C96-5184-45CC-A294-AE3014E01CEF}"/>
                </a:ext>
              </a:extLst>
            </p:cNvPr>
            <p:cNvSpPr/>
            <p:nvPr/>
          </p:nvSpPr>
          <p:spPr>
            <a:xfrm>
              <a:off x="2900362" y="1801177"/>
              <a:ext cx="183832" cy="180022"/>
            </a:xfrm>
            <a:custGeom>
              <a:avLst/>
              <a:gdLst>
                <a:gd name="connsiteX0" fmla="*/ 169545 w 183832"/>
                <a:gd name="connsiteY0" fmla="*/ 180022 h 180022"/>
                <a:gd name="connsiteX1" fmla="*/ 169545 w 183832"/>
                <a:gd name="connsiteY1" fmla="*/ 52388 h 180022"/>
                <a:gd name="connsiteX2" fmla="*/ 171450 w 183832"/>
                <a:gd name="connsiteY2" fmla="*/ 25717 h 180022"/>
                <a:gd name="connsiteX3" fmla="*/ 170497 w 183832"/>
                <a:gd name="connsiteY3" fmla="*/ 25717 h 180022"/>
                <a:gd name="connsiteX4" fmla="*/ 163830 w 183832"/>
                <a:gd name="connsiteY4" fmla="*/ 40957 h 180022"/>
                <a:gd name="connsiteX5" fmla="*/ 94297 w 183832"/>
                <a:gd name="connsiteY5" fmla="*/ 180022 h 180022"/>
                <a:gd name="connsiteX6" fmla="*/ 89535 w 183832"/>
                <a:gd name="connsiteY6" fmla="*/ 180022 h 180022"/>
                <a:gd name="connsiteX7" fmla="*/ 20003 w 183832"/>
                <a:gd name="connsiteY7" fmla="*/ 41910 h 180022"/>
                <a:gd name="connsiteX8" fmla="*/ 13335 w 183832"/>
                <a:gd name="connsiteY8" fmla="*/ 24765 h 180022"/>
                <a:gd name="connsiteX9" fmla="*/ 12382 w 183832"/>
                <a:gd name="connsiteY9" fmla="*/ 24765 h 180022"/>
                <a:gd name="connsiteX10" fmla="*/ 13335 w 183832"/>
                <a:gd name="connsiteY10" fmla="*/ 48577 h 180022"/>
                <a:gd name="connsiteX11" fmla="*/ 13335 w 183832"/>
                <a:gd name="connsiteY11" fmla="*/ 180022 h 180022"/>
                <a:gd name="connsiteX12" fmla="*/ 0 w 183832"/>
                <a:gd name="connsiteY12" fmla="*/ 180022 h 180022"/>
                <a:gd name="connsiteX13" fmla="*/ 0 w 183832"/>
                <a:gd name="connsiteY13" fmla="*/ 0 h 180022"/>
                <a:gd name="connsiteX14" fmla="*/ 12382 w 183832"/>
                <a:gd name="connsiteY14" fmla="*/ 0 h 180022"/>
                <a:gd name="connsiteX15" fmla="*/ 85725 w 183832"/>
                <a:gd name="connsiteY15" fmla="*/ 144780 h 180022"/>
                <a:gd name="connsiteX16" fmla="*/ 87630 w 183832"/>
                <a:gd name="connsiteY16" fmla="*/ 148590 h 180022"/>
                <a:gd name="connsiteX17" fmla="*/ 89535 w 183832"/>
                <a:gd name="connsiteY17" fmla="*/ 152400 h 180022"/>
                <a:gd name="connsiteX18" fmla="*/ 92393 w 183832"/>
                <a:gd name="connsiteY18" fmla="*/ 160020 h 180022"/>
                <a:gd name="connsiteX19" fmla="*/ 93345 w 183832"/>
                <a:gd name="connsiteY19" fmla="*/ 160020 h 180022"/>
                <a:gd name="connsiteX20" fmla="*/ 95250 w 183832"/>
                <a:gd name="connsiteY20" fmla="*/ 156210 h 180022"/>
                <a:gd name="connsiteX21" fmla="*/ 100013 w 183832"/>
                <a:gd name="connsiteY21" fmla="*/ 143827 h 180022"/>
                <a:gd name="connsiteX22" fmla="*/ 171450 w 183832"/>
                <a:gd name="connsiteY22" fmla="*/ 0 h 180022"/>
                <a:gd name="connsiteX23" fmla="*/ 183832 w 183832"/>
                <a:gd name="connsiteY23" fmla="*/ 0 h 180022"/>
                <a:gd name="connsiteX24" fmla="*/ 183832 w 183832"/>
                <a:gd name="connsiteY24" fmla="*/ 180022 h 180022"/>
                <a:gd name="connsiteX25" fmla="*/ 169545 w 183832"/>
                <a:gd name="connsiteY25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3832" h="180022">
                  <a:moveTo>
                    <a:pt x="169545" y="180022"/>
                  </a:moveTo>
                  <a:lnTo>
                    <a:pt x="169545" y="52388"/>
                  </a:lnTo>
                  <a:cubicBezTo>
                    <a:pt x="169545" y="49530"/>
                    <a:pt x="170497" y="40005"/>
                    <a:pt x="171450" y="25717"/>
                  </a:cubicBezTo>
                  <a:lnTo>
                    <a:pt x="170497" y="25717"/>
                  </a:lnTo>
                  <a:cubicBezTo>
                    <a:pt x="167640" y="32385"/>
                    <a:pt x="165735" y="38100"/>
                    <a:pt x="163830" y="40957"/>
                  </a:cubicBezTo>
                  <a:lnTo>
                    <a:pt x="94297" y="180022"/>
                  </a:lnTo>
                  <a:lnTo>
                    <a:pt x="89535" y="180022"/>
                  </a:lnTo>
                  <a:lnTo>
                    <a:pt x="20003" y="41910"/>
                  </a:lnTo>
                  <a:cubicBezTo>
                    <a:pt x="18097" y="37147"/>
                    <a:pt x="15240" y="31432"/>
                    <a:pt x="13335" y="24765"/>
                  </a:cubicBezTo>
                  <a:lnTo>
                    <a:pt x="12382" y="24765"/>
                  </a:lnTo>
                  <a:cubicBezTo>
                    <a:pt x="13335" y="32385"/>
                    <a:pt x="13335" y="40957"/>
                    <a:pt x="13335" y="48577"/>
                  </a:cubicBezTo>
                  <a:lnTo>
                    <a:pt x="13335" y="180022"/>
                  </a:lnTo>
                  <a:lnTo>
                    <a:pt x="0" y="180022"/>
                  </a:lnTo>
                  <a:lnTo>
                    <a:pt x="0" y="0"/>
                  </a:lnTo>
                  <a:lnTo>
                    <a:pt x="12382" y="0"/>
                  </a:lnTo>
                  <a:lnTo>
                    <a:pt x="85725" y="144780"/>
                  </a:lnTo>
                  <a:cubicBezTo>
                    <a:pt x="85725" y="145732"/>
                    <a:pt x="86678" y="146685"/>
                    <a:pt x="87630" y="148590"/>
                  </a:cubicBezTo>
                  <a:cubicBezTo>
                    <a:pt x="88582" y="149542"/>
                    <a:pt x="88582" y="151447"/>
                    <a:pt x="89535" y="152400"/>
                  </a:cubicBezTo>
                  <a:cubicBezTo>
                    <a:pt x="90488" y="154305"/>
                    <a:pt x="91440" y="157163"/>
                    <a:pt x="92393" y="160020"/>
                  </a:cubicBezTo>
                  <a:lnTo>
                    <a:pt x="93345" y="160020"/>
                  </a:lnTo>
                  <a:lnTo>
                    <a:pt x="95250" y="156210"/>
                  </a:lnTo>
                  <a:cubicBezTo>
                    <a:pt x="95250" y="156210"/>
                    <a:pt x="97155" y="151447"/>
                    <a:pt x="100013" y="143827"/>
                  </a:cubicBezTo>
                  <a:lnTo>
                    <a:pt x="171450" y="0"/>
                  </a:lnTo>
                  <a:lnTo>
                    <a:pt x="183832" y="0"/>
                  </a:lnTo>
                  <a:lnTo>
                    <a:pt x="183832" y="180022"/>
                  </a:lnTo>
                  <a:lnTo>
                    <a:pt x="169545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91" name="Retângulo 90">
            <a:extLst>
              <a:ext uri="{FF2B5EF4-FFF2-40B4-BE49-F238E27FC236}">
                <a16:creationId xmlns:a16="http://schemas.microsoft.com/office/drawing/2014/main" id="{0CC79328-8403-44F2-96E8-71C5391F9600}"/>
              </a:ext>
            </a:extLst>
          </p:cNvPr>
          <p:cNvSpPr/>
          <p:nvPr userDrawn="1"/>
        </p:nvSpPr>
        <p:spPr>
          <a:xfrm>
            <a:off x="1228725" y="9440540"/>
            <a:ext cx="561975" cy="2619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spaço Reservado para Imagem 3">
            <a:extLst>
              <a:ext uri="{FF2B5EF4-FFF2-40B4-BE49-F238E27FC236}">
                <a16:creationId xmlns:a16="http://schemas.microsoft.com/office/drawing/2014/main" id="{5F004C57-5C1A-45F7-9091-2506ED07A78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28726" y="5661103"/>
            <a:ext cx="1667344" cy="1565397"/>
          </a:xfrm>
        </p:spPr>
      </p:sp>
      <p:pic>
        <p:nvPicPr>
          <p:cNvPr id="26" name="Gráfico 25">
            <a:hlinkClick r:id="rId2"/>
            <a:extLst>
              <a:ext uri="{FF2B5EF4-FFF2-40B4-BE49-F238E27FC236}">
                <a16:creationId xmlns:a16="http://schemas.microsoft.com/office/drawing/2014/main" id="{889A3874-D9BC-46D3-B6D3-DBE744C7BABA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6726" y="5908750"/>
            <a:ext cx="311322" cy="311322"/>
          </a:xfrm>
          <a:prstGeom prst="rect">
            <a:avLst/>
          </a:prstGeom>
        </p:spPr>
      </p:pic>
      <p:pic>
        <p:nvPicPr>
          <p:cNvPr id="27" name="Gráfico 26">
            <a:extLst>
              <a:ext uri="{FF2B5EF4-FFF2-40B4-BE49-F238E27FC236}">
                <a16:creationId xmlns:a16="http://schemas.microsoft.com/office/drawing/2014/main" id="{C50C60B7-2DC8-48D8-870A-2BC19288ACAA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187" y="6664601"/>
            <a:ext cx="338280" cy="338280"/>
          </a:xfrm>
          <a:prstGeom prst="rect">
            <a:avLst/>
          </a:prstGeom>
        </p:spPr>
      </p:pic>
      <p:pic>
        <p:nvPicPr>
          <p:cNvPr id="28" name="Gráfico 27">
            <a:extLst>
              <a:ext uri="{FF2B5EF4-FFF2-40B4-BE49-F238E27FC236}">
                <a16:creationId xmlns:a16="http://schemas.microsoft.com/office/drawing/2014/main" id="{E3F42F1C-A599-41E0-B2FE-CEBD12A55A63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1187" y="5908750"/>
            <a:ext cx="338280" cy="338280"/>
          </a:xfrm>
          <a:prstGeom prst="rect">
            <a:avLst/>
          </a:prstGeom>
        </p:spPr>
      </p:pic>
      <p:pic>
        <p:nvPicPr>
          <p:cNvPr id="29" name="Gráfico 28">
            <a:extLst>
              <a:ext uri="{FF2B5EF4-FFF2-40B4-BE49-F238E27FC236}">
                <a16:creationId xmlns:a16="http://schemas.microsoft.com/office/drawing/2014/main" id="{889CFE80-D12F-4DC7-A772-A43927578518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3247" y="6664181"/>
            <a:ext cx="338280" cy="338280"/>
          </a:xfrm>
          <a:prstGeom prst="rect">
            <a:avLst/>
          </a:prstGeom>
        </p:spPr>
      </p:pic>
      <p:sp>
        <p:nvSpPr>
          <p:cNvPr id="34" name="Espaço Reservado para Imagem 3">
            <a:extLst>
              <a:ext uri="{FF2B5EF4-FFF2-40B4-BE49-F238E27FC236}">
                <a16:creationId xmlns:a16="http://schemas.microsoft.com/office/drawing/2014/main" id="{BB06F10F-DA57-4180-B301-7BB33C2666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28726" y="3527388"/>
            <a:ext cx="1667344" cy="1565397"/>
          </a:xfrm>
        </p:spPr>
      </p:sp>
      <p:pic>
        <p:nvPicPr>
          <p:cNvPr id="35" name="Gráfico 34">
            <a:hlinkClick r:id="rId2"/>
            <a:extLst>
              <a:ext uri="{FF2B5EF4-FFF2-40B4-BE49-F238E27FC236}">
                <a16:creationId xmlns:a16="http://schemas.microsoft.com/office/drawing/2014/main" id="{0243BC6E-E218-4D6B-94B6-72D94105B8CC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6726" y="3775035"/>
            <a:ext cx="311322" cy="311322"/>
          </a:xfrm>
          <a:prstGeom prst="rect">
            <a:avLst/>
          </a:prstGeom>
        </p:spPr>
      </p:pic>
      <p:pic>
        <p:nvPicPr>
          <p:cNvPr id="36" name="Gráfico 35">
            <a:extLst>
              <a:ext uri="{FF2B5EF4-FFF2-40B4-BE49-F238E27FC236}">
                <a16:creationId xmlns:a16="http://schemas.microsoft.com/office/drawing/2014/main" id="{16947813-E455-451C-9678-148DAC0832DB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187" y="4530886"/>
            <a:ext cx="338280" cy="338280"/>
          </a:xfrm>
          <a:prstGeom prst="rect">
            <a:avLst/>
          </a:prstGeom>
        </p:spPr>
      </p:pic>
      <p:pic>
        <p:nvPicPr>
          <p:cNvPr id="37" name="Gráfico 36">
            <a:extLst>
              <a:ext uri="{FF2B5EF4-FFF2-40B4-BE49-F238E27FC236}">
                <a16:creationId xmlns:a16="http://schemas.microsoft.com/office/drawing/2014/main" id="{F6E287CE-91F6-47CD-99CF-209E3922281F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1187" y="3775035"/>
            <a:ext cx="338280" cy="338280"/>
          </a:xfrm>
          <a:prstGeom prst="rect">
            <a:avLst/>
          </a:prstGeom>
        </p:spPr>
      </p:pic>
      <p:pic>
        <p:nvPicPr>
          <p:cNvPr id="38" name="Gráfico 37">
            <a:extLst>
              <a:ext uri="{FF2B5EF4-FFF2-40B4-BE49-F238E27FC236}">
                <a16:creationId xmlns:a16="http://schemas.microsoft.com/office/drawing/2014/main" id="{07CC9229-E599-4797-9209-4A9232C49DAD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3247" y="4530466"/>
            <a:ext cx="338280" cy="338280"/>
          </a:xfrm>
          <a:prstGeom prst="rect">
            <a:avLst/>
          </a:prstGeom>
        </p:spPr>
      </p:pic>
      <p:sp>
        <p:nvSpPr>
          <p:cNvPr id="39" name="Espaço Reservado para Texto 3">
            <a:extLst>
              <a:ext uri="{FF2B5EF4-FFF2-40B4-BE49-F238E27FC236}">
                <a16:creationId xmlns:a16="http://schemas.microsoft.com/office/drawing/2014/main" id="{8C054123-C338-407D-839C-78C177BB23C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24655" y="969722"/>
            <a:ext cx="15210910" cy="2003625"/>
          </a:xfrm>
          <a:noFill/>
        </p:spPr>
        <p:txBody>
          <a:bodyPr wrap="square" rtlCol="0">
            <a:spAutoFit/>
          </a:bodyPr>
          <a:lstStyle>
            <a:lvl1pPr>
              <a:buNone/>
              <a:defRPr lang="pt-BR" sz="138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latin typeface="+mj-lt"/>
                <a:cs typeface="Poppins ExtraBold" panose="00000900000000000000" pitchFamily="2" charset="0"/>
              </a:defRPr>
            </a:lvl1pPr>
          </a:lstStyle>
          <a:p>
            <a:pPr marL="0" lvl="0" defTabSz="457200"/>
            <a:r>
              <a:rPr lang="pt-BR" dirty="0"/>
              <a:t>OBRIGADO!</a:t>
            </a:r>
          </a:p>
        </p:txBody>
      </p:sp>
      <p:sp>
        <p:nvSpPr>
          <p:cNvPr id="40" name="Espaço Reservado para Texto 3">
            <a:extLst>
              <a:ext uri="{FF2B5EF4-FFF2-40B4-BE49-F238E27FC236}">
                <a16:creationId xmlns:a16="http://schemas.microsoft.com/office/drawing/2014/main" id="{4B311700-D72C-4179-BAE0-41C571BD4A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26389" y="3785883"/>
            <a:ext cx="2441443" cy="319126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pPr marL="0" lvl="0" defTabSz="457200">
              <a:lnSpc>
                <a:spcPts val="2659"/>
              </a:lnSpc>
            </a:pPr>
            <a:r>
              <a:rPr lang="pt-BR" dirty="0"/>
              <a:t>/</a:t>
            </a:r>
            <a:r>
              <a:rPr lang="pt-BR" dirty="0" err="1"/>
              <a:t>username</a:t>
            </a:r>
            <a:endParaRPr lang="pt-BR" dirty="0"/>
          </a:p>
        </p:txBody>
      </p:sp>
      <p:sp>
        <p:nvSpPr>
          <p:cNvPr id="41" name="Espaço Reservado para Texto 3">
            <a:extLst>
              <a:ext uri="{FF2B5EF4-FFF2-40B4-BE49-F238E27FC236}">
                <a16:creationId xmlns:a16="http://schemas.microsoft.com/office/drawing/2014/main" id="{AFDE47B7-668C-41B2-9977-B8C26ACE619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26389" y="4545432"/>
            <a:ext cx="2441443" cy="319126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pPr marL="0" lvl="0" defTabSz="457200">
              <a:lnSpc>
                <a:spcPts val="2659"/>
              </a:lnSpc>
            </a:pPr>
            <a:r>
              <a:rPr lang="pt-BR" dirty="0"/>
              <a:t>/</a:t>
            </a:r>
            <a:r>
              <a:rPr lang="pt-BR" dirty="0" err="1"/>
              <a:t>username</a:t>
            </a:r>
            <a:endParaRPr lang="pt-BR" dirty="0"/>
          </a:p>
        </p:txBody>
      </p:sp>
      <p:sp>
        <p:nvSpPr>
          <p:cNvPr id="42" name="Espaço Reservado para Texto 3">
            <a:extLst>
              <a:ext uri="{FF2B5EF4-FFF2-40B4-BE49-F238E27FC236}">
                <a16:creationId xmlns:a16="http://schemas.microsoft.com/office/drawing/2014/main" id="{2A35C5F9-BB91-4603-927C-AC759FD74F1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43165" y="3825045"/>
            <a:ext cx="2482142" cy="263021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r>
              <a:rPr lang="en-US" dirty="0"/>
              <a:t>seusite.com.br</a:t>
            </a:r>
          </a:p>
        </p:txBody>
      </p:sp>
      <p:sp>
        <p:nvSpPr>
          <p:cNvPr id="43" name="Espaço Reservado para Texto 3">
            <a:extLst>
              <a:ext uri="{FF2B5EF4-FFF2-40B4-BE49-F238E27FC236}">
                <a16:creationId xmlns:a16="http://schemas.microsoft.com/office/drawing/2014/main" id="{B069C7B4-3A39-4F32-A1E4-BA665052AA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43165" y="4568095"/>
            <a:ext cx="2482142" cy="263021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r>
              <a:rPr lang="en-US" dirty="0" err="1"/>
              <a:t>email@dominio</a:t>
            </a:r>
            <a:endParaRPr lang="en-US" dirty="0"/>
          </a:p>
        </p:txBody>
      </p:sp>
      <p:sp>
        <p:nvSpPr>
          <p:cNvPr id="44" name="Espaço Reservado para Texto 3">
            <a:extLst>
              <a:ext uri="{FF2B5EF4-FFF2-40B4-BE49-F238E27FC236}">
                <a16:creationId xmlns:a16="http://schemas.microsoft.com/office/drawing/2014/main" id="{07C76F7A-2947-4C82-AC44-FF540C6316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26389" y="5930254"/>
            <a:ext cx="2441443" cy="319126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pPr marL="0" lvl="0" defTabSz="457200">
              <a:lnSpc>
                <a:spcPts val="2659"/>
              </a:lnSpc>
            </a:pPr>
            <a:r>
              <a:rPr lang="pt-BR" dirty="0"/>
              <a:t>/</a:t>
            </a:r>
            <a:r>
              <a:rPr lang="pt-BR" dirty="0" err="1"/>
              <a:t>username</a:t>
            </a:r>
            <a:endParaRPr lang="pt-BR" dirty="0"/>
          </a:p>
        </p:txBody>
      </p:sp>
      <p:sp>
        <p:nvSpPr>
          <p:cNvPr id="45" name="Espaço Reservado para Texto 3">
            <a:extLst>
              <a:ext uri="{FF2B5EF4-FFF2-40B4-BE49-F238E27FC236}">
                <a16:creationId xmlns:a16="http://schemas.microsoft.com/office/drawing/2014/main" id="{D5135234-4C53-46E5-A4E6-AD71C4952C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26389" y="6689803"/>
            <a:ext cx="2441443" cy="319126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pPr marL="0" lvl="0" defTabSz="457200">
              <a:lnSpc>
                <a:spcPts val="2659"/>
              </a:lnSpc>
            </a:pPr>
            <a:r>
              <a:rPr lang="pt-BR" dirty="0"/>
              <a:t>/</a:t>
            </a:r>
            <a:r>
              <a:rPr lang="pt-BR" dirty="0" err="1"/>
              <a:t>username</a:t>
            </a:r>
            <a:endParaRPr lang="pt-BR" dirty="0"/>
          </a:p>
        </p:txBody>
      </p:sp>
      <p:sp>
        <p:nvSpPr>
          <p:cNvPr id="46" name="Espaço Reservado para Texto 3">
            <a:extLst>
              <a:ext uri="{FF2B5EF4-FFF2-40B4-BE49-F238E27FC236}">
                <a16:creationId xmlns:a16="http://schemas.microsoft.com/office/drawing/2014/main" id="{8FB7123C-8A36-4050-9803-DE43187838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943165" y="5969416"/>
            <a:ext cx="2482142" cy="263021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r>
              <a:rPr lang="en-US" dirty="0"/>
              <a:t>seusite.com.br</a:t>
            </a:r>
          </a:p>
        </p:txBody>
      </p:sp>
      <p:sp>
        <p:nvSpPr>
          <p:cNvPr id="47" name="Espaço Reservado para Texto 3">
            <a:extLst>
              <a:ext uri="{FF2B5EF4-FFF2-40B4-BE49-F238E27FC236}">
                <a16:creationId xmlns:a16="http://schemas.microsoft.com/office/drawing/2014/main" id="{5280DD2B-B8C1-4616-8FBC-18EB923378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43165" y="6712466"/>
            <a:ext cx="2482142" cy="263021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r>
              <a:rPr lang="en-US" dirty="0" err="1"/>
              <a:t>email@dominio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44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mph" presetSubtype="0" decel="100000" autoRev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2" dur="100" fill="hold"/>
                                        <p:tgtEl>
                                          <p:spTgt spid="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8" presetClass="emph" presetSubtype="0" decel="100000" autoRev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-1800000">
                                      <p:cBhvr>
                                        <p:cTn id="14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mph" presetSubtype="0" decel="10000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2" dur="100" fill="hold"/>
                                        <p:tgtEl>
                                          <p:spTgt spid="2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8" presetClass="emph" presetSubtype="0" decel="10000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Rot by="-1800000">
                                      <p:cBhvr>
                                        <p:cTn id="24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decel="10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2" dur="100" fill="hold"/>
                                        <p:tgtEl>
                                          <p:spTgt spid="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8" presetClass="emph" presetSubtype="0" decel="10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1800000">
                                      <p:cBhvr>
                                        <p:cTn id="34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decel="100000" autoRev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42" dur="100" fill="hold"/>
                                        <p:tgtEl>
                                          <p:spTgt spid="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8" presetClass="emph" presetSubtype="0" decel="100000" autoRev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Rot by="-1800000">
                                      <p:cBhvr>
                                        <p:cTn id="44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mph" presetSubtype="0" decel="100000" autoRev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52" dur="100" fill="hold"/>
                                        <p:tgtEl>
                                          <p:spTgt spid="3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8" presetClass="emph" presetSubtype="0" decel="100000" autoRev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-1800000">
                                      <p:cBhvr>
                                        <p:cTn id="54" dur="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" presetClass="emph" presetSubtype="0" decel="10000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62" dur="100" fill="hold"/>
                                        <p:tgtEl>
                                          <p:spTgt spid="3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8" presetClass="emph" presetSubtype="0" decel="10000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Rot by="-1800000">
                                      <p:cBhvr>
                                        <p:cTn id="64" dur="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mph" presetSubtype="0" decel="10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72" dur="100" fill="hold"/>
                                        <p:tgtEl>
                                          <p:spTgt spid="3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8" presetClass="emph" presetSubtype="0" decel="10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1800000">
                                      <p:cBhvr>
                                        <p:cTn id="74" dur="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6" presetClass="emph" presetSubtype="0" decel="100000" autoRev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82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8" presetClass="emph" presetSubtype="0" decel="100000" autoRev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Rot by="-1800000">
                                      <p:cBhvr>
                                        <p:cTn id="84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" presetID="10" presetClass="entr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05664 L -2.5E-6 3.33333E-6 " pathEditMode="relative" rAng="0" ptsTypes="AA">
                                      <p:cBhvr>
                                        <p:cTn id="9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24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5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842 2.34568E-6 L 3.88889E-6 2.34568E-6 " pathEditMode="relative" rAng="0" ptsTypes="AA">
                                      <p:cBhvr>
                                        <p:cTn id="9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5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842 -3.08642E-6 L 3.88889E-6 -3.08642E-6 " pathEditMode="relative" rAng="0" ptsTypes="AA">
                                      <p:cBhvr>
                                        <p:cTn id="10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10" presetClass="entr" presetSubtype="0" repeatCount="2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5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842 2.09877E-6 L -2.63889E-6 2.09877E-6 " pathEditMode="relative" rAng="0" ptsTypes="AA">
                                      <p:cBhvr>
                                        <p:cTn id="11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5" presetClass="path" presetSubtype="0" decel="10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0.00842 -1.23457E-7 L -2.63889E-6 -1.23457E-7 " pathEditMode="relative" rAng="0" ptsTypes="AA">
                                      <p:cBhvr>
                                        <p:cTn id="1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5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842 4.69136E-6 L 3.88889E-6 4.69136E-6 " pathEditMode="relative" rAng="0" ptsTypes="AA">
                                      <p:cBhvr>
                                        <p:cTn id="1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5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842 -7.40741E-7 L 3.88889E-6 -7.40741E-7 " pathEditMode="relative" rAng="0" ptsTypes="AA">
                                      <p:cBhvr>
                                        <p:cTn id="1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5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842 4.44444E-6 L -2.63889E-6 4.44444E-6 " pathEditMode="relative" rAng="0" ptsTypes="AA">
                                      <p:cBhvr>
                                        <p:cTn id="1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5" presetClass="path" presetSubtype="0" decel="10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0.00842 2.22222E-6 L -2.63889E-6 2.22222E-6 " pathEditMode="relative" rAng="0" ptsTypes="AA">
                                      <p:cBhvr>
                                        <p:cTn id="1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3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2.5E-6 -0.05664 L -2.5E-6 3.33333E-6 " pathEditMode="relative" rAng="0" ptsTypes="AA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2824"/>
                    </p:animMotion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600"/>
                  </p:stCondLst>
                  <p:childTnLst>
                    <p:animMotion origin="layout" path="M -0.00842 2.34568E-6 L 3.88889E-6 2.34568E-6 " pathEditMode="relative" rAng="0" ptsTypes="AA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1000"/>
                  </p:stCondLst>
                  <p:childTnLst>
                    <p:animMotion origin="layout" path="M -0.00842 -3.08642E-6 L 3.88889E-6 -3.08642E-6 " pathEditMode="relative" rAng="0" ptsTypes="AA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0842 2.09877E-6 L -2.63889E-6 2.09877E-6 " pathEditMode="relative" rAng="0" ptsTypes="AA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1300"/>
                  </p:stCondLst>
                  <p:childTnLst>
                    <p:animMotion origin="layout" path="M -0.00842 -1.23457E-7 L -2.63889E-6 -1.23457E-7 " pathEditMode="relative" rAng="0" ptsTypes="AA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600"/>
                  </p:stCondLst>
                  <p:childTnLst>
                    <p:animMotion origin="layout" path="M -0.00842 4.69136E-6 L 3.88889E-6 4.69136E-6 " pathEditMode="relative" rAng="0" ptsTypes="AA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1000"/>
                  </p:stCondLst>
                  <p:childTnLst>
                    <p:animMotion origin="layout" path="M -0.00842 -7.40741E-7 L 3.88889E-6 -7.40741E-7 " pathEditMode="relative" rAng="0" ptsTypes="AA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46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0842 4.44444E-6 L -2.63889E-6 4.44444E-6 " pathEditMode="relative" rAng="0" ptsTypes="AA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1300"/>
                  </p:stCondLst>
                  <p:childTnLst>
                    <p:animMotion origin="layout" path="M -0.00842 2.22222E-6 L -2.63889E-6 2.22222E-6 " pathEditMode="relative" rAng="0" ptsTypes="AA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Obrigado - 3 Palestran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Espaço Reservado para Imagem 94">
            <a:extLst>
              <a:ext uri="{FF2B5EF4-FFF2-40B4-BE49-F238E27FC236}">
                <a16:creationId xmlns:a16="http://schemas.microsoft.com/office/drawing/2014/main" id="{5E3061E8-2432-4B72-BEB4-9774740426F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570721" y="2693693"/>
            <a:ext cx="8717280" cy="6156960"/>
          </a:xfrm>
          <a:custGeom>
            <a:avLst/>
            <a:gdLst>
              <a:gd name="connsiteX0" fmla="*/ 0 w 7777282"/>
              <a:gd name="connsiteY0" fmla="*/ 0 h 10286999"/>
              <a:gd name="connsiteX1" fmla="*/ 7777282 w 7777282"/>
              <a:gd name="connsiteY1" fmla="*/ 0 h 10286999"/>
              <a:gd name="connsiteX2" fmla="*/ 7777282 w 7777282"/>
              <a:gd name="connsiteY2" fmla="*/ 10286999 h 10286999"/>
              <a:gd name="connsiteX3" fmla="*/ 0 w 7777282"/>
              <a:gd name="connsiteY3" fmla="*/ 10286999 h 1028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7282" h="10286999">
                <a:moveTo>
                  <a:pt x="0" y="0"/>
                </a:moveTo>
                <a:lnTo>
                  <a:pt x="7777282" y="0"/>
                </a:lnTo>
                <a:lnTo>
                  <a:pt x="7777282" y="10286999"/>
                </a:lnTo>
                <a:lnTo>
                  <a:pt x="0" y="1028699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800"/>
            </a:lvl1pPr>
          </a:lstStyle>
          <a:p>
            <a:endParaRPr lang="pt-BR"/>
          </a:p>
        </p:txBody>
      </p:sp>
      <p:grpSp>
        <p:nvGrpSpPr>
          <p:cNvPr id="21" name="Gráfico 6">
            <a:extLst>
              <a:ext uri="{FF2B5EF4-FFF2-40B4-BE49-F238E27FC236}">
                <a16:creationId xmlns:a16="http://schemas.microsoft.com/office/drawing/2014/main" id="{28128680-DEDA-49F1-BCD1-0646C8E1EF80}"/>
              </a:ext>
            </a:extLst>
          </p:cNvPr>
          <p:cNvGrpSpPr/>
          <p:nvPr/>
        </p:nvGrpSpPr>
        <p:grpSpPr>
          <a:xfrm>
            <a:off x="2046434" y="9375571"/>
            <a:ext cx="1658791" cy="391874"/>
            <a:chOff x="1204912" y="1114425"/>
            <a:chExt cx="3669030" cy="866775"/>
          </a:xfrm>
        </p:grpSpPr>
        <p:sp>
          <p:nvSpPr>
            <p:cNvPr id="73" name="Forma Livre: Forma 72">
              <a:extLst>
                <a:ext uri="{FF2B5EF4-FFF2-40B4-BE49-F238E27FC236}">
                  <a16:creationId xmlns:a16="http://schemas.microsoft.com/office/drawing/2014/main" id="{4B19D3FC-7105-4271-B613-437B3204CD04}"/>
                </a:ext>
              </a:extLst>
            </p:cNvPr>
            <p:cNvSpPr/>
            <p:nvPr/>
          </p:nvSpPr>
          <p:spPr>
            <a:xfrm>
              <a:off x="1674495" y="1115377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8 w 406717"/>
                <a:gd name="connsiteY1" fmla="*/ 0 h 406717"/>
                <a:gd name="connsiteX2" fmla="*/ 406718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8" y="0"/>
                  </a:lnTo>
                  <a:lnTo>
                    <a:pt x="406718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4" name="Forma Livre: Forma 73">
              <a:extLst>
                <a:ext uri="{FF2B5EF4-FFF2-40B4-BE49-F238E27FC236}">
                  <a16:creationId xmlns:a16="http://schemas.microsoft.com/office/drawing/2014/main" id="{6DCB8AB7-5414-42CC-A19C-823A6249670A}"/>
                </a:ext>
              </a:extLst>
            </p:cNvPr>
            <p:cNvSpPr/>
            <p:nvPr/>
          </p:nvSpPr>
          <p:spPr>
            <a:xfrm>
              <a:off x="1204912" y="1574482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7 w 406717"/>
                <a:gd name="connsiteY1" fmla="*/ 0 h 406717"/>
                <a:gd name="connsiteX2" fmla="*/ 406717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7" y="0"/>
                  </a:lnTo>
                  <a:lnTo>
                    <a:pt x="406717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5" name="Forma Livre: Forma 74">
              <a:extLst>
                <a:ext uri="{FF2B5EF4-FFF2-40B4-BE49-F238E27FC236}">
                  <a16:creationId xmlns:a16="http://schemas.microsoft.com/office/drawing/2014/main" id="{78E30F5F-A3CB-4143-BD51-E39736E1BFBA}"/>
                </a:ext>
              </a:extLst>
            </p:cNvPr>
            <p:cNvSpPr/>
            <p:nvPr/>
          </p:nvSpPr>
          <p:spPr>
            <a:xfrm>
              <a:off x="1674495" y="1574482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2 h 406717"/>
                <a:gd name="connsiteX6" fmla="*/ 351472 w 406717"/>
                <a:gd name="connsiteY6" fmla="*/ 351472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2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2"/>
                  </a:moveTo>
                  <a:lnTo>
                    <a:pt x="351472" y="351472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2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" name="Forma Livre: Forma 75">
              <a:extLst>
                <a:ext uri="{FF2B5EF4-FFF2-40B4-BE49-F238E27FC236}">
                  <a16:creationId xmlns:a16="http://schemas.microsoft.com/office/drawing/2014/main" id="{D5E84753-380E-471F-B395-1CDC3B4ECF38}"/>
                </a:ext>
              </a:extLst>
            </p:cNvPr>
            <p:cNvSpPr/>
            <p:nvPr/>
          </p:nvSpPr>
          <p:spPr>
            <a:xfrm>
              <a:off x="1204912" y="1114425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3 h 406717"/>
                <a:gd name="connsiteX6" fmla="*/ 351472 w 406717"/>
                <a:gd name="connsiteY6" fmla="*/ 351473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3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3"/>
                  </a:moveTo>
                  <a:lnTo>
                    <a:pt x="351472" y="351473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" name="Forma Livre: Forma 76">
              <a:extLst>
                <a:ext uri="{FF2B5EF4-FFF2-40B4-BE49-F238E27FC236}">
                  <a16:creationId xmlns:a16="http://schemas.microsoft.com/office/drawing/2014/main" id="{C1076EA9-4695-40B7-9BD7-0072BCEB04C1}"/>
                </a:ext>
              </a:extLst>
            </p:cNvPr>
            <p:cNvSpPr/>
            <p:nvPr/>
          </p:nvSpPr>
          <p:spPr>
            <a:xfrm>
              <a:off x="2284095" y="1120139"/>
              <a:ext cx="555307" cy="517207"/>
            </a:xfrm>
            <a:custGeom>
              <a:avLst/>
              <a:gdLst>
                <a:gd name="connsiteX0" fmla="*/ 555308 w 555307"/>
                <a:gd name="connsiteY0" fmla="*/ 517207 h 517207"/>
                <a:gd name="connsiteX1" fmla="*/ 470535 w 555307"/>
                <a:gd name="connsiteY1" fmla="*/ 517207 h 517207"/>
                <a:gd name="connsiteX2" fmla="*/ 470535 w 555307"/>
                <a:gd name="connsiteY2" fmla="*/ 182880 h 517207"/>
                <a:gd name="connsiteX3" fmla="*/ 475298 w 555307"/>
                <a:gd name="connsiteY3" fmla="*/ 81915 h 517207"/>
                <a:gd name="connsiteX4" fmla="*/ 473392 w 555307"/>
                <a:gd name="connsiteY4" fmla="*/ 81915 h 517207"/>
                <a:gd name="connsiteX5" fmla="*/ 459105 w 555307"/>
                <a:gd name="connsiteY5" fmla="*/ 130493 h 517207"/>
                <a:gd name="connsiteX6" fmla="*/ 304800 w 555307"/>
                <a:gd name="connsiteY6" fmla="*/ 517207 h 517207"/>
                <a:gd name="connsiteX7" fmla="*/ 245745 w 555307"/>
                <a:gd name="connsiteY7" fmla="*/ 517207 h 517207"/>
                <a:gd name="connsiteX8" fmla="*/ 91440 w 555307"/>
                <a:gd name="connsiteY8" fmla="*/ 133350 h 517207"/>
                <a:gd name="connsiteX9" fmla="*/ 78105 w 555307"/>
                <a:gd name="connsiteY9" fmla="*/ 81915 h 517207"/>
                <a:gd name="connsiteX10" fmla="*/ 76200 w 555307"/>
                <a:gd name="connsiteY10" fmla="*/ 81915 h 517207"/>
                <a:gd name="connsiteX11" fmla="*/ 79058 w 555307"/>
                <a:gd name="connsiteY11" fmla="*/ 182880 h 517207"/>
                <a:gd name="connsiteX12" fmla="*/ 79058 w 555307"/>
                <a:gd name="connsiteY12" fmla="*/ 516255 h 517207"/>
                <a:gd name="connsiteX13" fmla="*/ 0 w 555307"/>
                <a:gd name="connsiteY13" fmla="*/ 516255 h 517207"/>
                <a:gd name="connsiteX14" fmla="*/ 0 w 555307"/>
                <a:gd name="connsiteY14" fmla="*/ 952 h 517207"/>
                <a:gd name="connsiteX15" fmla="*/ 120967 w 555307"/>
                <a:gd name="connsiteY15" fmla="*/ 952 h 517207"/>
                <a:gd name="connsiteX16" fmla="*/ 257175 w 555307"/>
                <a:gd name="connsiteY16" fmla="*/ 344805 h 517207"/>
                <a:gd name="connsiteX17" fmla="*/ 277177 w 555307"/>
                <a:gd name="connsiteY17" fmla="*/ 403860 h 517207"/>
                <a:gd name="connsiteX18" fmla="*/ 279083 w 555307"/>
                <a:gd name="connsiteY18" fmla="*/ 403860 h 517207"/>
                <a:gd name="connsiteX19" fmla="*/ 300990 w 555307"/>
                <a:gd name="connsiteY19" fmla="*/ 342900 h 517207"/>
                <a:gd name="connsiteX20" fmla="*/ 439102 w 555307"/>
                <a:gd name="connsiteY20" fmla="*/ 0 h 517207"/>
                <a:gd name="connsiteX21" fmla="*/ 555308 w 555307"/>
                <a:gd name="connsiteY21" fmla="*/ 0 h 517207"/>
                <a:gd name="connsiteX22" fmla="*/ 555308 w 555307"/>
                <a:gd name="connsiteY22" fmla="*/ 517207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55307" h="517207">
                  <a:moveTo>
                    <a:pt x="555308" y="517207"/>
                  </a:moveTo>
                  <a:lnTo>
                    <a:pt x="470535" y="517207"/>
                  </a:lnTo>
                  <a:lnTo>
                    <a:pt x="470535" y="182880"/>
                  </a:lnTo>
                  <a:cubicBezTo>
                    <a:pt x="470535" y="155258"/>
                    <a:pt x="472440" y="121920"/>
                    <a:pt x="475298" y="81915"/>
                  </a:cubicBezTo>
                  <a:lnTo>
                    <a:pt x="473392" y="81915"/>
                  </a:lnTo>
                  <a:cubicBezTo>
                    <a:pt x="467677" y="104775"/>
                    <a:pt x="463867" y="120968"/>
                    <a:pt x="459105" y="130493"/>
                  </a:cubicBezTo>
                  <a:lnTo>
                    <a:pt x="304800" y="517207"/>
                  </a:lnTo>
                  <a:lnTo>
                    <a:pt x="245745" y="517207"/>
                  </a:lnTo>
                  <a:lnTo>
                    <a:pt x="91440" y="133350"/>
                  </a:lnTo>
                  <a:cubicBezTo>
                    <a:pt x="86677" y="121920"/>
                    <a:pt x="82867" y="104775"/>
                    <a:pt x="78105" y="81915"/>
                  </a:cubicBezTo>
                  <a:lnTo>
                    <a:pt x="76200" y="81915"/>
                  </a:lnTo>
                  <a:cubicBezTo>
                    <a:pt x="78105" y="102870"/>
                    <a:pt x="79058" y="136208"/>
                    <a:pt x="79058" y="182880"/>
                  </a:cubicBezTo>
                  <a:lnTo>
                    <a:pt x="79058" y="516255"/>
                  </a:lnTo>
                  <a:lnTo>
                    <a:pt x="0" y="516255"/>
                  </a:lnTo>
                  <a:lnTo>
                    <a:pt x="0" y="952"/>
                  </a:lnTo>
                  <a:lnTo>
                    <a:pt x="120967" y="952"/>
                  </a:lnTo>
                  <a:lnTo>
                    <a:pt x="257175" y="344805"/>
                  </a:lnTo>
                  <a:cubicBezTo>
                    <a:pt x="267652" y="371475"/>
                    <a:pt x="274320" y="390525"/>
                    <a:pt x="277177" y="403860"/>
                  </a:cubicBezTo>
                  <a:lnTo>
                    <a:pt x="279083" y="403860"/>
                  </a:lnTo>
                  <a:cubicBezTo>
                    <a:pt x="287655" y="376238"/>
                    <a:pt x="295275" y="356235"/>
                    <a:pt x="300990" y="342900"/>
                  </a:cubicBezTo>
                  <a:lnTo>
                    <a:pt x="439102" y="0"/>
                  </a:lnTo>
                  <a:lnTo>
                    <a:pt x="555308" y="0"/>
                  </a:lnTo>
                  <a:lnTo>
                    <a:pt x="555308" y="51720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" name="Forma Livre: Forma 77">
              <a:extLst>
                <a:ext uri="{FF2B5EF4-FFF2-40B4-BE49-F238E27FC236}">
                  <a16:creationId xmlns:a16="http://schemas.microsoft.com/office/drawing/2014/main" id="{E2A15D5D-3B8F-424E-AEA9-E407F0EFBF2B}"/>
                </a:ext>
              </a:extLst>
            </p:cNvPr>
            <p:cNvSpPr/>
            <p:nvPr/>
          </p:nvSpPr>
          <p:spPr>
            <a:xfrm>
              <a:off x="2907982" y="1121092"/>
              <a:ext cx="463867" cy="517207"/>
            </a:xfrm>
            <a:custGeom>
              <a:avLst/>
              <a:gdLst>
                <a:gd name="connsiteX0" fmla="*/ 463868 w 463867"/>
                <a:gd name="connsiteY0" fmla="*/ 0 h 517207"/>
                <a:gd name="connsiteX1" fmla="*/ 278130 w 463867"/>
                <a:gd name="connsiteY1" fmla="*/ 517208 h 517207"/>
                <a:gd name="connsiteX2" fmla="*/ 181928 w 463867"/>
                <a:gd name="connsiteY2" fmla="*/ 517208 h 517207"/>
                <a:gd name="connsiteX3" fmla="*/ 0 w 463867"/>
                <a:gd name="connsiteY3" fmla="*/ 0 h 517207"/>
                <a:gd name="connsiteX4" fmla="*/ 93345 w 463867"/>
                <a:gd name="connsiteY4" fmla="*/ 0 h 517207"/>
                <a:gd name="connsiteX5" fmla="*/ 220980 w 463867"/>
                <a:gd name="connsiteY5" fmla="*/ 392430 h 517207"/>
                <a:gd name="connsiteX6" fmla="*/ 230505 w 463867"/>
                <a:gd name="connsiteY6" fmla="*/ 436245 h 517207"/>
                <a:gd name="connsiteX7" fmla="*/ 232410 w 463867"/>
                <a:gd name="connsiteY7" fmla="*/ 436245 h 517207"/>
                <a:gd name="connsiteX8" fmla="*/ 242888 w 463867"/>
                <a:gd name="connsiteY8" fmla="*/ 391478 h 517207"/>
                <a:gd name="connsiteX9" fmla="*/ 373380 w 463867"/>
                <a:gd name="connsiteY9" fmla="*/ 0 h 517207"/>
                <a:gd name="connsiteX10" fmla="*/ 463868 w 463867"/>
                <a:gd name="connsiteY10" fmla="*/ 0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3867" h="517207">
                  <a:moveTo>
                    <a:pt x="463868" y="0"/>
                  </a:moveTo>
                  <a:lnTo>
                    <a:pt x="278130" y="517208"/>
                  </a:lnTo>
                  <a:lnTo>
                    <a:pt x="181928" y="517208"/>
                  </a:lnTo>
                  <a:lnTo>
                    <a:pt x="0" y="0"/>
                  </a:lnTo>
                  <a:lnTo>
                    <a:pt x="93345" y="0"/>
                  </a:lnTo>
                  <a:lnTo>
                    <a:pt x="220980" y="392430"/>
                  </a:lnTo>
                  <a:cubicBezTo>
                    <a:pt x="224790" y="404813"/>
                    <a:pt x="228600" y="419100"/>
                    <a:pt x="230505" y="436245"/>
                  </a:cubicBezTo>
                  <a:lnTo>
                    <a:pt x="232410" y="436245"/>
                  </a:lnTo>
                  <a:cubicBezTo>
                    <a:pt x="234315" y="422910"/>
                    <a:pt x="237173" y="407670"/>
                    <a:pt x="242888" y="391478"/>
                  </a:cubicBezTo>
                  <a:lnTo>
                    <a:pt x="373380" y="0"/>
                  </a:lnTo>
                  <a:lnTo>
                    <a:pt x="463868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" name="Forma Livre: Forma 78">
              <a:extLst>
                <a:ext uri="{FF2B5EF4-FFF2-40B4-BE49-F238E27FC236}">
                  <a16:creationId xmlns:a16="http://schemas.microsoft.com/office/drawing/2014/main" id="{BE118515-0222-4041-892B-B3C0276D494B}"/>
                </a:ext>
              </a:extLst>
            </p:cNvPr>
            <p:cNvSpPr/>
            <p:nvPr/>
          </p:nvSpPr>
          <p:spPr>
            <a:xfrm>
              <a:off x="3439477" y="1121092"/>
              <a:ext cx="343852" cy="516254"/>
            </a:xfrm>
            <a:custGeom>
              <a:avLst/>
              <a:gdLst>
                <a:gd name="connsiteX0" fmla="*/ 85725 w 343852"/>
                <a:gd name="connsiteY0" fmla="*/ 328613 h 516254"/>
                <a:gd name="connsiteX1" fmla="*/ 85725 w 343852"/>
                <a:gd name="connsiteY1" fmla="*/ 516255 h 516254"/>
                <a:gd name="connsiteX2" fmla="*/ 0 w 343852"/>
                <a:gd name="connsiteY2" fmla="*/ 516255 h 516254"/>
                <a:gd name="connsiteX3" fmla="*/ 0 w 343852"/>
                <a:gd name="connsiteY3" fmla="*/ 0 h 516254"/>
                <a:gd name="connsiteX4" fmla="*/ 157163 w 343852"/>
                <a:gd name="connsiteY4" fmla="*/ 0 h 516254"/>
                <a:gd name="connsiteX5" fmla="*/ 295275 w 343852"/>
                <a:gd name="connsiteY5" fmla="*/ 41910 h 516254"/>
                <a:gd name="connsiteX6" fmla="*/ 343853 w 343852"/>
                <a:gd name="connsiteY6" fmla="*/ 159068 h 516254"/>
                <a:gd name="connsiteX7" fmla="*/ 292417 w 343852"/>
                <a:gd name="connsiteY7" fmla="*/ 281940 h 516254"/>
                <a:gd name="connsiteX8" fmla="*/ 154305 w 343852"/>
                <a:gd name="connsiteY8" fmla="*/ 329565 h 516254"/>
                <a:gd name="connsiteX9" fmla="*/ 85725 w 343852"/>
                <a:gd name="connsiteY9" fmla="*/ 329565 h 516254"/>
                <a:gd name="connsiteX10" fmla="*/ 85725 w 343852"/>
                <a:gd name="connsiteY10" fmla="*/ 70485 h 516254"/>
                <a:gd name="connsiteX11" fmla="*/ 85725 w 343852"/>
                <a:gd name="connsiteY11" fmla="*/ 259080 h 516254"/>
                <a:gd name="connsiteX12" fmla="*/ 140970 w 343852"/>
                <a:gd name="connsiteY12" fmla="*/ 259080 h 516254"/>
                <a:gd name="connsiteX13" fmla="*/ 224790 w 343852"/>
                <a:gd name="connsiteY13" fmla="*/ 233363 h 516254"/>
                <a:gd name="connsiteX14" fmla="*/ 253365 w 343852"/>
                <a:gd name="connsiteY14" fmla="*/ 160973 h 516254"/>
                <a:gd name="connsiteX15" fmla="*/ 147638 w 343852"/>
                <a:gd name="connsiteY15" fmla="*/ 69533 h 516254"/>
                <a:gd name="connsiteX16" fmla="*/ 85725 w 343852"/>
                <a:gd name="connsiteY16" fmla="*/ 69533 h 516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3852" h="516254">
                  <a:moveTo>
                    <a:pt x="85725" y="328613"/>
                  </a:moveTo>
                  <a:lnTo>
                    <a:pt x="85725" y="516255"/>
                  </a:lnTo>
                  <a:lnTo>
                    <a:pt x="0" y="516255"/>
                  </a:lnTo>
                  <a:lnTo>
                    <a:pt x="0" y="0"/>
                  </a:lnTo>
                  <a:lnTo>
                    <a:pt x="157163" y="0"/>
                  </a:lnTo>
                  <a:cubicBezTo>
                    <a:pt x="216217" y="0"/>
                    <a:pt x="262890" y="14288"/>
                    <a:pt x="295275" y="41910"/>
                  </a:cubicBezTo>
                  <a:cubicBezTo>
                    <a:pt x="327660" y="69533"/>
                    <a:pt x="343853" y="108585"/>
                    <a:pt x="343853" y="159068"/>
                  </a:cubicBezTo>
                  <a:cubicBezTo>
                    <a:pt x="343853" y="209550"/>
                    <a:pt x="326707" y="250508"/>
                    <a:pt x="292417" y="281940"/>
                  </a:cubicBezTo>
                  <a:cubicBezTo>
                    <a:pt x="258128" y="314325"/>
                    <a:pt x="212407" y="329565"/>
                    <a:pt x="154305" y="329565"/>
                  </a:cubicBezTo>
                  <a:lnTo>
                    <a:pt x="85725" y="329565"/>
                  </a:lnTo>
                  <a:close/>
                  <a:moveTo>
                    <a:pt x="85725" y="70485"/>
                  </a:moveTo>
                  <a:lnTo>
                    <a:pt x="85725" y="259080"/>
                  </a:lnTo>
                  <a:lnTo>
                    <a:pt x="140970" y="259080"/>
                  </a:lnTo>
                  <a:cubicBezTo>
                    <a:pt x="178117" y="259080"/>
                    <a:pt x="205740" y="250508"/>
                    <a:pt x="224790" y="233363"/>
                  </a:cubicBezTo>
                  <a:cubicBezTo>
                    <a:pt x="243840" y="216218"/>
                    <a:pt x="253365" y="192405"/>
                    <a:pt x="253365" y="160973"/>
                  </a:cubicBezTo>
                  <a:cubicBezTo>
                    <a:pt x="253365" y="100013"/>
                    <a:pt x="218122" y="69533"/>
                    <a:pt x="147638" y="69533"/>
                  </a:cubicBezTo>
                  <a:lnTo>
                    <a:pt x="85725" y="6953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" name="Forma Livre: Forma 79">
              <a:extLst>
                <a:ext uri="{FF2B5EF4-FFF2-40B4-BE49-F238E27FC236}">
                  <a16:creationId xmlns:a16="http://schemas.microsoft.com/office/drawing/2014/main" id="{7B06D85D-72BA-49A3-A760-96D5ED644E3D}"/>
                </a:ext>
              </a:extLst>
            </p:cNvPr>
            <p:cNvSpPr/>
            <p:nvPr/>
          </p:nvSpPr>
          <p:spPr>
            <a:xfrm>
              <a:off x="3836669" y="1260157"/>
              <a:ext cx="265747" cy="383857"/>
            </a:xfrm>
            <a:custGeom>
              <a:avLst/>
              <a:gdLst>
                <a:gd name="connsiteX0" fmla="*/ 264795 w 265747"/>
                <a:gd name="connsiteY0" fmla="*/ 364808 h 383857"/>
                <a:gd name="connsiteX1" fmla="*/ 171450 w 265747"/>
                <a:gd name="connsiteY1" fmla="*/ 383858 h 383857"/>
                <a:gd name="connsiteX2" fmla="*/ 47625 w 265747"/>
                <a:gd name="connsiteY2" fmla="*/ 332422 h 383857"/>
                <a:gd name="connsiteX3" fmla="*/ 0 w 265747"/>
                <a:gd name="connsiteY3" fmla="*/ 199072 h 383857"/>
                <a:gd name="connsiteX4" fmla="*/ 51435 w 265747"/>
                <a:gd name="connsiteY4" fmla="*/ 54292 h 383857"/>
                <a:gd name="connsiteX5" fmla="*/ 183833 w 265747"/>
                <a:gd name="connsiteY5" fmla="*/ 0 h 383857"/>
                <a:gd name="connsiteX6" fmla="*/ 265748 w 265747"/>
                <a:gd name="connsiteY6" fmla="*/ 13335 h 383857"/>
                <a:gd name="connsiteX7" fmla="*/ 265748 w 265747"/>
                <a:gd name="connsiteY7" fmla="*/ 40005 h 383857"/>
                <a:gd name="connsiteX8" fmla="*/ 183833 w 265747"/>
                <a:gd name="connsiteY8" fmla="*/ 22860 h 383857"/>
                <a:gd name="connsiteX9" fmla="*/ 70485 w 265747"/>
                <a:gd name="connsiteY9" fmla="*/ 70485 h 383857"/>
                <a:gd name="connsiteX10" fmla="*/ 26670 w 265747"/>
                <a:gd name="connsiteY10" fmla="*/ 196215 h 383857"/>
                <a:gd name="connsiteX11" fmla="*/ 68580 w 265747"/>
                <a:gd name="connsiteY11" fmla="*/ 315277 h 383857"/>
                <a:gd name="connsiteX12" fmla="*/ 174308 w 265747"/>
                <a:gd name="connsiteY12" fmla="*/ 359092 h 383857"/>
                <a:gd name="connsiteX13" fmla="*/ 265748 w 265747"/>
                <a:gd name="connsiteY13" fmla="*/ 339090 h 383857"/>
                <a:gd name="connsiteX14" fmla="*/ 265748 w 265747"/>
                <a:gd name="connsiteY14" fmla="*/ 364808 h 38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5747" h="383857">
                  <a:moveTo>
                    <a:pt x="264795" y="364808"/>
                  </a:moveTo>
                  <a:cubicBezTo>
                    <a:pt x="235268" y="377190"/>
                    <a:pt x="203835" y="383858"/>
                    <a:pt x="171450" y="383858"/>
                  </a:cubicBezTo>
                  <a:cubicBezTo>
                    <a:pt x="120968" y="383858"/>
                    <a:pt x="80010" y="366713"/>
                    <a:pt x="47625" y="332422"/>
                  </a:cubicBezTo>
                  <a:cubicBezTo>
                    <a:pt x="15240" y="298133"/>
                    <a:pt x="0" y="254317"/>
                    <a:pt x="0" y="199072"/>
                  </a:cubicBezTo>
                  <a:cubicBezTo>
                    <a:pt x="0" y="139065"/>
                    <a:pt x="17145" y="90488"/>
                    <a:pt x="51435" y="54292"/>
                  </a:cubicBezTo>
                  <a:cubicBezTo>
                    <a:pt x="85725" y="18097"/>
                    <a:pt x="130493" y="0"/>
                    <a:pt x="183833" y="0"/>
                  </a:cubicBezTo>
                  <a:cubicBezTo>
                    <a:pt x="212408" y="0"/>
                    <a:pt x="239078" y="4763"/>
                    <a:pt x="265748" y="13335"/>
                  </a:cubicBezTo>
                  <a:lnTo>
                    <a:pt x="265748" y="40005"/>
                  </a:lnTo>
                  <a:cubicBezTo>
                    <a:pt x="240030" y="28575"/>
                    <a:pt x="212408" y="22860"/>
                    <a:pt x="183833" y="22860"/>
                  </a:cubicBezTo>
                  <a:cubicBezTo>
                    <a:pt x="137160" y="22860"/>
                    <a:pt x="100013" y="39052"/>
                    <a:pt x="70485" y="70485"/>
                  </a:cubicBezTo>
                  <a:cubicBezTo>
                    <a:pt x="40958" y="101917"/>
                    <a:pt x="26670" y="143827"/>
                    <a:pt x="26670" y="196215"/>
                  </a:cubicBezTo>
                  <a:cubicBezTo>
                    <a:pt x="26670" y="246697"/>
                    <a:pt x="40958" y="286702"/>
                    <a:pt x="68580" y="315277"/>
                  </a:cubicBezTo>
                  <a:cubicBezTo>
                    <a:pt x="96203" y="344805"/>
                    <a:pt x="131445" y="359092"/>
                    <a:pt x="174308" y="359092"/>
                  </a:cubicBezTo>
                  <a:cubicBezTo>
                    <a:pt x="208598" y="359092"/>
                    <a:pt x="239078" y="352425"/>
                    <a:pt x="265748" y="339090"/>
                  </a:cubicBezTo>
                  <a:lnTo>
                    <a:pt x="265748" y="364808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1" name="Forma Livre: Forma 80">
              <a:extLst>
                <a:ext uri="{FF2B5EF4-FFF2-40B4-BE49-F238E27FC236}">
                  <a16:creationId xmlns:a16="http://schemas.microsoft.com/office/drawing/2014/main" id="{864F98E8-7267-4E7C-9B48-FA332F32E3D7}"/>
                </a:ext>
              </a:extLst>
            </p:cNvPr>
            <p:cNvSpPr/>
            <p:nvPr/>
          </p:nvSpPr>
          <p:spPr>
            <a:xfrm>
              <a:off x="4160519" y="1366837"/>
              <a:ext cx="249555" cy="277177"/>
            </a:xfrm>
            <a:custGeom>
              <a:avLst/>
              <a:gdLst>
                <a:gd name="connsiteX0" fmla="*/ 124778 w 249555"/>
                <a:gd name="connsiteY0" fmla="*/ 277178 h 277177"/>
                <a:gd name="connsiteX1" fmla="*/ 33338 w 249555"/>
                <a:gd name="connsiteY1" fmla="*/ 239078 h 277177"/>
                <a:gd name="connsiteX2" fmla="*/ 0 w 249555"/>
                <a:gd name="connsiteY2" fmla="*/ 140017 h 277177"/>
                <a:gd name="connsiteX3" fmla="*/ 35243 w 249555"/>
                <a:gd name="connsiteY3" fmla="*/ 37148 h 277177"/>
                <a:gd name="connsiteX4" fmla="*/ 127635 w 249555"/>
                <a:gd name="connsiteY4" fmla="*/ 0 h 277177"/>
                <a:gd name="connsiteX5" fmla="*/ 217170 w 249555"/>
                <a:gd name="connsiteY5" fmla="*/ 37148 h 277177"/>
                <a:gd name="connsiteX6" fmla="*/ 249555 w 249555"/>
                <a:gd name="connsiteY6" fmla="*/ 139065 h 277177"/>
                <a:gd name="connsiteX7" fmla="*/ 216218 w 249555"/>
                <a:gd name="connsiteY7" fmla="*/ 239078 h 277177"/>
                <a:gd name="connsiteX8" fmla="*/ 124778 w 249555"/>
                <a:gd name="connsiteY8" fmla="*/ 277178 h 277177"/>
                <a:gd name="connsiteX9" fmla="*/ 125730 w 249555"/>
                <a:gd name="connsiteY9" fmla="*/ 21908 h 277177"/>
                <a:gd name="connsiteX10" fmla="*/ 51435 w 249555"/>
                <a:gd name="connsiteY10" fmla="*/ 53340 h 277177"/>
                <a:gd name="connsiteX11" fmla="*/ 23813 w 249555"/>
                <a:gd name="connsiteY11" fmla="*/ 140970 h 277177"/>
                <a:gd name="connsiteX12" fmla="*/ 50483 w 249555"/>
                <a:gd name="connsiteY12" fmla="*/ 224790 h 277177"/>
                <a:gd name="connsiteX13" fmla="*/ 124778 w 249555"/>
                <a:gd name="connsiteY13" fmla="*/ 256222 h 277177"/>
                <a:gd name="connsiteX14" fmla="*/ 198120 w 249555"/>
                <a:gd name="connsiteY14" fmla="*/ 224790 h 277177"/>
                <a:gd name="connsiteX15" fmla="*/ 223838 w 249555"/>
                <a:gd name="connsiteY15" fmla="*/ 139065 h 277177"/>
                <a:gd name="connsiteX16" fmla="*/ 198120 w 249555"/>
                <a:gd name="connsiteY16" fmla="*/ 52388 h 277177"/>
                <a:gd name="connsiteX17" fmla="*/ 125730 w 249555"/>
                <a:gd name="connsiteY17" fmla="*/ 21908 h 277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9555" h="277177">
                  <a:moveTo>
                    <a:pt x="124778" y="277178"/>
                  </a:moveTo>
                  <a:cubicBezTo>
                    <a:pt x="86678" y="277178"/>
                    <a:pt x="55245" y="264795"/>
                    <a:pt x="33338" y="239078"/>
                  </a:cubicBezTo>
                  <a:cubicBezTo>
                    <a:pt x="10478" y="213360"/>
                    <a:pt x="0" y="180975"/>
                    <a:pt x="0" y="140017"/>
                  </a:cubicBezTo>
                  <a:cubicBezTo>
                    <a:pt x="0" y="96202"/>
                    <a:pt x="11430" y="61913"/>
                    <a:pt x="35243" y="37148"/>
                  </a:cubicBezTo>
                  <a:cubicBezTo>
                    <a:pt x="59055" y="12383"/>
                    <a:pt x="89535" y="0"/>
                    <a:pt x="127635" y="0"/>
                  </a:cubicBezTo>
                  <a:cubicBezTo>
                    <a:pt x="165735" y="0"/>
                    <a:pt x="195263" y="12383"/>
                    <a:pt x="217170" y="37148"/>
                  </a:cubicBezTo>
                  <a:cubicBezTo>
                    <a:pt x="239078" y="61913"/>
                    <a:pt x="249555" y="96202"/>
                    <a:pt x="249555" y="139065"/>
                  </a:cubicBezTo>
                  <a:cubicBezTo>
                    <a:pt x="249555" y="180022"/>
                    <a:pt x="238125" y="213360"/>
                    <a:pt x="216218" y="239078"/>
                  </a:cubicBezTo>
                  <a:cubicBezTo>
                    <a:pt x="193358" y="264795"/>
                    <a:pt x="162878" y="277178"/>
                    <a:pt x="124778" y="277178"/>
                  </a:cubicBezTo>
                  <a:close/>
                  <a:moveTo>
                    <a:pt x="125730" y="21908"/>
                  </a:moveTo>
                  <a:cubicBezTo>
                    <a:pt x="94298" y="21908"/>
                    <a:pt x="69533" y="32385"/>
                    <a:pt x="51435" y="53340"/>
                  </a:cubicBezTo>
                  <a:cubicBezTo>
                    <a:pt x="33338" y="74295"/>
                    <a:pt x="23813" y="103823"/>
                    <a:pt x="23813" y="140970"/>
                  </a:cubicBezTo>
                  <a:cubicBezTo>
                    <a:pt x="23813" y="175260"/>
                    <a:pt x="32385" y="203835"/>
                    <a:pt x="50483" y="224790"/>
                  </a:cubicBezTo>
                  <a:cubicBezTo>
                    <a:pt x="68580" y="245745"/>
                    <a:pt x="93345" y="256222"/>
                    <a:pt x="124778" y="256222"/>
                  </a:cubicBezTo>
                  <a:cubicBezTo>
                    <a:pt x="156210" y="256222"/>
                    <a:pt x="180975" y="245745"/>
                    <a:pt x="198120" y="224790"/>
                  </a:cubicBezTo>
                  <a:cubicBezTo>
                    <a:pt x="215265" y="203835"/>
                    <a:pt x="223838" y="175260"/>
                    <a:pt x="223838" y="139065"/>
                  </a:cubicBezTo>
                  <a:cubicBezTo>
                    <a:pt x="223838" y="100965"/>
                    <a:pt x="215265" y="72390"/>
                    <a:pt x="198120" y="52388"/>
                  </a:cubicBezTo>
                  <a:cubicBezTo>
                    <a:pt x="181928" y="31433"/>
                    <a:pt x="157163" y="21908"/>
                    <a:pt x="125730" y="21908"/>
                  </a:cubicBez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2" name="Forma Livre: Forma 81">
              <a:extLst>
                <a:ext uri="{FF2B5EF4-FFF2-40B4-BE49-F238E27FC236}">
                  <a16:creationId xmlns:a16="http://schemas.microsoft.com/office/drawing/2014/main" id="{F70B057E-367C-41B9-AAF1-4234F2B087D1}"/>
                </a:ext>
              </a:extLst>
            </p:cNvPr>
            <p:cNvSpPr/>
            <p:nvPr/>
          </p:nvSpPr>
          <p:spPr>
            <a:xfrm>
              <a:off x="4474844" y="1364932"/>
              <a:ext cx="203835" cy="272414"/>
            </a:xfrm>
            <a:custGeom>
              <a:avLst/>
              <a:gdLst>
                <a:gd name="connsiteX0" fmla="*/ 180023 w 203835"/>
                <a:gd name="connsiteY0" fmla="*/ 272415 h 272414"/>
                <a:gd name="connsiteX1" fmla="*/ 180023 w 203835"/>
                <a:gd name="connsiteY1" fmla="*/ 118110 h 272414"/>
                <a:gd name="connsiteX2" fmla="*/ 111443 w 203835"/>
                <a:gd name="connsiteY2" fmla="*/ 22860 h 272414"/>
                <a:gd name="connsiteX3" fmla="*/ 48578 w 203835"/>
                <a:gd name="connsiteY3" fmla="*/ 50482 h 272414"/>
                <a:gd name="connsiteX4" fmla="*/ 23813 w 203835"/>
                <a:gd name="connsiteY4" fmla="*/ 120015 h 272414"/>
                <a:gd name="connsiteX5" fmla="*/ 23813 w 203835"/>
                <a:gd name="connsiteY5" fmla="*/ 271463 h 272414"/>
                <a:gd name="connsiteX6" fmla="*/ 0 w 203835"/>
                <a:gd name="connsiteY6" fmla="*/ 271463 h 272414"/>
                <a:gd name="connsiteX7" fmla="*/ 0 w 203835"/>
                <a:gd name="connsiteY7" fmla="*/ 6667 h 272414"/>
                <a:gd name="connsiteX8" fmla="*/ 23813 w 203835"/>
                <a:gd name="connsiteY8" fmla="*/ 6667 h 272414"/>
                <a:gd name="connsiteX9" fmla="*/ 23813 w 203835"/>
                <a:gd name="connsiteY9" fmla="*/ 54292 h 272414"/>
                <a:gd name="connsiteX10" fmla="*/ 24765 w 203835"/>
                <a:gd name="connsiteY10" fmla="*/ 54292 h 272414"/>
                <a:gd name="connsiteX11" fmla="*/ 115253 w 203835"/>
                <a:gd name="connsiteY11" fmla="*/ 0 h 272414"/>
                <a:gd name="connsiteX12" fmla="*/ 180975 w 203835"/>
                <a:gd name="connsiteY12" fmla="*/ 28575 h 272414"/>
                <a:gd name="connsiteX13" fmla="*/ 203835 w 203835"/>
                <a:gd name="connsiteY13" fmla="*/ 110490 h 272414"/>
                <a:gd name="connsiteX14" fmla="*/ 203835 w 203835"/>
                <a:gd name="connsiteY14" fmla="*/ 271463 h 272414"/>
                <a:gd name="connsiteX15" fmla="*/ 180023 w 203835"/>
                <a:gd name="connsiteY15" fmla="*/ 271463 h 27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3835" h="272414">
                  <a:moveTo>
                    <a:pt x="180023" y="272415"/>
                  </a:moveTo>
                  <a:lnTo>
                    <a:pt x="180023" y="118110"/>
                  </a:lnTo>
                  <a:cubicBezTo>
                    <a:pt x="180023" y="54292"/>
                    <a:pt x="157163" y="22860"/>
                    <a:pt x="111443" y="22860"/>
                  </a:cubicBezTo>
                  <a:cubicBezTo>
                    <a:pt x="85725" y="22860"/>
                    <a:pt x="64770" y="32385"/>
                    <a:pt x="48578" y="50482"/>
                  </a:cubicBezTo>
                  <a:cubicBezTo>
                    <a:pt x="32385" y="69532"/>
                    <a:pt x="23813" y="92392"/>
                    <a:pt x="23813" y="120015"/>
                  </a:cubicBezTo>
                  <a:lnTo>
                    <a:pt x="23813" y="271463"/>
                  </a:lnTo>
                  <a:lnTo>
                    <a:pt x="0" y="271463"/>
                  </a:lnTo>
                  <a:lnTo>
                    <a:pt x="0" y="6667"/>
                  </a:lnTo>
                  <a:lnTo>
                    <a:pt x="23813" y="6667"/>
                  </a:lnTo>
                  <a:lnTo>
                    <a:pt x="23813" y="54292"/>
                  </a:lnTo>
                  <a:lnTo>
                    <a:pt x="24765" y="54292"/>
                  </a:lnTo>
                  <a:cubicBezTo>
                    <a:pt x="43815" y="18097"/>
                    <a:pt x="74295" y="0"/>
                    <a:pt x="115253" y="0"/>
                  </a:cubicBezTo>
                  <a:cubicBezTo>
                    <a:pt x="143828" y="0"/>
                    <a:pt x="165735" y="9525"/>
                    <a:pt x="180975" y="28575"/>
                  </a:cubicBezTo>
                  <a:cubicBezTo>
                    <a:pt x="196215" y="47625"/>
                    <a:pt x="203835" y="74295"/>
                    <a:pt x="203835" y="110490"/>
                  </a:cubicBezTo>
                  <a:lnTo>
                    <a:pt x="203835" y="271463"/>
                  </a:lnTo>
                  <a:lnTo>
                    <a:pt x="180023" y="27146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id="{E422ECF7-772E-4EE1-A5E7-EEA8D24EF98F}"/>
                </a:ext>
              </a:extLst>
            </p:cNvPr>
            <p:cNvSpPr/>
            <p:nvPr/>
          </p:nvSpPr>
          <p:spPr>
            <a:xfrm>
              <a:off x="4725352" y="1241107"/>
              <a:ext cx="148590" cy="396239"/>
            </a:xfrm>
            <a:custGeom>
              <a:avLst/>
              <a:gdLst>
                <a:gd name="connsiteX0" fmla="*/ 148590 w 148590"/>
                <a:gd name="connsiteY0" fmla="*/ 29527 h 396239"/>
                <a:gd name="connsiteX1" fmla="*/ 120015 w 148590"/>
                <a:gd name="connsiteY1" fmla="*/ 21907 h 396239"/>
                <a:gd name="connsiteX2" fmla="*/ 71438 w 148590"/>
                <a:gd name="connsiteY2" fmla="*/ 87630 h 396239"/>
                <a:gd name="connsiteX3" fmla="*/ 71438 w 148590"/>
                <a:gd name="connsiteY3" fmla="*/ 131445 h 396239"/>
                <a:gd name="connsiteX4" fmla="*/ 140970 w 148590"/>
                <a:gd name="connsiteY4" fmla="*/ 131445 h 396239"/>
                <a:gd name="connsiteX5" fmla="*/ 140970 w 148590"/>
                <a:gd name="connsiteY5" fmla="*/ 153352 h 396239"/>
                <a:gd name="connsiteX6" fmla="*/ 71438 w 148590"/>
                <a:gd name="connsiteY6" fmla="*/ 153352 h 396239"/>
                <a:gd name="connsiteX7" fmla="*/ 71438 w 148590"/>
                <a:gd name="connsiteY7" fmla="*/ 396240 h 396239"/>
                <a:gd name="connsiteX8" fmla="*/ 47625 w 148590"/>
                <a:gd name="connsiteY8" fmla="*/ 396240 h 396239"/>
                <a:gd name="connsiteX9" fmla="*/ 47625 w 148590"/>
                <a:gd name="connsiteY9" fmla="*/ 153352 h 396239"/>
                <a:gd name="connsiteX10" fmla="*/ 0 w 148590"/>
                <a:gd name="connsiteY10" fmla="*/ 153352 h 396239"/>
                <a:gd name="connsiteX11" fmla="*/ 0 w 148590"/>
                <a:gd name="connsiteY11" fmla="*/ 131445 h 396239"/>
                <a:gd name="connsiteX12" fmla="*/ 47625 w 148590"/>
                <a:gd name="connsiteY12" fmla="*/ 131445 h 396239"/>
                <a:gd name="connsiteX13" fmla="*/ 47625 w 148590"/>
                <a:gd name="connsiteY13" fmla="*/ 85725 h 396239"/>
                <a:gd name="connsiteX14" fmla="*/ 68580 w 148590"/>
                <a:gd name="connsiteY14" fmla="*/ 21907 h 396239"/>
                <a:gd name="connsiteX15" fmla="*/ 120967 w 148590"/>
                <a:gd name="connsiteY15" fmla="*/ 0 h 396239"/>
                <a:gd name="connsiteX16" fmla="*/ 148590 w 148590"/>
                <a:gd name="connsiteY16" fmla="*/ 4763 h 396239"/>
                <a:gd name="connsiteX17" fmla="*/ 148590 w 148590"/>
                <a:gd name="connsiteY17" fmla="*/ 29527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8590" h="396239">
                  <a:moveTo>
                    <a:pt x="148590" y="29527"/>
                  </a:moveTo>
                  <a:cubicBezTo>
                    <a:pt x="141922" y="24765"/>
                    <a:pt x="132397" y="21907"/>
                    <a:pt x="120015" y="21907"/>
                  </a:cubicBezTo>
                  <a:cubicBezTo>
                    <a:pt x="87630" y="21907"/>
                    <a:pt x="71438" y="43815"/>
                    <a:pt x="71438" y="87630"/>
                  </a:cubicBezTo>
                  <a:lnTo>
                    <a:pt x="71438" y="131445"/>
                  </a:lnTo>
                  <a:lnTo>
                    <a:pt x="140970" y="131445"/>
                  </a:lnTo>
                  <a:lnTo>
                    <a:pt x="140970" y="153352"/>
                  </a:lnTo>
                  <a:lnTo>
                    <a:pt x="71438" y="153352"/>
                  </a:lnTo>
                  <a:lnTo>
                    <a:pt x="71438" y="396240"/>
                  </a:lnTo>
                  <a:lnTo>
                    <a:pt x="47625" y="396240"/>
                  </a:lnTo>
                  <a:lnTo>
                    <a:pt x="47625" y="153352"/>
                  </a:lnTo>
                  <a:lnTo>
                    <a:pt x="0" y="153352"/>
                  </a:lnTo>
                  <a:lnTo>
                    <a:pt x="0" y="131445"/>
                  </a:lnTo>
                  <a:lnTo>
                    <a:pt x="47625" y="131445"/>
                  </a:lnTo>
                  <a:lnTo>
                    <a:pt x="47625" y="85725"/>
                  </a:lnTo>
                  <a:cubicBezTo>
                    <a:pt x="47625" y="58102"/>
                    <a:pt x="54292" y="36195"/>
                    <a:pt x="68580" y="21907"/>
                  </a:cubicBezTo>
                  <a:cubicBezTo>
                    <a:pt x="82867" y="7620"/>
                    <a:pt x="100013" y="0"/>
                    <a:pt x="120967" y="0"/>
                  </a:cubicBezTo>
                  <a:cubicBezTo>
                    <a:pt x="132397" y="0"/>
                    <a:pt x="141922" y="1905"/>
                    <a:pt x="148590" y="4763"/>
                  </a:cubicBezTo>
                  <a:lnTo>
                    <a:pt x="148590" y="29527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4" name="Forma Livre: Forma 83">
              <a:extLst>
                <a:ext uri="{FF2B5EF4-FFF2-40B4-BE49-F238E27FC236}">
                  <a16:creationId xmlns:a16="http://schemas.microsoft.com/office/drawing/2014/main" id="{41CFE641-3558-4A90-86FE-D1E686AB6313}"/>
                </a:ext>
              </a:extLst>
            </p:cNvPr>
            <p:cNvSpPr/>
            <p:nvPr/>
          </p:nvSpPr>
          <p:spPr>
            <a:xfrm>
              <a:off x="2284095" y="1801177"/>
              <a:ext cx="99059" cy="180022"/>
            </a:xfrm>
            <a:custGeom>
              <a:avLst/>
              <a:gdLst>
                <a:gd name="connsiteX0" fmla="*/ 0 w 99059"/>
                <a:gd name="connsiteY0" fmla="*/ 180022 h 180022"/>
                <a:gd name="connsiteX1" fmla="*/ 0 w 99059"/>
                <a:gd name="connsiteY1" fmla="*/ 0 h 180022"/>
                <a:gd name="connsiteX2" fmla="*/ 14288 w 99059"/>
                <a:gd name="connsiteY2" fmla="*/ 0 h 180022"/>
                <a:gd name="connsiteX3" fmla="*/ 14288 w 99059"/>
                <a:gd name="connsiteY3" fmla="*/ 168592 h 180022"/>
                <a:gd name="connsiteX4" fmla="*/ 99060 w 99059"/>
                <a:gd name="connsiteY4" fmla="*/ 168592 h 180022"/>
                <a:gd name="connsiteX5" fmla="*/ 99060 w 99059"/>
                <a:gd name="connsiteY5" fmla="*/ 180022 h 180022"/>
                <a:gd name="connsiteX6" fmla="*/ 0 w 99059"/>
                <a:gd name="connsiteY6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59" h="180022">
                  <a:moveTo>
                    <a:pt x="0" y="180022"/>
                  </a:moveTo>
                  <a:lnTo>
                    <a:pt x="0" y="0"/>
                  </a:lnTo>
                  <a:lnTo>
                    <a:pt x="14288" y="0"/>
                  </a:lnTo>
                  <a:lnTo>
                    <a:pt x="14288" y="168592"/>
                  </a:lnTo>
                  <a:lnTo>
                    <a:pt x="99060" y="168592"/>
                  </a:lnTo>
                  <a:lnTo>
                    <a:pt x="99060" y="180022"/>
                  </a:lnTo>
                  <a:lnTo>
                    <a:pt x="0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5" name="Forma Livre: Forma 84">
              <a:extLst>
                <a:ext uri="{FF2B5EF4-FFF2-40B4-BE49-F238E27FC236}">
                  <a16:creationId xmlns:a16="http://schemas.microsoft.com/office/drawing/2014/main" id="{FF81E336-23BD-44A8-A5B0-D86D0D33E986}"/>
                </a:ext>
              </a:extLst>
            </p:cNvPr>
            <p:cNvSpPr/>
            <p:nvPr/>
          </p:nvSpPr>
          <p:spPr>
            <a:xfrm>
              <a:off x="2417445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2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2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7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7 w 170497"/>
                <a:gd name="connsiteY14" fmla="*/ 112395 h 180022"/>
                <a:gd name="connsiteX15" fmla="*/ 125730 w 170497"/>
                <a:gd name="connsiteY15" fmla="*/ 112395 h 180022"/>
                <a:gd name="connsiteX16" fmla="*/ 90487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2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2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7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7" y="20002"/>
                    <a:pt x="86677" y="18097"/>
                    <a:pt x="85725" y="15240"/>
                  </a:cubicBezTo>
                  <a:lnTo>
                    <a:pt x="84773" y="15240"/>
                  </a:lnTo>
                  <a:cubicBezTo>
                    <a:pt x="82867" y="20955"/>
                    <a:pt x="81915" y="24765"/>
                    <a:pt x="80010" y="28575"/>
                  </a:cubicBezTo>
                  <a:lnTo>
                    <a:pt x="44767" y="112395"/>
                  </a:lnTo>
                  <a:lnTo>
                    <a:pt x="125730" y="112395"/>
                  </a:lnTo>
                  <a:lnTo>
                    <a:pt x="90487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id="{8D43756E-05D0-485A-B864-6B6C157131EE}"/>
                </a:ext>
              </a:extLst>
            </p:cNvPr>
            <p:cNvSpPr/>
            <p:nvPr/>
          </p:nvSpPr>
          <p:spPr>
            <a:xfrm>
              <a:off x="2573655" y="1801177"/>
              <a:ext cx="136207" cy="180022"/>
            </a:xfrm>
            <a:custGeom>
              <a:avLst/>
              <a:gdLst>
                <a:gd name="connsiteX0" fmla="*/ 75247 w 136207"/>
                <a:gd name="connsiteY0" fmla="*/ 11430 h 180022"/>
                <a:gd name="connsiteX1" fmla="*/ 75247 w 136207"/>
                <a:gd name="connsiteY1" fmla="*/ 180022 h 180022"/>
                <a:gd name="connsiteX2" fmla="*/ 60960 w 136207"/>
                <a:gd name="connsiteY2" fmla="*/ 180022 h 180022"/>
                <a:gd name="connsiteX3" fmla="*/ 60960 w 136207"/>
                <a:gd name="connsiteY3" fmla="*/ 11430 h 180022"/>
                <a:gd name="connsiteX4" fmla="*/ 0 w 136207"/>
                <a:gd name="connsiteY4" fmla="*/ 11430 h 180022"/>
                <a:gd name="connsiteX5" fmla="*/ 0 w 136207"/>
                <a:gd name="connsiteY5" fmla="*/ 0 h 180022"/>
                <a:gd name="connsiteX6" fmla="*/ 136207 w 136207"/>
                <a:gd name="connsiteY6" fmla="*/ 0 h 180022"/>
                <a:gd name="connsiteX7" fmla="*/ 136207 w 136207"/>
                <a:gd name="connsiteY7" fmla="*/ 11430 h 180022"/>
                <a:gd name="connsiteX8" fmla="*/ 75247 w 136207"/>
                <a:gd name="connsiteY8" fmla="*/ 11430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" h="180022">
                  <a:moveTo>
                    <a:pt x="75247" y="11430"/>
                  </a:moveTo>
                  <a:lnTo>
                    <a:pt x="75247" y="180022"/>
                  </a:lnTo>
                  <a:lnTo>
                    <a:pt x="60960" y="180022"/>
                  </a:lnTo>
                  <a:lnTo>
                    <a:pt x="60960" y="11430"/>
                  </a:lnTo>
                  <a:lnTo>
                    <a:pt x="0" y="11430"/>
                  </a:lnTo>
                  <a:lnTo>
                    <a:pt x="0" y="0"/>
                  </a:lnTo>
                  <a:lnTo>
                    <a:pt x="136207" y="0"/>
                  </a:lnTo>
                  <a:lnTo>
                    <a:pt x="136207" y="11430"/>
                  </a:lnTo>
                  <a:lnTo>
                    <a:pt x="75247" y="11430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D1CBD77B-3584-4E9C-AED8-7B3FD7AC6A9C}"/>
                </a:ext>
              </a:extLst>
            </p:cNvPr>
            <p:cNvSpPr/>
            <p:nvPr/>
          </p:nvSpPr>
          <p:spPr>
            <a:xfrm>
              <a:off x="2693669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3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3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8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8 w 170497"/>
                <a:gd name="connsiteY14" fmla="*/ 112395 h 180022"/>
                <a:gd name="connsiteX15" fmla="*/ 125730 w 170497"/>
                <a:gd name="connsiteY15" fmla="*/ 112395 h 180022"/>
                <a:gd name="connsiteX16" fmla="*/ 90488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3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3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8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8" y="20002"/>
                    <a:pt x="86678" y="18097"/>
                    <a:pt x="85725" y="15240"/>
                  </a:cubicBezTo>
                  <a:lnTo>
                    <a:pt x="84773" y="15240"/>
                  </a:lnTo>
                  <a:cubicBezTo>
                    <a:pt x="82868" y="20955"/>
                    <a:pt x="81915" y="24765"/>
                    <a:pt x="80010" y="28575"/>
                  </a:cubicBezTo>
                  <a:lnTo>
                    <a:pt x="44768" y="112395"/>
                  </a:lnTo>
                  <a:lnTo>
                    <a:pt x="125730" y="112395"/>
                  </a:lnTo>
                  <a:lnTo>
                    <a:pt x="90488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8" name="Forma Livre: Forma 87">
              <a:extLst>
                <a:ext uri="{FF2B5EF4-FFF2-40B4-BE49-F238E27FC236}">
                  <a16:creationId xmlns:a16="http://schemas.microsoft.com/office/drawing/2014/main" id="{1D301C96-5184-45CC-A294-AE3014E01CEF}"/>
                </a:ext>
              </a:extLst>
            </p:cNvPr>
            <p:cNvSpPr/>
            <p:nvPr/>
          </p:nvSpPr>
          <p:spPr>
            <a:xfrm>
              <a:off x="2900362" y="1801177"/>
              <a:ext cx="183832" cy="180022"/>
            </a:xfrm>
            <a:custGeom>
              <a:avLst/>
              <a:gdLst>
                <a:gd name="connsiteX0" fmla="*/ 169545 w 183832"/>
                <a:gd name="connsiteY0" fmla="*/ 180022 h 180022"/>
                <a:gd name="connsiteX1" fmla="*/ 169545 w 183832"/>
                <a:gd name="connsiteY1" fmla="*/ 52388 h 180022"/>
                <a:gd name="connsiteX2" fmla="*/ 171450 w 183832"/>
                <a:gd name="connsiteY2" fmla="*/ 25717 h 180022"/>
                <a:gd name="connsiteX3" fmla="*/ 170497 w 183832"/>
                <a:gd name="connsiteY3" fmla="*/ 25717 h 180022"/>
                <a:gd name="connsiteX4" fmla="*/ 163830 w 183832"/>
                <a:gd name="connsiteY4" fmla="*/ 40957 h 180022"/>
                <a:gd name="connsiteX5" fmla="*/ 94297 w 183832"/>
                <a:gd name="connsiteY5" fmla="*/ 180022 h 180022"/>
                <a:gd name="connsiteX6" fmla="*/ 89535 w 183832"/>
                <a:gd name="connsiteY6" fmla="*/ 180022 h 180022"/>
                <a:gd name="connsiteX7" fmla="*/ 20003 w 183832"/>
                <a:gd name="connsiteY7" fmla="*/ 41910 h 180022"/>
                <a:gd name="connsiteX8" fmla="*/ 13335 w 183832"/>
                <a:gd name="connsiteY8" fmla="*/ 24765 h 180022"/>
                <a:gd name="connsiteX9" fmla="*/ 12382 w 183832"/>
                <a:gd name="connsiteY9" fmla="*/ 24765 h 180022"/>
                <a:gd name="connsiteX10" fmla="*/ 13335 w 183832"/>
                <a:gd name="connsiteY10" fmla="*/ 48577 h 180022"/>
                <a:gd name="connsiteX11" fmla="*/ 13335 w 183832"/>
                <a:gd name="connsiteY11" fmla="*/ 180022 h 180022"/>
                <a:gd name="connsiteX12" fmla="*/ 0 w 183832"/>
                <a:gd name="connsiteY12" fmla="*/ 180022 h 180022"/>
                <a:gd name="connsiteX13" fmla="*/ 0 w 183832"/>
                <a:gd name="connsiteY13" fmla="*/ 0 h 180022"/>
                <a:gd name="connsiteX14" fmla="*/ 12382 w 183832"/>
                <a:gd name="connsiteY14" fmla="*/ 0 h 180022"/>
                <a:gd name="connsiteX15" fmla="*/ 85725 w 183832"/>
                <a:gd name="connsiteY15" fmla="*/ 144780 h 180022"/>
                <a:gd name="connsiteX16" fmla="*/ 87630 w 183832"/>
                <a:gd name="connsiteY16" fmla="*/ 148590 h 180022"/>
                <a:gd name="connsiteX17" fmla="*/ 89535 w 183832"/>
                <a:gd name="connsiteY17" fmla="*/ 152400 h 180022"/>
                <a:gd name="connsiteX18" fmla="*/ 92393 w 183832"/>
                <a:gd name="connsiteY18" fmla="*/ 160020 h 180022"/>
                <a:gd name="connsiteX19" fmla="*/ 93345 w 183832"/>
                <a:gd name="connsiteY19" fmla="*/ 160020 h 180022"/>
                <a:gd name="connsiteX20" fmla="*/ 95250 w 183832"/>
                <a:gd name="connsiteY20" fmla="*/ 156210 h 180022"/>
                <a:gd name="connsiteX21" fmla="*/ 100013 w 183832"/>
                <a:gd name="connsiteY21" fmla="*/ 143827 h 180022"/>
                <a:gd name="connsiteX22" fmla="*/ 171450 w 183832"/>
                <a:gd name="connsiteY22" fmla="*/ 0 h 180022"/>
                <a:gd name="connsiteX23" fmla="*/ 183832 w 183832"/>
                <a:gd name="connsiteY23" fmla="*/ 0 h 180022"/>
                <a:gd name="connsiteX24" fmla="*/ 183832 w 183832"/>
                <a:gd name="connsiteY24" fmla="*/ 180022 h 180022"/>
                <a:gd name="connsiteX25" fmla="*/ 169545 w 183832"/>
                <a:gd name="connsiteY25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3832" h="180022">
                  <a:moveTo>
                    <a:pt x="169545" y="180022"/>
                  </a:moveTo>
                  <a:lnTo>
                    <a:pt x="169545" y="52388"/>
                  </a:lnTo>
                  <a:cubicBezTo>
                    <a:pt x="169545" y="49530"/>
                    <a:pt x="170497" y="40005"/>
                    <a:pt x="171450" y="25717"/>
                  </a:cubicBezTo>
                  <a:lnTo>
                    <a:pt x="170497" y="25717"/>
                  </a:lnTo>
                  <a:cubicBezTo>
                    <a:pt x="167640" y="32385"/>
                    <a:pt x="165735" y="38100"/>
                    <a:pt x="163830" y="40957"/>
                  </a:cubicBezTo>
                  <a:lnTo>
                    <a:pt x="94297" y="180022"/>
                  </a:lnTo>
                  <a:lnTo>
                    <a:pt x="89535" y="180022"/>
                  </a:lnTo>
                  <a:lnTo>
                    <a:pt x="20003" y="41910"/>
                  </a:lnTo>
                  <a:cubicBezTo>
                    <a:pt x="18097" y="37147"/>
                    <a:pt x="15240" y="31432"/>
                    <a:pt x="13335" y="24765"/>
                  </a:cubicBezTo>
                  <a:lnTo>
                    <a:pt x="12382" y="24765"/>
                  </a:lnTo>
                  <a:cubicBezTo>
                    <a:pt x="13335" y="32385"/>
                    <a:pt x="13335" y="40957"/>
                    <a:pt x="13335" y="48577"/>
                  </a:cubicBezTo>
                  <a:lnTo>
                    <a:pt x="13335" y="180022"/>
                  </a:lnTo>
                  <a:lnTo>
                    <a:pt x="0" y="180022"/>
                  </a:lnTo>
                  <a:lnTo>
                    <a:pt x="0" y="0"/>
                  </a:lnTo>
                  <a:lnTo>
                    <a:pt x="12382" y="0"/>
                  </a:lnTo>
                  <a:lnTo>
                    <a:pt x="85725" y="144780"/>
                  </a:lnTo>
                  <a:cubicBezTo>
                    <a:pt x="85725" y="145732"/>
                    <a:pt x="86678" y="146685"/>
                    <a:pt x="87630" y="148590"/>
                  </a:cubicBezTo>
                  <a:cubicBezTo>
                    <a:pt x="88582" y="149542"/>
                    <a:pt x="88582" y="151447"/>
                    <a:pt x="89535" y="152400"/>
                  </a:cubicBezTo>
                  <a:cubicBezTo>
                    <a:pt x="90488" y="154305"/>
                    <a:pt x="91440" y="157163"/>
                    <a:pt x="92393" y="160020"/>
                  </a:cubicBezTo>
                  <a:lnTo>
                    <a:pt x="93345" y="160020"/>
                  </a:lnTo>
                  <a:lnTo>
                    <a:pt x="95250" y="156210"/>
                  </a:lnTo>
                  <a:cubicBezTo>
                    <a:pt x="95250" y="156210"/>
                    <a:pt x="97155" y="151447"/>
                    <a:pt x="100013" y="143827"/>
                  </a:cubicBezTo>
                  <a:lnTo>
                    <a:pt x="171450" y="0"/>
                  </a:lnTo>
                  <a:lnTo>
                    <a:pt x="183832" y="0"/>
                  </a:lnTo>
                  <a:lnTo>
                    <a:pt x="183832" y="180022"/>
                  </a:lnTo>
                  <a:lnTo>
                    <a:pt x="169545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91" name="Retângulo 90">
            <a:extLst>
              <a:ext uri="{FF2B5EF4-FFF2-40B4-BE49-F238E27FC236}">
                <a16:creationId xmlns:a16="http://schemas.microsoft.com/office/drawing/2014/main" id="{0CC79328-8403-44F2-96E8-71C5391F9600}"/>
              </a:ext>
            </a:extLst>
          </p:cNvPr>
          <p:cNvSpPr/>
          <p:nvPr userDrawn="1"/>
        </p:nvSpPr>
        <p:spPr>
          <a:xfrm>
            <a:off x="1228725" y="9440540"/>
            <a:ext cx="561975" cy="2619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spaço Reservado para Imagem 3">
            <a:extLst>
              <a:ext uri="{FF2B5EF4-FFF2-40B4-BE49-F238E27FC236}">
                <a16:creationId xmlns:a16="http://schemas.microsoft.com/office/drawing/2014/main" id="{1F98D812-B1E3-401E-9281-4B32E68FF4C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28726" y="4989475"/>
            <a:ext cx="1667344" cy="1565397"/>
          </a:xfrm>
        </p:spPr>
      </p:sp>
      <p:sp>
        <p:nvSpPr>
          <p:cNvPr id="25" name="Espaço Reservado para Imagem 4">
            <a:extLst>
              <a:ext uri="{FF2B5EF4-FFF2-40B4-BE49-F238E27FC236}">
                <a16:creationId xmlns:a16="http://schemas.microsoft.com/office/drawing/2014/main" id="{DA941A25-999C-406E-8FA5-68429419B9E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28726" y="7085556"/>
            <a:ext cx="1667344" cy="1565397"/>
          </a:xfrm>
        </p:spPr>
      </p:sp>
      <p:pic>
        <p:nvPicPr>
          <p:cNvPr id="30" name="Gráfico 29">
            <a:hlinkClick r:id="rId2"/>
            <a:extLst>
              <a:ext uri="{FF2B5EF4-FFF2-40B4-BE49-F238E27FC236}">
                <a16:creationId xmlns:a16="http://schemas.microsoft.com/office/drawing/2014/main" id="{0BB1FCE6-11FE-4073-9BF3-DE1BDF49D7A0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6726" y="5237122"/>
            <a:ext cx="311322" cy="311322"/>
          </a:xfrm>
          <a:prstGeom prst="rect">
            <a:avLst/>
          </a:prstGeom>
        </p:spPr>
      </p:pic>
      <p:pic>
        <p:nvPicPr>
          <p:cNvPr id="31" name="Gráfico 30">
            <a:extLst>
              <a:ext uri="{FF2B5EF4-FFF2-40B4-BE49-F238E27FC236}">
                <a16:creationId xmlns:a16="http://schemas.microsoft.com/office/drawing/2014/main" id="{9FE75564-9F8E-4C84-B1E8-3BDED9F6AC9B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187" y="5992973"/>
            <a:ext cx="338280" cy="338280"/>
          </a:xfrm>
          <a:prstGeom prst="rect">
            <a:avLst/>
          </a:prstGeom>
        </p:spPr>
      </p:pic>
      <p:pic>
        <p:nvPicPr>
          <p:cNvPr id="32" name="Gráfico 31">
            <a:extLst>
              <a:ext uri="{FF2B5EF4-FFF2-40B4-BE49-F238E27FC236}">
                <a16:creationId xmlns:a16="http://schemas.microsoft.com/office/drawing/2014/main" id="{072E3CAB-DA66-45F2-AA1A-6D7DCA9CDC5B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1187" y="5237122"/>
            <a:ext cx="338280" cy="338280"/>
          </a:xfrm>
          <a:prstGeom prst="rect">
            <a:avLst/>
          </a:prstGeom>
        </p:spPr>
      </p:pic>
      <p:pic>
        <p:nvPicPr>
          <p:cNvPr id="33" name="Gráfico 32">
            <a:extLst>
              <a:ext uri="{FF2B5EF4-FFF2-40B4-BE49-F238E27FC236}">
                <a16:creationId xmlns:a16="http://schemas.microsoft.com/office/drawing/2014/main" id="{B8838989-97E6-4543-AFF1-B0BD2837417F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3247" y="5992553"/>
            <a:ext cx="338280" cy="338280"/>
          </a:xfrm>
          <a:prstGeom prst="rect">
            <a:avLst/>
          </a:prstGeom>
        </p:spPr>
      </p:pic>
      <p:pic>
        <p:nvPicPr>
          <p:cNvPr id="38" name="Gráfico 37">
            <a:hlinkClick r:id="rId2"/>
            <a:extLst>
              <a:ext uri="{FF2B5EF4-FFF2-40B4-BE49-F238E27FC236}">
                <a16:creationId xmlns:a16="http://schemas.microsoft.com/office/drawing/2014/main" id="{18EE7CBD-5B9D-4CCB-9A76-25DB9FA9BF21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6726" y="7357676"/>
            <a:ext cx="311322" cy="311322"/>
          </a:xfrm>
          <a:prstGeom prst="rect">
            <a:avLst/>
          </a:prstGeom>
        </p:spPr>
      </p:pic>
      <p:pic>
        <p:nvPicPr>
          <p:cNvPr id="39" name="Gráfico 38">
            <a:extLst>
              <a:ext uri="{FF2B5EF4-FFF2-40B4-BE49-F238E27FC236}">
                <a16:creationId xmlns:a16="http://schemas.microsoft.com/office/drawing/2014/main" id="{5B39F747-64CC-4D97-BEB8-FE88AA840450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187" y="8105597"/>
            <a:ext cx="338280" cy="338280"/>
          </a:xfrm>
          <a:prstGeom prst="rect">
            <a:avLst/>
          </a:prstGeom>
        </p:spPr>
      </p:pic>
      <p:pic>
        <p:nvPicPr>
          <p:cNvPr id="40" name="Gráfico 39">
            <a:extLst>
              <a:ext uri="{FF2B5EF4-FFF2-40B4-BE49-F238E27FC236}">
                <a16:creationId xmlns:a16="http://schemas.microsoft.com/office/drawing/2014/main" id="{FBD38615-EC36-4885-9E84-4EC5BA966EE0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1187" y="7357676"/>
            <a:ext cx="338280" cy="338280"/>
          </a:xfrm>
          <a:prstGeom prst="rect">
            <a:avLst/>
          </a:prstGeom>
        </p:spPr>
      </p:pic>
      <p:pic>
        <p:nvPicPr>
          <p:cNvPr id="41" name="Gráfico 40">
            <a:extLst>
              <a:ext uri="{FF2B5EF4-FFF2-40B4-BE49-F238E27FC236}">
                <a16:creationId xmlns:a16="http://schemas.microsoft.com/office/drawing/2014/main" id="{A942DBA9-6DF0-4A3D-A007-8ABAA86587D3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3247" y="8105177"/>
            <a:ext cx="338280" cy="338280"/>
          </a:xfrm>
          <a:prstGeom prst="rect">
            <a:avLst/>
          </a:prstGeom>
        </p:spPr>
      </p:pic>
      <p:sp>
        <p:nvSpPr>
          <p:cNvPr id="42" name="Espaço Reservado para Imagem 3">
            <a:extLst>
              <a:ext uri="{FF2B5EF4-FFF2-40B4-BE49-F238E27FC236}">
                <a16:creationId xmlns:a16="http://schemas.microsoft.com/office/drawing/2014/main" id="{1FD2D0C6-2C54-4792-97F6-8F24FB32BF3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28726" y="2855760"/>
            <a:ext cx="1667344" cy="1565397"/>
          </a:xfrm>
        </p:spPr>
      </p:sp>
      <p:pic>
        <p:nvPicPr>
          <p:cNvPr id="47" name="Gráfico 46">
            <a:hlinkClick r:id="rId2"/>
            <a:extLst>
              <a:ext uri="{FF2B5EF4-FFF2-40B4-BE49-F238E27FC236}">
                <a16:creationId xmlns:a16="http://schemas.microsoft.com/office/drawing/2014/main" id="{D925E138-B134-4166-AC81-AA224507E187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6726" y="3103407"/>
            <a:ext cx="311322" cy="311322"/>
          </a:xfrm>
          <a:prstGeom prst="rect">
            <a:avLst/>
          </a:prstGeom>
        </p:spPr>
      </p:pic>
      <p:pic>
        <p:nvPicPr>
          <p:cNvPr id="48" name="Gráfico 47">
            <a:extLst>
              <a:ext uri="{FF2B5EF4-FFF2-40B4-BE49-F238E27FC236}">
                <a16:creationId xmlns:a16="http://schemas.microsoft.com/office/drawing/2014/main" id="{4FB43E1E-A827-4601-A01A-39C507FA74E1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187" y="3859258"/>
            <a:ext cx="338280" cy="338280"/>
          </a:xfrm>
          <a:prstGeom prst="rect">
            <a:avLst/>
          </a:prstGeom>
        </p:spPr>
      </p:pic>
      <p:pic>
        <p:nvPicPr>
          <p:cNvPr id="49" name="Gráfico 48">
            <a:extLst>
              <a:ext uri="{FF2B5EF4-FFF2-40B4-BE49-F238E27FC236}">
                <a16:creationId xmlns:a16="http://schemas.microsoft.com/office/drawing/2014/main" id="{55453B6B-F222-4EEC-A20F-C01ABD02CC7D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1187" y="3103407"/>
            <a:ext cx="338280" cy="338280"/>
          </a:xfrm>
          <a:prstGeom prst="rect">
            <a:avLst/>
          </a:prstGeom>
        </p:spPr>
      </p:pic>
      <p:pic>
        <p:nvPicPr>
          <p:cNvPr id="50" name="Gráfico 49">
            <a:extLst>
              <a:ext uri="{FF2B5EF4-FFF2-40B4-BE49-F238E27FC236}">
                <a16:creationId xmlns:a16="http://schemas.microsoft.com/office/drawing/2014/main" id="{13B72B3A-2839-4953-A32B-ECFAD2A6BD52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3247" y="3858838"/>
            <a:ext cx="338280" cy="338280"/>
          </a:xfrm>
          <a:prstGeom prst="rect">
            <a:avLst/>
          </a:prstGeo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EABA943-9B2C-4C4D-949B-59D2DECCE7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24655" y="734023"/>
            <a:ext cx="15210910" cy="2003625"/>
          </a:xfrm>
          <a:noFill/>
        </p:spPr>
        <p:txBody>
          <a:bodyPr wrap="square" rtlCol="0">
            <a:spAutoFit/>
          </a:bodyPr>
          <a:lstStyle>
            <a:lvl1pPr>
              <a:buNone/>
              <a:defRPr lang="pt-BR" sz="138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latin typeface="+mj-lt"/>
                <a:cs typeface="Poppins ExtraBold" panose="00000900000000000000" pitchFamily="2" charset="0"/>
              </a:defRPr>
            </a:lvl1pPr>
          </a:lstStyle>
          <a:p>
            <a:pPr marL="0" lvl="0" defTabSz="457200"/>
            <a:r>
              <a:rPr lang="pt-BR" dirty="0"/>
              <a:t>OBRIGADO!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4D942E5-3B88-4AAC-A617-6CEA550DA0DF}"/>
              </a:ext>
            </a:extLst>
          </p:cNvPr>
          <p:cNvSpPr/>
          <p:nvPr userDrawn="1"/>
        </p:nvSpPr>
        <p:spPr>
          <a:xfrm>
            <a:off x="0" y="2693693"/>
            <a:ext cx="1224655" cy="6412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spaço Reservado para Texto 3">
            <a:extLst>
              <a:ext uri="{FF2B5EF4-FFF2-40B4-BE49-F238E27FC236}">
                <a16:creationId xmlns:a16="http://schemas.microsoft.com/office/drawing/2014/main" id="{6FCEBB73-6CF9-43F6-B0C5-5F6EDF8FFD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26389" y="3114255"/>
            <a:ext cx="2441443" cy="319126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pPr marL="0" lvl="0" defTabSz="457200">
              <a:lnSpc>
                <a:spcPts val="2659"/>
              </a:lnSpc>
            </a:pPr>
            <a:r>
              <a:rPr lang="pt-BR" dirty="0"/>
              <a:t>/</a:t>
            </a:r>
            <a:r>
              <a:rPr lang="pt-BR" dirty="0" err="1"/>
              <a:t>username</a:t>
            </a:r>
            <a:endParaRPr lang="pt-BR" dirty="0"/>
          </a:p>
        </p:txBody>
      </p:sp>
      <p:sp>
        <p:nvSpPr>
          <p:cNvPr id="56" name="Espaço Reservado para Texto 3">
            <a:extLst>
              <a:ext uri="{FF2B5EF4-FFF2-40B4-BE49-F238E27FC236}">
                <a16:creationId xmlns:a16="http://schemas.microsoft.com/office/drawing/2014/main" id="{1DB3C00F-3EA8-451B-898C-8986B62771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26389" y="3873804"/>
            <a:ext cx="2441443" cy="319126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pPr marL="0" lvl="0" defTabSz="457200">
              <a:lnSpc>
                <a:spcPts val="2659"/>
              </a:lnSpc>
            </a:pPr>
            <a:r>
              <a:rPr lang="pt-BR" dirty="0"/>
              <a:t>/</a:t>
            </a:r>
            <a:r>
              <a:rPr lang="pt-BR" dirty="0" err="1"/>
              <a:t>username</a:t>
            </a:r>
            <a:endParaRPr lang="pt-BR" dirty="0"/>
          </a:p>
        </p:txBody>
      </p:sp>
      <p:sp>
        <p:nvSpPr>
          <p:cNvPr id="57" name="Espaço Reservado para Texto 3">
            <a:extLst>
              <a:ext uri="{FF2B5EF4-FFF2-40B4-BE49-F238E27FC236}">
                <a16:creationId xmlns:a16="http://schemas.microsoft.com/office/drawing/2014/main" id="{2B29D652-899E-4257-B1B8-EA027C6A1C2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43165" y="3153417"/>
            <a:ext cx="2482142" cy="263021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r>
              <a:rPr lang="en-US" dirty="0"/>
              <a:t>seusite.com.br</a:t>
            </a:r>
          </a:p>
        </p:txBody>
      </p:sp>
      <p:sp>
        <p:nvSpPr>
          <p:cNvPr id="58" name="Espaço Reservado para Texto 3">
            <a:extLst>
              <a:ext uri="{FF2B5EF4-FFF2-40B4-BE49-F238E27FC236}">
                <a16:creationId xmlns:a16="http://schemas.microsoft.com/office/drawing/2014/main" id="{22FD7393-970A-482A-A2B7-AC7A7B264B2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43165" y="3896467"/>
            <a:ext cx="2482142" cy="263021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r>
              <a:rPr lang="en-US" dirty="0" err="1"/>
              <a:t>email@dominio</a:t>
            </a:r>
            <a:endParaRPr lang="en-US" dirty="0"/>
          </a:p>
        </p:txBody>
      </p:sp>
      <p:sp>
        <p:nvSpPr>
          <p:cNvPr id="59" name="Espaço Reservado para Texto 3">
            <a:extLst>
              <a:ext uri="{FF2B5EF4-FFF2-40B4-BE49-F238E27FC236}">
                <a16:creationId xmlns:a16="http://schemas.microsoft.com/office/drawing/2014/main" id="{44C3F499-5AFC-4D86-9A94-BD65090E55F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26389" y="5258626"/>
            <a:ext cx="2441443" cy="319126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pPr marL="0" lvl="0" defTabSz="457200">
              <a:lnSpc>
                <a:spcPts val="2659"/>
              </a:lnSpc>
            </a:pPr>
            <a:r>
              <a:rPr lang="pt-BR" dirty="0"/>
              <a:t>/</a:t>
            </a:r>
            <a:r>
              <a:rPr lang="pt-BR" dirty="0" err="1"/>
              <a:t>username</a:t>
            </a:r>
            <a:endParaRPr lang="pt-BR" dirty="0"/>
          </a:p>
        </p:txBody>
      </p:sp>
      <p:sp>
        <p:nvSpPr>
          <p:cNvPr id="60" name="Espaço Reservado para Texto 3">
            <a:extLst>
              <a:ext uri="{FF2B5EF4-FFF2-40B4-BE49-F238E27FC236}">
                <a16:creationId xmlns:a16="http://schemas.microsoft.com/office/drawing/2014/main" id="{1436C109-83CA-4DC9-A338-BC7CDEFDB00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26389" y="6018175"/>
            <a:ext cx="2441443" cy="319126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pPr marL="0" lvl="0" defTabSz="457200">
              <a:lnSpc>
                <a:spcPts val="2659"/>
              </a:lnSpc>
            </a:pPr>
            <a:r>
              <a:rPr lang="pt-BR" dirty="0"/>
              <a:t>/</a:t>
            </a:r>
            <a:r>
              <a:rPr lang="pt-BR" dirty="0" err="1"/>
              <a:t>username</a:t>
            </a:r>
            <a:endParaRPr lang="pt-BR" dirty="0"/>
          </a:p>
        </p:txBody>
      </p:sp>
      <p:sp>
        <p:nvSpPr>
          <p:cNvPr id="61" name="Espaço Reservado para Texto 3">
            <a:extLst>
              <a:ext uri="{FF2B5EF4-FFF2-40B4-BE49-F238E27FC236}">
                <a16:creationId xmlns:a16="http://schemas.microsoft.com/office/drawing/2014/main" id="{439C914B-9846-4296-9AF4-E1CC0913C4B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943165" y="5297788"/>
            <a:ext cx="2482142" cy="263021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r>
              <a:rPr lang="en-US" dirty="0"/>
              <a:t>seusite.com.br</a:t>
            </a:r>
          </a:p>
        </p:txBody>
      </p:sp>
      <p:sp>
        <p:nvSpPr>
          <p:cNvPr id="62" name="Espaço Reservado para Texto 3">
            <a:extLst>
              <a:ext uri="{FF2B5EF4-FFF2-40B4-BE49-F238E27FC236}">
                <a16:creationId xmlns:a16="http://schemas.microsoft.com/office/drawing/2014/main" id="{78156139-2D28-4FE5-B0D8-439605571E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43165" y="6040838"/>
            <a:ext cx="2482142" cy="263021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r>
              <a:rPr lang="en-US" dirty="0" err="1"/>
              <a:t>email@dominio</a:t>
            </a:r>
            <a:endParaRPr lang="en-US" dirty="0"/>
          </a:p>
        </p:txBody>
      </p:sp>
      <p:sp>
        <p:nvSpPr>
          <p:cNvPr id="63" name="Espaço Reservado para Texto 3">
            <a:extLst>
              <a:ext uri="{FF2B5EF4-FFF2-40B4-BE49-F238E27FC236}">
                <a16:creationId xmlns:a16="http://schemas.microsoft.com/office/drawing/2014/main" id="{63B1B018-8DE9-49A7-AB29-2125A408551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726389" y="7364782"/>
            <a:ext cx="2441443" cy="319126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pPr marL="0" lvl="0" defTabSz="457200">
              <a:lnSpc>
                <a:spcPts val="2659"/>
              </a:lnSpc>
            </a:pPr>
            <a:r>
              <a:rPr lang="pt-BR" dirty="0"/>
              <a:t>/</a:t>
            </a:r>
            <a:r>
              <a:rPr lang="pt-BR" dirty="0" err="1"/>
              <a:t>username</a:t>
            </a:r>
            <a:endParaRPr lang="pt-BR" dirty="0"/>
          </a:p>
        </p:txBody>
      </p:sp>
      <p:sp>
        <p:nvSpPr>
          <p:cNvPr id="64" name="Espaço Reservado para Texto 3">
            <a:extLst>
              <a:ext uri="{FF2B5EF4-FFF2-40B4-BE49-F238E27FC236}">
                <a16:creationId xmlns:a16="http://schemas.microsoft.com/office/drawing/2014/main" id="{89B658B5-7E53-4F76-A013-346500AF3DA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26389" y="8124331"/>
            <a:ext cx="2441443" cy="319126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pPr marL="0" lvl="0" defTabSz="457200">
              <a:lnSpc>
                <a:spcPts val="2659"/>
              </a:lnSpc>
            </a:pPr>
            <a:r>
              <a:rPr lang="pt-BR" dirty="0"/>
              <a:t>/</a:t>
            </a:r>
            <a:r>
              <a:rPr lang="pt-BR" dirty="0" err="1"/>
              <a:t>username</a:t>
            </a:r>
            <a:endParaRPr lang="pt-BR" dirty="0"/>
          </a:p>
        </p:txBody>
      </p:sp>
      <p:sp>
        <p:nvSpPr>
          <p:cNvPr id="65" name="Espaço Reservado para Texto 3">
            <a:extLst>
              <a:ext uri="{FF2B5EF4-FFF2-40B4-BE49-F238E27FC236}">
                <a16:creationId xmlns:a16="http://schemas.microsoft.com/office/drawing/2014/main" id="{2FD15E57-D4BF-46FD-8E50-2C6F5485579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3165" y="7403944"/>
            <a:ext cx="2482142" cy="263021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r>
              <a:rPr lang="en-US" dirty="0"/>
              <a:t>seusite.com.br</a:t>
            </a:r>
          </a:p>
        </p:txBody>
      </p:sp>
      <p:sp>
        <p:nvSpPr>
          <p:cNvPr id="66" name="Espaço Reservado para Texto 3">
            <a:extLst>
              <a:ext uri="{FF2B5EF4-FFF2-40B4-BE49-F238E27FC236}">
                <a16:creationId xmlns:a16="http://schemas.microsoft.com/office/drawing/2014/main" id="{FC195876-783D-4F8D-8BD2-BE4FE8A2B1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943165" y="8146994"/>
            <a:ext cx="2482142" cy="263021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r>
              <a:rPr lang="en-US" dirty="0" err="1"/>
              <a:t>email@dominio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00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mph" presetSubtype="0" decel="100000" autoRev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2" dur="100" fill="hold"/>
                                        <p:tgtEl>
                                          <p:spTgt spid="3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8" presetClass="emph" presetSubtype="0" decel="100000" autoRev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-1800000">
                                      <p:cBhvr>
                                        <p:cTn id="14" dur="1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mph" presetSubtype="0" decel="10000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2" dur="100" fill="hold"/>
                                        <p:tgtEl>
                                          <p:spTgt spid="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8" presetClass="emph" presetSubtype="0" decel="10000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Rot by="-1800000">
                                      <p:cBhvr>
                                        <p:cTn id="24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decel="10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2" dur="100" fill="hold"/>
                                        <p:tgtEl>
                                          <p:spTgt spid="3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8" presetClass="emph" presetSubtype="0" decel="10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1800000">
                                      <p:cBhvr>
                                        <p:cTn id="34" dur="1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decel="100000" autoRev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42" dur="100" fill="hold"/>
                                        <p:tgtEl>
                                          <p:spTgt spid="3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8" presetClass="emph" presetSubtype="0" decel="100000" autoRev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Rot by="-1800000">
                                      <p:cBhvr>
                                        <p:cTn id="44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mph" presetSubtype="0" decel="100000" autoRev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52" dur="100" fill="hold"/>
                                        <p:tgtEl>
                                          <p:spTgt spid="4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8" presetClass="emph" presetSubtype="0" decel="100000" autoRev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-1800000">
                                      <p:cBhvr>
                                        <p:cTn id="54" dur="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" presetClass="emph" presetSubtype="0" decel="10000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62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8" presetClass="emph" presetSubtype="0" decel="10000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Rot by="-1800000">
                                      <p:cBhvr>
                                        <p:cTn id="64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mph" presetSubtype="0" decel="10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72" dur="100" fill="hold"/>
                                        <p:tgtEl>
                                          <p:spTgt spid="3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8" presetClass="emph" presetSubtype="0" decel="10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1800000">
                                      <p:cBhvr>
                                        <p:cTn id="74" dur="1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6" presetClass="emph" presetSubtype="0" decel="100000" autoRev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82" dur="100" fill="hold"/>
                                        <p:tgtEl>
                                          <p:spTgt spid="4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8" presetClass="emph" presetSubtype="0" decel="100000" autoRev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Rot by="-1800000">
                                      <p:cBhvr>
                                        <p:cTn id="84" dur="1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6" presetClass="emph" presetSubtype="0" decel="100000" autoRev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92" dur="100" fill="hold"/>
                                        <p:tgtEl>
                                          <p:spTgt spid="4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8" presetClass="emph" presetSubtype="0" decel="100000" autoRev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-1800000">
                                      <p:cBhvr>
                                        <p:cTn id="94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5" presetID="49" presetClass="entr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mph" presetSubtype="0" decel="10000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02" dur="100" fill="hold"/>
                                        <p:tgtEl>
                                          <p:spTgt spid="4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8" presetClass="emph" presetSubtype="0" decel="10000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Rot by="-1800000">
                                      <p:cBhvr>
                                        <p:cTn id="104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5" presetID="49" presetClass="entr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6" presetClass="emph" presetSubtype="0" decel="10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12" dur="100" fill="hold"/>
                                        <p:tgtEl>
                                          <p:spTgt spid="4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8" presetClass="emph" presetSubtype="0" decel="10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1800000">
                                      <p:cBhvr>
                                        <p:cTn id="114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5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6" presetClass="emph" presetSubtype="0" decel="100000" autoRev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122" dur="100" fill="hold"/>
                                        <p:tgtEl>
                                          <p:spTgt spid="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8" presetClass="emph" presetSubtype="0" decel="100000" autoRev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Rot by="-1800000">
                                      <p:cBhvr>
                                        <p:cTn id="124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5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10" presetClass="entr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05663 L -2.5E-6 -2.83951E-6 " pathEditMode="relative" rAng="0" ptsTypes="AA">
                                      <p:cBhvr>
                                        <p:cTn id="1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24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5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842 1.23457E-7 L 3.88889E-6 1.23457E-7 " pathEditMode="relative" rAng="0" ptsTypes="AA">
                                      <p:cBhvr>
                                        <p:cTn id="14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2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5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842 4.69136E-6 L 3.88889E-6 4.69136E-6 " pathEditMode="relative" rAng="0" ptsTypes="AA">
                                      <p:cBhvr>
                                        <p:cTn id="14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10" presetClass="entr" presetSubtype="0" repeatCount="2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repeatCount="2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2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35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842 -1.23457E-7 L -2.63889E-6 -1.23457E-7 " pathEditMode="relative" rAng="0" ptsTypes="AA">
                                      <p:cBhvr>
                                        <p:cTn id="15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2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5" presetClass="path" presetSubtype="0" decel="10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0.00842 -2.34568E-6 L -2.63889E-6 -2.34568E-6 " pathEditMode="relative" rAng="0" ptsTypes="AA">
                                      <p:cBhvr>
                                        <p:cTn id="16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5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842 2.46914E-6 L 3.88889E-6 2.46914E-6 " pathEditMode="relative" rAng="0" ptsTypes="AA">
                                      <p:cBhvr>
                                        <p:cTn id="16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2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35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842 -2.96296E-6 L 3.88889E-6 -2.96296E-6 " pathEditMode="relative" rAng="0" ptsTypes="AA">
                                      <p:cBhvr>
                                        <p:cTn id="17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2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5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842 2.22222E-6 L -2.63889E-6 2.22222E-6 " pathEditMode="relative" rAng="0" ptsTypes="AA">
                                      <p:cBhvr>
                                        <p:cTn id="17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35" presetClass="path" presetSubtype="0" decel="10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0.00842 1.11022E-16 L -2.63889E-6 1.11022E-16 " pathEditMode="relative" rAng="0" ptsTypes="AA">
                                      <p:cBhvr>
                                        <p:cTn id="18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2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35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842 2.83951E-6 L 3.88889E-6 2.83951E-6 " pathEditMode="relative" rAng="0" ptsTypes="AA">
                                      <p:cBhvr>
                                        <p:cTn id="18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2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5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842 3.08642E-6 L 3.88889E-6 3.08642E-6 " pathEditMode="relative" rAng="0" ptsTypes="AA">
                                      <p:cBhvr>
                                        <p:cTn id="19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35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842 2.22222E-6 L -2.63889E-6 2.22222E-6 " pathEditMode="relative" rAng="0" ptsTypes="AA">
                                      <p:cBhvr>
                                        <p:cTn id="19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35" presetClass="path" presetSubtype="0" decel="10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0.00842 1.11022E-16 L -2.63889E-6 1.11022E-16 " pathEditMode="relative" rAng="0" ptsTypes="AA">
                                      <p:cBhvr>
                                        <p:cTn id="20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2.5E-6 -0.05663 L -2.5E-6 -2.83951E-6 " pathEditMode="relative" rAng="0" ptsTypes="AA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2824"/>
                    </p:animMotion>
                  </p:childTnLst>
                </p:cTn>
              </p:par>
            </p:tnLst>
          </p:tmpl>
        </p:tmplLst>
      </p:bldP>
      <p:bldP spid="55" grpId="0">
        <p:tmplLst>
          <p:tmpl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600"/>
                  </p:stCondLst>
                  <p:childTnLst>
                    <p:animMotion origin="layout" path="M -0.00842 1.23457E-7 L 3.88889E-6 1.23457E-7 " pathEditMode="relative" rAng="0" ptsTypes="AA">
                      <p:cBhvr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56" grpId="0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1000"/>
                  </p:stCondLst>
                  <p:childTnLst>
                    <p:animMotion origin="layout" path="M -0.00842 4.69136E-6 L 3.88889E-6 4.69136E-6 " pathEditMode="relative" rAng="0" ptsTypes="AA">
                      <p:cBhvr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57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0842 -1.23457E-7 L -2.63889E-6 -1.23457E-7 " pathEditMode="relative" rAng="0" ptsTypes="AA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58" grpId="0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1300"/>
                  </p:stCondLst>
                  <p:childTnLst>
                    <p:animMotion origin="layout" path="M -0.00842 -2.34568E-6 L -2.63889E-6 -2.34568E-6 " pathEditMode="relative" rAng="0" ptsTypes="AA">
                      <p:cBhvr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59" grpId="0">
        <p:tmplLst>
          <p:tmpl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600"/>
                  </p:stCondLst>
                  <p:childTnLst>
                    <p:animMotion origin="layout" path="M -0.00842 2.46914E-6 L 3.88889E-6 2.46914E-6 " pathEditMode="relative" rAng="0" ptsTypes="AA">
                      <p:cBhvr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60" grpId="0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1000"/>
                  </p:stCondLst>
                  <p:childTnLst>
                    <p:animMotion origin="layout" path="M -0.00842 -2.96296E-6 L 3.88889E-6 -2.96296E-6 " pathEditMode="relative" rAng="0" ptsTypes="AA">
                      <p:cBhvr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61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0842 2.22222E-6 L -2.63889E-6 2.22222E-6 " pathEditMode="relative" rAng="0" ptsTypes="AA">
                      <p:cBhvr>
                        <p:cTn dur="500" fill="hold"/>
                        <p:tgtEl>
                          <p:spTgt spid="61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62" grpId="0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1300"/>
                  </p:stCondLst>
                  <p:childTnLst>
                    <p:animMotion origin="layout" path="M -0.00842 1.11022E-16 L -2.63889E-6 1.11022E-16 " pathEditMode="relative" rAng="0" ptsTypes="AA">
                      <p:cBhvr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63" grpId="0">
        <p:tmplLst>
          <p:tmpl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600"/>
                  </p:stCondLst>
                  <p:childTnLst>
                    <p:animMotion origin="layout" path="M -0.00842 2.83951E-6 L 3.88889E-6 2.83951E-6 " pathEditMode="relative" rAng="0" ptsTypes="AA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64" grpId="0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1000"/>
                  </p:stCondLst>
                  <p:childTnLst>
                    <p:animMotion origin="layout" path="M -0.00842 3.08642E-6 L 3.88889E-6 3.08642E-6 " pathEditMode="relative" rAng="0" ptsTypes="AA">
                      <p:cBhvr>
                        <p:cTn dur="500" fill="hold"/>
                        <p:tgtEl>
                          <p:spTgt spid="6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65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0842 2.22222E-6 L -2.63889E-6 2.22222E-6 " pathEditMode="relative" rAng="0" ptsTypes="AA">
                      <p:cBhvr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66" grpId="0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1300"/>
                  </p:stCondLst>
                  <p:childTnLst>
                    <p:animMotion origin="layout" path="M -0.00842 1.11022E-16 L -2.63889E-6 1.11022E-16 " pathEditMode="relative" rAng="0" ptsTypes="AA">
                      <p:cBhvr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F2FB-74F0-485D-A33E-1C81DF3A5713}" type="datetimeFigureOut">
              <a:rPr lang="pt-BR" smtClean="0"/>
              <a:t>25/08/2022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0CBD-2EC7-4A64-9A2D-35B2A56962E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70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óp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6BCD0BA1-6047-4494-993D-0352E0D3EAF3}"/>
              </a:ext>
            </a:extLst>
          </p:cNvPr>
          <p:cNvSpPr/>
          <p:nvPr userDrawn="1"/>
        </p:nvSpPr>
        <p:spPr>
          <a:xfrm>
            <a:off x="1228725" y="584523"/>
            <a:ext cx="561975" cy="2619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9AE835-ED6B-415C-A0E8-1116DE986C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46288" y="498797"/>
            <a:ext cx="3956306" cy="433388"/>
          </a:xfrm>
        </p:spPr>
        <p:txBody>
          <a:bodyPr anchor="ctr">
            <a:noAutofit/>
          </a:bodyPr>
          <a:lstStyle>
            <a:lvl1pPr>
              <a:buNone/>
              <a:defRPr sz="1800" b="1">
                <a:latin typeface="+mj-lt"/>
              </a:defRPr>
            </a:lvl1pPr>
          </a:lstStyle>
          <a:p>
            <a:pPr lvl="0"/>
            <a:r>
              <a:rPr lang="pt-BR" dirty="0"/>
              <a:t>NOVO TÓPICO</a:t>
            </a:r>
          </a:p>
        </p:txBody>
      </p:sp>
    </p:spTree>
    <p:extLst>
      <p:ext uri="{BB962C8B-B14F-4D97-AF65-F5344CB8AC3E}">
        <p14:creationId xmlns:p14="http://schemas.microsoft.com/office/powerpoint/2010/main" val="1706174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Palestr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Espaço Reservado para Imagem 94">
            <a:extLst>
              <a:ext uri="{FF2B5EF4-FFF2-40B4-BE49-F238E27FC236}">
                <a16:creationId xmlns:a16="http://schemas.microsoft.com/office/drawing/2014/main" id="{5E3061E8-2432-4B72-BEB4-9774740426F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1629"/>
            <a:ext cx="7777282" cy="10286999"/>
          </a:xfrm>
          <a:custGeom>
            <a:avLst/>
            <a:gdLst>
              <a:gd name="connsiteX0" fmla="*/ 0 w 7777282"/>
              <a:gd name="connsiteY0" fmla="*/ 0 h 10286999"/>
              <a:gd name="connsiteX1" fmla="*/ 7777282 w 7777282"/>
              <a:gd name="connsiteY1" fmla="*/ 0 h 10286999"/>
              <a:gd name="connsiteX2" fmla="*/ 7777282 w 7777282"/>
              <a:gd name="connsiteY2" fmla="*/ 10286999 h 10286999"/>
              <a:gd name="connsiteX3" fmla="*/ 0 w 7777282"/>
              <a:gd name="connsiteY3" fmla="*/ 10286999 h 1028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7282" h="10286999">
                <a:moveTo>
                  <a:pt x="0" y="0"/>
                </a:moveTo>
                <a:lnTo>
                  <a:pt x="7777282" y="0"/>
                </a:lnTo>
                <a:lnTo>
                  <a:pt x="7777282" y="10286999"/>
                </a:lnTo>
                <a:lnTo>
                  <a:pt x="0" y="1028699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800"/>
            </a:lvl1pPr>
          </a:lstStyle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D4D6F9-5056-4F07-8B76-5FF04C600E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906000" y="1204948"/>
            <a:ext cx="7273925" cy="820738"/>
          </a:xfrm>
        </p:spPr>
        <p:txBody>
          <a:bodyPr>
            <a:noAutofit/>
          </a:bodyPr>
          <a:lstStyle>
            <a:lvl1pPr>
              <a:buNone/>
              <a:defRPr sz="8000" b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latin typeface="+mj-lt"/>
              </a:defRPr>
            </a:lvl1pPr>
          </a:lstStyle>
          <a:p>
            <a:pPr lvl="0"/>
            <a:r>
              <a:rPr lang="pt-BR" dirty="0"/>
              <a:t>SEU NOME</a:t>
            </a:r>
          </a:p>
        </p:txBody>
      </p:sp>
      <p:sp>
        <p:nvSpPr>
          <p:cNvPr id="33" name="Espaço Reservado para Texto 2">
            <a:extLst>
              <a:ext uri="{FF2B5EF4-FFF2-40B4-BE49-F238E27FC236}">
                <a16:creationId xmlns:a16="http://schemas.microsoft.com/office/drawing/2014/main" id="{B437A1AC-FCAF-426E-B931-C47D104FAFC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0" y="3624430"/>
            <a:ext cx="7273925" cy="3276282"/>
          </a:xfrm>
        </p:spPr>
        <p:txBody>
          <a:bodyPr>
            <a:spAutoFit/>
          </a:bodyPr>
          <a:lstStyle>
            <a:lvl1pPr marL="0">
              <a:buNone/>
              <a:defRPr sz="2400" b="0">
                <a:solidFill>
                  <a:srgbClr val="1A1A1A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Presentations are communication tools that can be used as demonstrations, lectures, speeches, reports, and more. It is mostly presented before an audience. It serves a variety of purposes, making presentations powerful tools for convincing and teaching.</a:t>
            </a:r>
          </a:p>
          <a:p>
            <a:pPr lvl="0"/>
            <a:r>
              <a:rPr lang="en-US" dirty="0"/>
              <a:t>To create a stunning presentation, it's best to simplify your thoughts. Start with an outline of topics and identify highlights, which can be applied to whatever subject you plan on discussing.</a:t>
            </a:r>
          </a:p>
        </p:txBody>
      </p:sp>
      <p:pic>
        <p:nvPicPr>
          <p:cNvPr id="2050" name="Picture 2" descr="Trademark and Brand Guidelines | Microsoft Legal">
            <a:extLst>
              <a:ext uri="{FF2B5EF4-FFF2-40B4-BE49-F238E27FC236}">
                <a16:creationId xmlns:a16="http://schemas.microsoft.com/office/drawing/2014/main" id="{9EB5BAE4-F835-00F9-8D7D-932F32C54C0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98" t="31539" r="18965" b="36324"/>
          <a:stretch/>
        </p:blipFill>
        <p:spPr bwMode="auto">
          <a:xfrm>
            <a:off x="15392400" y="2540000"/>
            <a:ext cx="20066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682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Conteúd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Espaço Reservado para Imagem 94">
            <a:extLst>
              <a:ext uri="{FF2B5EF4-FFF2-40B4-BE49-F238E27FC236}">
                <a16:creationId xmlns:a16="http://schemas.microsoft.com/office/drawing/2014/main" id="{5E3061E8-2432-4B72-BEB4-9774740426F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510718" y="1"/>
            <a:ext cx="7777282" cy="10286999"/>
          </a:xfrm>
          <a:custGeom>
            <a:avLst/>
            <a:gdLst>
              <a:gd name="connsiteX0" fmla="*/ 0 w 7777282"/>
              <a:gd name="connsiteY0" fmla="*/ 0 h 10286999"/>
              <a:gd name="connsiteX1" fmla="*/ 7777282 w 7777282"/>
              <a:gd name="connsiteY1" fmla="*/ 0 h 10286999"/>
              <a:gd name="connsiteX2" fmla="*/ 7777282 w 7777282"/>
              <a:gd name="connsiteY2" fmla="*/ 10286999 h 10286999"/>
              <a:gd name="connsiteX3" fmla="*/ 0 w 7777282"/>
              <a:gd name="connsiteY3" fmla="*/ 10286999 h 1028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7282" h="10286999">
                <a:moveTo>
                  <a:pt x="0" y="0"/>
                </a:moveTo>
                <a:lnTo>
                  <a:pt x="7777282" y="0"/>
                </a:lnTo>
                <a:lnTo>
                  <a:pt x="7777282" y="10286999"/>
                </a:lnTo>
                <a:lnTo>
                  <a:pt x="0" y="1028699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800"/>
            </a:lvl1pPr>
          </a:lstStyle>
          <a:p>
            <a:endParaRPr lang="pt-BR"/>
          </a:p>
        </p:txBody>
      </p:sp>
      <p:pic>
        <p:nvPicPr>
          <p:cNvPr id="3" name="Picture 2" descr="Trademark and Brand Guidelines | Microsoft Legal">
            <a:extLst>
              <a:ext uri="{FF2B5EF4-FFF2-40B4-BE49-F238E27FC236}">
                <a16:creationId xmlns:a16="http://schemas.microsoft.com/office/drawing/2014/main" id="{E6490103-A50E-6737-85B9-2F2EBB86086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4" t="33337" r="19380" b="31791"/>
          <a:stretch/>
        </p:blipFill>
        <p:spPr bwMode="auto">
          <a:xfrm>
            <a:off x="0" y="9381547"/>
            <a:ext cx="2751867" cy="90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64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Espaço Reservado para Imagem 94">
            <a:extLst>
              <a:ext uri="{FF2B5EF4-FFF2-40B4-BE49-F238E27FC236}">
                <a16:creationId xmlns:a16="http://schemas.microsoft.com/office/drawing/2014/main" id="{5E3061E8-2432-4B72-BEB4-9774740426F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1067" y="6141720"/>
            <a:ext cx="9906202" cy="4145280"/>
          </a:xfrm>
          <a:custGeom>
            <a:avLst/>
            <a:gdLst>
              <a:gd name="connsiteX0" fmla="*/ 0 w 7777282"/>
              <a:gd name="connsiteY0" fmla="*/ 0 h 10286999"/>
              <a:gd name="connsiteX1" fmla="*/ 7777282 w 7777282"/>
              <a:gd name="connsiteY1" fmla="*/ 0 h 10286999"/>
              <a:gd name="connsiteX2" fmla="*/ 7777282 w 7777282"/>
              <a:gd name="connsiteY2" fmla="*/ 10286999 h 10286999"/>
              <a:gd name="connsiteX3" fmla="*/ 0 w 7777282"/>
              <a:gd name="connsiteY3" fmla="*/ 10286999 h 1028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7282" h="10286999">
                <a:moveTo>
                  <a:pt x="0" y="0"/>
                </a:moveTo>
                <a:lnTo>
                  <a:pt x="7777282" y="0"/>
                </a:lnTo>
                <a:lnTo>
                  <a:pt x="7777282" y="10286999"/>
                </a:lnTo>
                <a:lnTo>
                  <a:pt x="0" y="1028699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800"/>
            </a:lvl1pPr>
          </a:lstStyle>
          <a:p>
            <a:endParaRPr lang="pt-BR"/>
          </a:p>
        </p:txBody>
      </p:sp>
      <p:pic>
        <p:nvPicPr>
          <p:cNvPr id="3" name="Picture 2" descr="Trademark and Brand Guidelines | Microsoft Legal">
            <a:extLst>
              <a:ext uri="{FF2B5EF4-FFF2-40B4-BE49-F238E27FC236}">
                <a16:creationId xmlns:a16="http://schemas.microsoft.com/office/drawing/2014/main" id="{5D42735C-11FB-B880-954D-0774A0A71D0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4" t="33337" r="19380" b="31791"/>
          <a:stretch/>
        </p:blipFill>
        <p:spPr bwMode="auto">
          <a:xfrm>
            <a:off x="0" y="9381547"/>
            <a:ext cx="2751867" cy="90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29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Conteú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Trademark and Brand Guidelines | Microsoft Legal">
            <a:extLst>
              <a:ext uri="{FF2B5EF4-FFF2-40B4-BE49-F238E27FC236}">
                <a16:creationId xmlns:a16="http://schemas.microsoft.com/office/drawing/2014/main" id="{03A5B8EE-E12F-A2DB-234F-5FC1E5E29C3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4" t="33337" r="19380" b="31791"/>
          <a:stretch/>
        </p:blipFill>
        <p:spPr bwMode="auto">
          <a:xfrm>
            <a:off x="0" y="9381547"/>
            <a:ext cx="2751867" cy="90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317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Patrocin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ângulo 33">
            <a:extLst>
              <a:ext uri="{FF2B5EF4-FFF2-40B4-BE49-F238E27FC236}">
                <a16:creationId xmlns:a16="http://schemas.microsoft.com/office/drawing/2014/main" id="{A2980316-919B-4750-873C-D167E043B071}"/>
              </a:ext>
            </a:extLst>
          </p:cNvPr>
          <p:cNvSpPr/>
          <p:nvPr userDrawn="1"/>
        </p:nvSpPr>
        <p:spPr>
          <a:xfrm>
            <a:off x="0" y="1082040"/>
            <a:ext cx="13246894" cy="78333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4D245698-5EC7-4754-ADFF-9C31420AFAB6}"/>
              </a:ext>
            </a:extLst>
          </p:cNvPr>
          <p:cNvSpPr/>
          <p:nvPr userDrawn="1"/>
        </p:nvSpPr>
        <p:spPr>
          <a:xfrm>
            <a:off x="1" y="1082040"/>
            <a:ext cx="10567987" cy="78333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1BAEAFA2-BA77-4524-93C5-0AC972080009}"/>
              </a:ext>
            </a:extLst>
          </p:cNvPr>
          <p:cNvSpPr/>
          <p:nvPr userDrawn="1"/>
        </p:nvSpPr>
        <p:spPr>
          <a:xfrm>
            <a:off x="0" y="5786441"/>
            <a:ext cx="11928745" cy="1185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Picture 2" descr="Trademark and Brand Guidelines | Microsoft Legal">
            <a:extLst>
              <a:ext uri="{FF2B5EF4-FFF2-40B4-BE49-F238E27FC236}">
                <a16:creationId xmlns:a16="http://schemas.microsoft.com/office/drawing/2014/main" id="{11244406-D4BE-BD52-A6E5-70F10C82A7B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4" t="33337" r="19380" b="31791"/>
          <a:stretch/>
        </p:blipFill>
        <p:spPr bwMode="auto">
          <a:xfrm>
            <a:off x="0" y="9381547"/>
            <a:ext cx="2751867" cy="90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41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Entida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ângulo 33">
            <a:extLst>
              <a:ext uri="{FF2B5EF4-FFF2-40B4-BE49-F238E27FC236}">
                <a16:creationId xmlns:a16="http://schemas.microsoft.com/office/drawing/2014/main" id="{A2980316-919B-4750-873C-D167E043B071}"/>
              </a:ext>
            </a:extLst>
          </p:cNvPr>
          <p:cNvSpPr/>
          <p:nvPr userDrawn="1"/>
        </p:nvSpPr>
        <p:spPr>
          <a:xfrm>
            <a:off x="0" y="1163429"/>
            <a:ext cx="9559038" cy="7751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4D245698-5EC7-4754-ADFF-9C31420AFAB6}"/>
              </a:ext>
            </a:extLst>
          </p:cNvPr>
          <p:cNvSpPr/>
          <p:nvPr userDrawn="1"/>
        </p:nvSpPr>
        <p:spPr>
          <a:xfrm>
            <a:off x="1" y="1082040"/>
            <a:ext cx="10567987" cy="78333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1BAEAFA2-BA77-4524-93C5-0AC972080009}"/>
              </a:ext>
            </a:extLst>
          </p:cNvPr>
          <p:cNvSpPr/>
          <p:nvPr userDrawn="1"/>
        </p:nvSpPr>
        <p:spPr>
          <a:xfrm>
            <a:off x="0" y="1544017"/>
            <a:ext cx="11928745" cy="5428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6179D72-B925-4E12-86C1-56B9C4237FEF}"/>
              </a:ext>
            </a:extLst>
          </p:cNvPr>
          <p:cNvSpPr txBox="1"/>
          <p:nvPr userDrawn="1"/>
        </p:nvSpPr>
        <p:spPr>
          <a:xfrm>
            <a:off x="13241426" y="1544017"/>
            <a:ext cx="2520000" cy="150626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/>
          <a:p>
            <a:pPr algn="ctr"/>
            <a:r>
              <a:rPr lang="pt-BR" b="1" dirty="0">
                <a:solidFill>
                  <a:srgbClr val="1A1A1A"/>
                </a:solidFill>
              </a:rPr>
              <a:t>Lar de Idosos Nossa Senhora da Conceição</a:t>
            </a:r>
          </a:p>
          <a:p>
            <a:pPr algn="ctr"/>
            <a:endParaRPr lang="pt-BR" dirty="0">
              <a:solidFill>
                <a:srgbClr val="1A1A1A"/>
              </a:solidFill>
            </a:endParaRPr>
          </a:p>
          <a:p>
            <a:pPr algn="ctr"/>
            <a:endParaRPr lang="pt-BR" dirty="0">
              <a:solidFill>
                <a:srgbClr val="1A1A1A"/>
              </a:solidFill>
            </a:endParaRPr>
          </a:p>
          <a:p>
            <a:pPr algn="ctr"/>
            <a:r>
              <a:rPr lang="pt-BR" dirty="0">
                <a:solidFill>
                  <a:srgbClr val="FF0000"/>
                </a:solidFill>
              </a:rPr>
              <a:t>Aracaju - SE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256932E5-8ECD-41BD-BC86-D049F90D1227}"/>
              </a:ext>
            </a:extLst>
          </p:cNvPr>
          <p:cNvSpPr txBox="1"/>
          <p:nvPr userDrawn="1"/>
        </p:nvSpPr>
        <p:spPr>
          <a:xfrm>
            <a:off x="10567988" y="1551945"/>
            <a:ext cx="2520000" cy="1498338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/>
          <a:p>
            <a:pPr algn="ctr"/>
            <a:r>
              <a:rPr lang="pt-BR" b="1" dirty="0">
                <a:solidFill>
                  <a:srgbClr val="1A1A1A"/>
                </a:solidFill>
              </a:rPr>
              <a:t>Retiro dos Idosos </a:t>
            </a:r>
            <a:r>
              <a:rPr lang="pt-BR" b="1" dirty="0" err="1">
                <a:solidFill>
                  <a:srgbClr val="1A1A1A"/>
                </a:solidFill>
              </a:rPr>
              <a:t>Universina</a:t>
            </a:r>
            <a:r>
              <a:rPr lang="pt-BR" b="1" dirty="0">
                <a:solidFill>
                  <a:srgbClr val="1A1A1A"/>
                </a:solidFill>
              </a:rPr>
              <a:t> Carrera Machado</a:t>
            </a:r>
          </a:p>
          <a:p>
            <a:pPr algn="ctr"/>
            <a:endParaRPr lang="pt-BR" dirty="0">
              <a:solidFill>
                <a:srgbClr val="1A1A1A"/>
              </a:solidFill>
            </a:endParaRPr>
          </a:p>
          <a:p>
            <a:pPr algn="ctr"/>
            <a:r>
              <a:rPr lang="pt-BR" dirty="0">
                <a:solidFill>
                  <a:srgbClr val="FF0000"/>
                </a:solidFill>
              </a:rPr>
              <a:t>Santo Ângelo - RS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C555A3A-4B40-4457-8A04-9D0B755B8C35}"/>
              </a:ext>
            </a:extLst>
          </p:cNvPr>
          <p:cNvSpPr txBox="1"/>
          <p:nvPr userDrawn="1"/>
        </p:nvSpPr>
        <p:spPr>
          <a:xfrm>
            <a:off x="13253326" y="3262509"/>
            <a:ext cx="2520000" cy="150626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/>
          <a:p>
            <a:pPr algn="ctr"/>
            <a:r>
              <a:rPr lang="pt-BR" b="1" dirty="0">
                <a:solidFill>
                  <a:srgbClr val="1A1A1A"/>
                </a:solidFill>
              </a:rPr>
              <a:t>Associação Comunitária Fênix</a:t>
            </a:r>
          </a:p>
          <a:p>
            <a:pPr algn="ctr"/>
            <a:endParaRPr lang="pt-BR" b="1" dirty="0">
              <a:solidFill>
                <a:srgbClr val="1A1A1A"/>
              </a:solidFill>
            </a:endParaRPr>
          </a:p>
          <a:p>
            <a:pPr algn="ctr"/>
            <a:endParaRPr lang="pt-BR" b="1" dirty="0">
              <a:solidFill>
                <a:srgbClr val="1A1A1A"/>
              </a:solidFill>
            </a:endParaRPr>
          </a:p>
          <a:p>
            <a:pPr algn="ctr"/>
            <a:r>
              <a:rPr lang="pt-BR" b="0" dirty="0">
                <a:solidFill>
                  <a:srgbClr val="FF0000"/>
                </a:solidFill>
              </a:rPr>
              <a:t>Jacareí - SP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A4A0753-B78F-476F-ACD9-D30052EB644E}"/>
              </a:ext>
            </a:extLst>
          </p:cNvPr>
          <p:cNvSpPr txBox="1"/>
          <p:nvPr userDrawn="1"/>
        </p:nvSpPr>
        <p:spPr>
          <a:xfrm>
            <a:off x="10567988" y="3262509"/>
            <a:ext cx="2520000" cy="1498338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/>
          <a:p>
            <a:pPr algn="ctr"/>
            <a:r>
              <a:rPr lang="pt-BR" b="1" i="0" dirty="0">
                <a:solidFill>
                  <a:srgbClr val="212121"/>
                </a:solidFill>
                <a:effectLst/>
                <a:latin typeface="Rubik"/>
              </a:rPr>
              <a:t>Rede Feminina de Combate ao Câncer</a:t>
            </a:r>
          </a:p>
          <a:p>
            <a:pPr algn="ctr"/>
            <a:endParaRPr lang="pt-BR" b="0" i="0" dirty="0">
              <a:solidFill>
                <a:srgbClr val="212121"/>
              </a:solidFill>
              <a:effectLst/>
              <a:latin typeface="Rubik"/>
            </a:endParaRPr>
          </a:p>
          <a:p>
            <a:pPr algn="ctr"/>
            <a:endParaRPr lang="pt-BR" b="0" i="0" dirty="0">
              <a:solidFill>
                <a:srgbClr val="212121"/>
              </a:solidFill>
              <a:effectLst/>
              <a:latin typeface="Rubik"/>
            </a:endParaRPr>
          </a:p>
          <a:p>
            <a:pPr algn="ctr"/>
            <a:r>
              <a:rPr lang="pt-BR" b="0" i="0" dirty="0">
                <a:solidFill>
                  <a:srgbClr val="FF0000"/>
                </a:solidFill>
                <a:effectLst/>
                <a:latin typeface="Rubik"/>
              </a:rPr>
              <a:t>Três Lagoas - MS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A49B8200-B216-4712-93B1-133AC1B14888}"/>
              </a:ext>
            </a:extLst>
          </p:cNvPr>
          <p:cNvSpPr txBox="1"/>
          <p:nvPr userDrawn="1"/>
        </p:nvSpPr>
        <p:spPr>
          <a:xfrm>
            <a:off x="13271414" y="4995418"/>
            <a:ext cx="2520000" cy="150626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/>
          <a:p>
            <a:pPr algn="ctr"/>
            <a:r>
              <a:rPr lang="pt-BR" b="1" dirty="0">
                <a:solidFill>
                  <a:srgbClr val="1A1A1A"/>
                </a:solidFill>
              </a:rPr>
              <a:t>Associação de Pais e Amigos dos Excepcionais – APAE de Farroupilha</a:t>
            </a:r>
          </a:p>
          <a:p>
            <a:pPr algn="ctr"/>
            <a:endParaRPr lang="pt-BR" b="1" dirty="0">
              <a:solidFill>
                <a:srgbClr val="1A1A1A"/>
              </a:solidFill>
            </a:endParaRPr>
          </a:p>
          <a:p>
            <a:pPr algn="ctr"/>
            <a:r>
              <a:rPr lang="pt-BR" b="0" dirty="0">
                <a:solidFill>
                  <a:srgbClr val="FF0000"/>
                </a:solidFill>
              </a:rPr>
              <a:t>Farroupilha - RS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C8CE85F6-B1A8-4D6B-9E4F-617660A5D608}"/>
              </a:ext>
            </a:extLst>
          </p:cNvPr>
          <p:cNvSpPr txBox="1"/>
          <p:nvPr userDrawn="1"/>
        </p:nvSpPr>
        <p:spPr>
          <a:xfrm>
            <a:off x="10586076" y="4985263"/>
            <a:ext cx="2520000" cy="1498338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/>
          <a:p>
            <a:pPr algn="ctr"/>
            <a:r>
              <a:rPr lang="pt-BR" b="1" i="0" dirty="0">
                <a:solidFill>
                  <a:srgbClr val="212121"/>
                </a:solidFill>
                <a:effectLst/>
                <a:latin typeface="Rubik"/>
              </a:rPr>
              <a:t>Lar da Criança Ninho de Paz</a:t>
            </a:r>
          </a:p>
          <a:p>
            <a:pPr algn="ctr"/>
            <a:endParaRPr lang="pt-BR" b="0" i="0" dirty="0">
              <a:solidFill>
                <a:srgbClr val="212121"/>
              </a:solidFill>
              <a:effectLst/>
              <a:latin typeface="Rubik"/>
            </a:endParaRPr>
          </a:p>
          <a:p>
            <a:pPr algn="ctr"/>
            <a:endParaRPr lang="pt-BR" b="0" i="0" dirty="0">
              <a:solidFill>
                <a:srgbClr val="212121"/>
              </a:solidFill>
              <a:effectLst/>
              <a:latin typeface="Rubik"/>
            </a:endParaRPr>
          </a:p>
          <a:p>
            <a:pPr algn="ctr"/>
            <a:r>
              <a:rPr lang="pt-BR" b="0" i="0" dirty="0">
                <a:solidFill>
                  <a:srgbClr val="FF0000"/>
                </a:solidFill>
                <a:effectLst/>
                <a:latin typeface="Rubik"/>
              </a:rPr>
              <a:t>São Paulo - SP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DE370ED4-9CBA-4EA5-BF6F-6658E2E0C57E}"/>
              </a:ext>
            </a:extLst>
          </p:cNvPr>
          <p:cNvSpPr txBox="1"/>
          <p:nvPr userDrawn="1"/>
        </p:nvSpPr>
        <p:spPr>
          <a:xfrm>
            <a:off x="11928745" y="6717529"/>
            <a:ext cx="2520000" cy="1506265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/>
          <a:p>
            <a:pPr algn="ctr"/>
            <a:r>
              <a:rPr lang="pt-BR" b="1" i="0" dirty="0">
                <a:solidFill>
                  <a:srgbClr val="212121"/>
                </a:solidFill>
                <a:effectLst/>
                <a:latin typeface="Rubik"/>
              </a:rPr>
              <a:t>Abrigo Bom Pastor</a:t>
            </a:r>
          </a:p>
          <a:p>
            <a:pPr algn="ctr"/>
            <a:endParaRPr lang="pt-BR" b="1" i="0" dirty="0">
              <a:solidFill>
                <a:srgbClr val="212121"/>
              </a:solidFill>
              <a:effectLst/>
              <a:latin typeface="Rubik"/>
            </a:endParaRPr>
          </a:p>
          <a:p>
            <a:pPr algn="ctr"/>
            <a:endParaRPr lang="pt-BR" b="1" i="0" dirty="0">
              <a:solidFill>
                <a:srgbClr val="212121"/>
              </a:solidFill>
              <a:effectLst/>
              <a:latin typeface="Rubik"/>
            </a:endParaRPr>
          </a:p>
          <a:p>
            <a:pPr algn="ctr"/>
            <a:endParaRPr lang="pt-BR" b="1" i="0" dirty="0">
              <a:solidFill>
                <a:srgbClr val="212121"/>
              </a:solidFill>
              <a:effectLst/>
              <a:latin typeface="Rubik"/>
            </a:endParaRPr>
          </a:p>
          <a:p>
            <a:pPr algn="ctr"/>
            <a:r>
              <a:rPr lang="pt-BR" b="0" i="0" dirty="0">
                <a:solidFill>
                  <a:srgbClr val="FF0000"/>
                </a:solidFill>
                <a:effectLst/>
                <a:latin typeface="Rubik"/>
              </a:rPr>
              <a:t>Cornélio Procópio - PR</a:t>
            </a:r>
            <a:endParaRPr lang="pt-BR" b="0" dirty="0">
              <a:solidFill>
                <a:srgbClr val="FF0000"/>
              </a:solidFill>
            </a:endParaRPr>
          </a:p>
        </p:txBody>
      </p:sp>
      <p:pic>
        <p:nvPicPr>
          <p:cNvPr id="4" name="Picture 2" descr="Trademark and Brand Guidelines | Microsoft Legal">
            <a:extLst>
              <a:ext uri="{FF2B5EF4-FFF2-40B4-BE49-F238E27FC236}">
                <a16:creationId xmlns:a16="http://schemas.microsoft.com/office/drawing/2014/main" id="{746B38F6-9008-402A-BEBA-7411B2355CC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4" t="33337" r="19380" b="31791"/>
          <a:stretch/>
        </p:blipFill>
        <p:spPr bwMode="auto">
          <a:xfrm>
            <a:off x="0" y="9381547"/>
            <a:ext cx="2751867" cy="90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557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Conteú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79A2586A-EFEE-4D78-819D-3F9552649D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05300" y="5143500"/>
            <a:ext cx="3248025" cy="5143500"/>
          </a:xfrm>
        </p:spPr>
        <p:txBody>
          <a:bodyPr/>
          <a:lstStyle/>
          <a:p>
            <a:endParaRPr lang="pt-BR"/>
          </a:p>
        </p:txBody>
      </p:sp>
      <p:sp>
        <p:nvSpPr>
          <p:cNvPr id="24" name="Espaço Reservado para Imagem 4">
            <a:extLst>
              <a:ext uri="{FF2B5EF4-FFF2-40B4-BE49-F238E27FC236}">
                <a16:creationId xmlns:a16="http://schemas.microsoft.com/office/drawing/2014/main" id="{4D648958-3DD0-4613-9B6A-25730AD6D01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553325" y="6267450"/>
            <a:ext cx="3248025" cy="4019550"/>
          </a:xfrm>
        </p:spPr>
        <p:txBody>
          <a:bodyPr/>
          <a:lstStyle/>
          <a:p>
            <a:endParaRPr lang="pt-BR"/>
          </a:p>
        </p:txBody>
      </p:sp>
      <p:sp>
        <p:nvSpPr>
          <p:cNvPr id="25" name="Espaço Reservado para Imagem 4">
            <a:extLst>
              <a:ext uri="{FF2B5EF4-FFF2-40B4-BE49-F238E27FC236}">
                <a16:creationId xmlns:a16="http://schemas.microsoft.com/office/drawing/2014/main" id="{478E5282-4504-450F-B5F4-4B5AF828E10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801350" y="4310743"/>
            <a:ext cx="3248025" cy="5976257"/>
          </a:xfrm>
        </p:spPr>
        <p:txBody>
          <a:bodyPr/>
          <a:lstStyle/>
          <a:p>
            <a:endParaRPr lang="pt-BR"/>
          </a:p>
        </p:txBody>
      </p:sp>
      <p:sp>
        <p:nvSpPr>
          <p:cNvPr id="26" name="Espaço Reservado para Imagem 4">
            <a:extLst>
              <a:ext uri="{FF2B5EF4-FFF2-40B4-BE49-F238E27FC236}">
                <a16:creationId xmlns:a16="http://schemas.microsoft.com/office/drawing/2014/main" id="{A8A8A24E-A9BE-4588-BF7D-2D975D9EEA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049375" y="5013960"/>
            <a:ext cx="3248025" cy="5273040"/>
          </a:xfrm>
        </p:spPr>
        <p:txBody>
          <a:bodyPr/>
          <a:lstStyle/>
          <a:p>
            <a:endParaRPr lang="pt-BR"/>
          </a:p>
        </p:txBody>
      </p:sp>
      <p:pic>
        <p:nvPicPr>
          <p:cNvPr id="3" name="Picture 2" descr="Trademark and Brand Guidelines | Microsoft Legal">
            <a:extLst>
              <a:ext uri="{FF2B5EF4-FFF2-40B4-BE49-F238E27FC236}">
                <a16:creationId xmlns:a16="http://schemas.microsoft.com/office/drawing/2014/main" id="{68F66832-F434-A3DC-DCDB-100C7B3C341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4" t="33337" r="19380" b="31791"/>
          <a:stretch/>
        </p:blipFill>
        <p:spPr bwMode="auto">
          <a:xfrm>
            <a:off x="0" y="9381547"/>
            <a:ext cx="2751867" cy="90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71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1F2FB-74F0-485D-A33E-1C81DF3A5713}" type="datetimeFigureOut">
              <a:rPr lang="pt-BR" smtClean="0"/>
              <a:t>25/08/2022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00CBD-2EC7-4A64-9A2D-35B2A56962E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0975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2" r:id="rId2"/>
    <p:sldLayoutId id="2147483683" r:id="rId3"/>
    <p:sldLayoutId id="2147483661" r:id="rId4"/>
    <p:sldLayoutId id="2147483674" r:id="rId5"/>
    <p:sldLayoutId id="2147483675" r:id="rId6"/>
    <p:sldLayoutId id="2147483688" r:id="rId7"/>
    <p:sldLayoutId id="2147483689" r:id="rId8"/>
    <p:sldLayoutId id="2147483680" r:id="rId9"/>
    <p:sldLayoutId id="2147483676" r:id="rId10"/>
    <p:sldLayoutId id="2147483681" r:id="rId11"/>
    <p:sldLayoutId id="2147483682" r:id="rId12"/>
    <p:sldLayoutId id="2147483677" r:id="rId13"/>
    <p:sldLayoutId id="2147483678" r:id="rId14"/>
    <p:sldLayoutId id="2147483679" r:id="rId15"/>
    <p:sldLayoutId id="2147483687" r:id="rId16"/>
    <p:sldLayoutId id="2147483684" r:id="rId17"/>
    <p:sldLayoutId id="2147483686" r:id="rId18"/>
    <p:sldLayoutId id="2147483662" r:id="rId19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b="1" kern="1200" spc="300">
          <a:solidFill>
            <a:schemeClr val="tx1"/>
          </a:solidFill>
          <a:latin typeface="Tw Cen MT" panose="020B0602020104020603" pitchFamily="34" charset="0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Clear Sans Thin" panose="020B0203030202020304" pitchFamily="34" charset="0"/>
          <a:ea typeface="+mn-ea"/>
          <a:cs typeface="Clear Sans Thin" panose="020B0203030202020304" pitchFamily="34" charset="0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Clear Sans Thin" panose="020B0203030202020304" pitchFamily="34" charset="0"/>
          <a:ea typeface="+mn-ea"/>
          <a:cs typeface="Clear Sans Thin" panose="020B0203030202020304" pitchFamily="34" charset="0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Clear Sans Thin" panose="020B0203030202020304" pitchFamily="34" charset="0"/>
          <a:ea typeface="+mn-ea"/>
          <a:cs typeface="Clear Sans Thin" panose="020B0203030202020304" pitchFamily="34" charset="0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Clear Sans Thin" panose="020B0203030202020304" pitchFamily="34" charset="0"/>
          <a:ea typeface="+mn-ea"/>
          <a:cs typeface="Clear Sans Thin" panose="020B0203030202020304" pitchFamily="34" charset="0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Clear Sans Thin" panose="020B0203030202020304" pitchFamily="34" charset="0"/>
          <a:ea typeface="+mn-ea"/>
          <a:cs typeface="Clear Sans Thin" panose="020B0203030202020304" pitchFamily="34" charset="0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ângulo 30">
            <a:extLst>
              <a:ext uri="{FF2B5EF4-FFF2-40B4-BE49-F238E27FC236}">
                <a16:creationId xmlns:a16="http://schemas.microsoft.com/office/drawing/2014/main" id="{9A8778DA-9F7A-4C45-8B01-128CC9AC6B3F}"/>
              </a:ext>
            </a:extLst>
          </p:cNvPr>
          <p:cNvSpPr/>
          <p:nvPr/>
        </p:nvSpPr>
        <p:spPr>
          <a:xfrm flipH="1">
            <a:off x="12342684" y="7236551"/>
            <a:ext cx="5945316" cy="30504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E92B0BB7-F09B-47D7-9DC7-E0C4CB9353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57274" y="4090254"/>
            <a:ext cx="14507263" cy="820738"/>
          </a:xfrm>
        </p:spPr>
        <p:txBody>
          <a:bodyPr/>
          <a:lstStyle/>
          <a:p>
            <a:r>
              <a:rPr lang="pt-BR" dirty="0"/>
              <a:t>Power BI Datamart: Gerando</a:t>
            </a:r>
          </a:p>
          <a:p>
            <a:r>
              <a:rPr lang="pt-BR" dirty="0"/>
              <a:t>Valor com Data </a:t>
            </a:r>
            <a:r>
              <a:rPr lang="pt-BR" dirty="0" err="1"/>
              <a:t>Warehouses</a:t>
            </a:r>
            <a:endParaRPr lang="pt-BR" dirty="0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4FFA602B-0FDD-4A1D-9672-547DB02F0A0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28722" y="5992377"/>
            <a:ext cx="14507262" cy="535531"/>
          </a:xfrm>
        </p:spPr>
        <p:txBody>
          <a:bodyPr/>
          <a:lstStyle/>
          <a:p>
            <a:r>
              <a:rPr lang="pt-BR" sz="3200" dirty="0"/>
              <a:t>Dirceu Resende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5B23353D-5FCD-4539-87FE-CE507139B5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28724" y="2459519"/>
            <a:ext cx="1292341" cy="341632"/>
          </a:xfrm>
        </p:spPr>
        <p:txBody>
          <a:bodyPr wrap="none">
            <a:spAutoFit/>
          </a:bodyPr>
          <a:lstStyle/>
          <a:p>
            <a:r>
              <a:rPr lang="pt-BR" dirty="0"/>
              <a:t>POWER BI</a:t>
            </a:r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EFEF6874-572D-4FCE-BED4-23ABF06503BC}"/>
              </a:ext>
            </a:extLst>
          </p:cNvPr>
          <p:cNvSpPr/>
          <p:nvPr/>
        </p:nvSpPr>
        <p:spPr>
          <a:xfrm>
            <a:off x="15929811" y="5638525"/>
            <a:ext cx="2358188" cy="4648475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E661F985-F921-4A50-BA4B-863F96456610}"/>
              </a:ext>
            </a:extLst>
          </p:cNvPr>
          <p:cNvSpPr/>
          <p:nvPr/>
        </p:nvSpPr>
        <p:spPr>
          <a:xfrm>
            <a:off x="0" y="2293836"/>
            <a:ext cx="1228722" cy="670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CF67A37D-04CC-480D-85C7-85764F4F0D2C}"/>
              </a:ext>
            </a:extLst>
          </p:cNvPr>
          <p:cNvSpPr/>
          <p:nvPr/>
        </p:nvSpPr>
        <p:spPr>
          <a:xfrm>
            <a:off x="15929811" y="-1"/>
            <a:ext cx="2358188" cy="5638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680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2.36111E-6 -0.05664 L 2.36111E-6 3.33333E-6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24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5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834 -0.00015 L 3.47222E-6 -2.71605E-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7" grpId="0"/>
      <p:bldP spid="7" grpId="1"/>
      <p:bldP spid="8" grpId="0"/>
      <p:bldP spid="8" grpId="1"/>
      <p:bldP spid="9" grpId="0" animBg="1"/>
      <p:bldP spid="7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7B07FC83-1AC5-4B87-9431-DC0299B5C922}"/>
              </a:ext>
            </a:extLst>
          </p:cNvPr>
          <p:cNvSpPr/>
          <p:nvPr/>
        </p:nvSpPr>
        <p:spPr>
          <a:xfrm>
            <a:off x="1" y="8157851"/>
            <a:ext cx="1228724" cy="721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84F1C87-E442-4FC8-8548-BC9544B00F08}"/>
              </a:ext>
            </a:extLst>
          </p:cNvPr>
          <p:cNvSpPr txBox="1">
            <a:spLocks/>
          </p:cNvSpPr>
          <p:nvPr/>
        </p:nvSpPr>
        <p:spPr>
          <a:xfrm>
            <a:off x="667656" y="198866"/>
            <a:ext cx="10871201" cy="10087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Power BI Datamart - Agora </a:t>
            </a:r>
            <a:r>
              <a:rPr lang="en-US" dirty="0" err="1"/>
              <a:t>temos</a:t>
            </a:r>
            <a:r>
              <a:rPr lang="en-US" dirty="0"/>
              <a:t> DW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E6628FF-1166-E020-2E52-71FAE210D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650" y="1963738"/>
            <a:ext cx="8267700" cy="714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8F14E1-1B50-C492-FF44-28EB54136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575" y="1407921"/>
            <a:ext cx="3403490" cy="7910814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79911C1D-DE8E-15A9-FA0E-851D231AA404}"/>
              </a:ext>
            </a:extLst>
          </p:cNvPr>
          <p:cNvSpPr/>
          <p:nvPr/>
        </p:nvSpPr>
        <p:spPr>
          <a:xfrm>
            <a:off x="6375400" y="4858955"/>
            <a:ext cx="2324100" cy="10087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99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B47C8EA6-E58C-4FA7-9387-F8A8D73FD690}"/>
              </a:ext>
            </a:extLst>
          </p:cNvPr>
          <p:cNvSpPr/>
          <p:nvPr/>
        </p:nvSpPr>
        <p:spPr>
          <a:xfrm>
            <a:off x="0" y="1658941"/>
            <a:ext cx="2345142" cy="267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B07FC83-1AC5-4B87-9431-DC0299B5C922}"/>
              </a:ext>
            </a:extLst>
          </p:cNvPr>
          <p:cNvSpPr/>
          <p:nvPr/>
        </p:nvSpPr>
        <p:spPr>
          <a:xfrm>
            <a:off x="1" y="8157851"/>
            <a:ext cx="1228724" cy="721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4704F36D-8649-450B-A90C-4CDD5A748E8F}"/>
              </a:ext>
            </a:extLst>
          </p:cNvPr>
          <p:cNvGrpSpPr/>
          <p:nvPr/>
        </p:nvGrpSpPr>
        <p:grpSpPr>
          <a:xfrm>
            <a:off x="2359622" y="1896174"/>
            <a:ext cx="4293465" cy="2301242"/>
            <a:chOff x="2359622" y="1896174"/>
            <a:chExt cx="4293465" cy="2301242"/>
          </a:xfrm>
        </p:grpSpPr>
        <p:sp>
          <p:nvSpPr>
            <p:cNvPr id="4" name="Retângulo: Cantos Superiores Arredondados 3">
              <a:extLst>
                <a:ext uri="{FF2B5EF4-FFF2-40B4-BE49-F238E27FC236}">
                  <a16:creationId xmlns:a16="http://schemas.microsoft.com/office/drawing/2014/main" id="{2DF0E34D-DC08-4350-A5D7-B0BA017F6371}"/>
                </a:ext>
              </a:extLst>
            </p:cNvPr>
            <p:cNvSpPr/>
            <p:nvPr/>
          </p:nvSpPr>
          <p:spPr>
            <a:xfrm rot="5400000">
              <a:off x="3355734" y="900062"/>
              <a:ext cx="2301242" cy="429346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A1E124F7-651C-4EA1-92AD-954D56FA3DF5}"/>
                </a:ext>
              </a:extLst>
            </p:cNvPr>
            <p:cNvSpPr txBox="1"/>
            <p:nvPr/>
          </p:nvSpPr>
          <p:spPr>
            <a:xfrm>
              <a:off x="3382028" y="2662073"/>
              <a:ext cx="166423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400" dirty="0">
                  <a:solidFill>
                    <a:schemeClr val="bg1"/>
                  </a:solidFill>
                </a:rPr>
                <a:t>DEMO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016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FB1674C0-A367-4ECE-A76A-2BE085474A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7459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Espaço Reservado para Texto 47">
            <a:extLst>
              <a:ext uri="{FF2B5EF4-FFF2-40B4-BE49-F238E27FC236}">
                <a16:creationId xmlns:a16="http://schemas.microsoft.com/office/drawing/2014/main" id="{7A467F8F-E678-4C5E-88E5-22450C1379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55100" y="3433931"/>
            <a:ext cx="8124825" cy="412420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sz="2000" dirty="0" err="1"/>
              <a:t>Senior</a:t>
            </a:r>
            <a:r>
              <a:rPr lang="pt-BR" sz="2000" dirty="0"/>
              <a:t> </a:t>
            </a:r>
            <a:r>
              <a:rPr lang="pt-BR" sz="2000" dirty="0" err="1"/>
              <a:t>Program</a:t>
            </a:r>
            <a:r>
              <a:rPr lang="pt-BR" sz="2000" dirty="0"/>
              <a:t> Manager do Power BI &amp; </a:t>
            </a:r>
            <a:r>
              <a:rPr lang="pt-BR" sz="2000" dirty="0" err="1"/>
              <a:t>Analysis</a:t>
            </a:r>
            <a:r>
              <a:rPr lang="pt-BR" sz="2000" dirty="0"/>
              <a:t> Services na Microsoft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/>
              <a:t>Microsoft MVP Data Platform de 2018 a 2023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/>
              <a:t>Microsoft MCP, MTA, MCSA, MCT e MCSE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/>
              <a:t>Organizador do Local </a:t>
            </a:r>
            <a:r>
              <a:rPr lang="pt-BR" sz="2000" dirty="0" err="1"/>
              <a:t>Group</a:t>
            </a:r>
            <a:r>
              <a:rPr lang="pt-BR" sz="2000" dirty="0"/>
              <a:t> Data 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/>
              <a:t>Organizador do Happy Hour com Dados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/>
              <a:t>Membro do canal Planilheiros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/>
              <a:t>Escritor do iMasters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/>
              <a:t>Escritor do codigosimples.net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/>
              <a:t>Criador do blog dirceuresende.com</a:t>
            </a:r>
          </a:p>
        </p:txBody>
      </p:sp>
      <p:sp>
        <p:nvSpPr>
          <p:cNvPr id="71" name="TextBox 3">
            <a:extLst>
              <a:ext uri="{FF2B5EF4-FFF2-40B4-BE49-F238E27FC236}">
                <a16:creationId xmlns:a16="http://schemas.microsoft.com/office/drawing/2014/main" id="{DF23DCFB-16FD-4FE5-89B4-088095BD7FD6}"/>
              </a:ext>
            </a:extLst>
          </p:cNvPr>
          <p:cNvSpPr txBox="1"/>
          <p:nvPr/>
        </p:nvSpPr>
        <p:spPr>
          <a:xfrm>
            <a:off x="9088320" y="2521642"/>
            <a:ext cx="7273307" cy="599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  <a:spcBef>
                <a:spcPct val="0"/>
              </a:spcBef>
            </a:pPr>
            <a:r>
              <a:rPr lang="en-US" sz="3600" b="1" dirty="0">
                <a:solidFill>
                  <a:schemeClr val="accent2"/>
                </a:solidFill>
                <a:latin typeface="+mj-lt"/>
              </a:rPr>
              <a:t>Mini-</a:t>
            </a:r>
            <a:r>
              <a:rPr lang="en-US" sz="3600" b="1" dirty="0" err="1">
                <a:solidFill>
                  <a:schemeClr val="accent2"/>
                </a:solidFill>
                <a:latin typeface="+mj-lt"/>
              </a:rPr>
              <a:t>Biografia</a:t>
            </a:r>
            <a:endParaRPr lang="en-US" sz="36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6" name="TextBox 12">
            <a:extLst>
              <a:ext uri="{FF2B5EF4-FFF2-40B4-BE49-F238E27FC236}">
                <a16:creationId xmlns:a16="http://schemas.microsoft.com/office/drawing/2014/main" id="{7A46D87B-2AFE-43DD-95EB-09C7D6140F7D}"/>
              </a:ext>
            </a:extLst>
          </p:cNvPr>
          <p:cNvSpPr txBox="1"/>
          <p:nvPr/>
        </p:nvSpPr>
        <p:spPr>
          <a:xfrm>
            <a:off x="14018195" y="9345498"/>
            <a:ext cx="2733106" cy="3239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2659"/>
              </a:lnSpc>
              <a:defRPr sz="1899">
                <a:solidFill>
                  <a:srgbClr val="1B1B1B"/>
                </a:solidFill>
              </a:defRPr>
            </a:lvl1pPr>
          </a:lstStyle>
          <a:p>
            <a:pPr algn="r"/>
            <a:r>
              <a:rPr lang="en-US" dirty="0"/>
              <a:t>dirceu@dirceuresende.com</a:t>
            </a:r>
          </a:p>
        </p:txBody>
      </p:sp>
      <p:sp>
        <p:nvSpPr>
          <p:cNvPr id="78" name="SOMBRA - PLANO DE FUNDO">
            <a:extLst>
              <a:ext uri="{FF2B5EF4-FFF2-40B4-BE49-F238E27FC236}">
                <a16:creationId xmlns:a16="http://schemas.microsoft.com/office/drawing/2014/main" id="{CB8762C9-E323-48BD-9E40-93E89EFC243C}"/>
              </a:ext>
            </a:extLst>
          </p:cNvPr>
          <p:cNvSpPr/>
          <p:nvPr/>
        </p:nvSpPr>
        <p:spPr>
          <a:xfrm rot="10800000">
            <a:off x="-2" y="5692145"/>
            <a:ext cx="7777284" cy="4594854"/>
          </a:xfrm>
          <a:prstGeom prst="rect">
            <a:avLst/>
          </a:prstGeom>
          <a:gradFill flip="none" rotWithShape="1">
            <a:gsLst>
              <a:gs pos="14000">
                <a:sysClr val="windowText" lastClr="000000">
                  <a:alpha val="0"/>
                  <a:lumMod val="96000"/>
                  <a:lumOff val="4000"/>
                </a:sysClr>
              </a:gs>
              <a:gs pos="100000">
                <a:sysClr val="windowText" lastClr="000000">
                  <a:alpha val="61000"/>
                </a:sys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etângulo 79">
            <a:extLst>
              <a:ext uri="{FF2B5EF4-FFF2-40B4-BE49-F238E27FC236}">
                <a16:creationId xmlns:a16="http://schemas.microsoft.com/office/drawing/2014/main" id="{2CA1814C-EDFC-4A53-B25B-AD5F65D2F02B}"/>
              </a:ext>
            </a:extLst>
          </p:cNvPr>
          <p:cNvSpPr/>
          <p:nvPr/>
        </p:nvSpPr>
        <p:spPr>
          <a:xfrm>
            <a:off x="8058269" y="0"/>
            <a:ext cx="10229731" cy="2610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spaço Reservado para Texto 26">
            <a:extLst>
              <a:ext uri="{FF2B5EF4-FFF2-40B4-BE49-F238E27FC236}">
                <a16:creationId xmlns:a16="http://schemas.microsoft.com/office/drawing/2014/main" id="{74288DAA-2C49-4CA1-AEC1-3C1B3BA443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055100" y="1190552"/>
            <a:ext cx="7273925" cy="820738"/>
          </a:xfrm>
        </p:spPr>
        <p:txBody>
          <a:bodyPr/>
          <a:lstStyle/>
          <a:p>
            <a:r>
              <a:rPr lang="pt-BR" sz="6600" dirty="0"/>
              <a:t>DIRCEU RESENDE</a:t>
            </a:r>
          </a:p>
        </p:txBody>
      </p:sp>
      <p:sp>
        <p:nvSpPr>
          <p:cNvPr id="81" name="TextBox 13">
            <a:extLst>
              <a:ext uri="{FF2B5EF4-FFF2-40B4-BE49-F238E27FC236}">
                <a16:creationId xmlns:a16="http://schemas.microsoft.com/office/drawing/2014/main" id="{E18D6CFE-5A15-4DD8-BA4C-CE4E5AAE9036}"/>
              </a:ext>
            </a:extLst>
          </p:cNvPr>
          <p:cNvSpPr txBox="1"/>
          <p:nvPr/>
        </p:nvSpPr>
        <p:spPr>
          <a:xfrm>
            <a:off x="9055100" y="8586336"/>
            <a:ext cx="3161113" cy="670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59"/>
              </a:lnSpc>
            </a:pPr>
            <a:r>
              <a:rPr lang="en-US" sz="1899" dirty="0" err="1">
                <a:solidFill>
                  <a:srgbClr val="1B1B1B"/>
                </a:solidFill>
              </a:rPr>
              <a:t>Github</a:t>
            </a:r>
            <a:r>
              <a:rPr lang="en-US" sz="1899" dirty="0">
                <a:solidFill>
                  <a:srgbClr val="1B1B1B"/>
                </a:solidFill>
              </a:rPr>
              <a:t>, Twitter, LinkedIn:</a:t>
            </a:r>
            <a:br>
              <a:rPr lang="en-US" sz="1899" dirty="0">
                <a:solidFill>
                  <a:srgbClr val="1B1B1B"/>
                </a:solidFill>
              </a:rPr>
            </a:br>
            <a:r>
              <a:rPr lang="en-US" sz="1899" dirty="0">
                <a:solidFill>
                  <a:srgbClr val="1B1B1B"/>
                </a:solidFill>
              </a:rPr>
              <a:t>@dirceuresende</a:t>
            </a:r>
          </a:p>
        </p:txBody>
      </p:sp>
      <p:sp>
        <p:nvSpPr>
          <p:cNvPr id="82" name="TextBox 12">
            <a:extLst>
              <a:ext uri="{FF2B5EF4-FFF2-40B4-BE49-F238E27FC236}">
                <a16:creationId xmlns:a16="http://schemas.microsoft.com/office/drawing/2014/main" id="{0DE55C0E-FAAE-465C-B553-48D6356BF6B0}"/>
              </a:ext>
            </a:extLst>
          </p:cNvPr>
          <p:cNvSpPr txBox="1"/>
          <p:nvPr/>
        </p:nvSpPr>
        <p:spPr>
          <a:xfrm>
            <a:off x="14018195" y="8597461"/>
            <a:ext cx="2733106" cy="3239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2659"/>
              </a:lnSpc>
              <a:defRPr sz="1899">
                <a:solidFill>
                  <a:srgbClr val="1B1B1B"/>
                </a:solidFill>
              </a:defRPr>
            </a:lvl1pPr>
          </a:lstStyle>
          <a:p>
            <a:pPr algn="r"/>
            <a:r>
              <a:rPr lang="en-US" dirty="0"/>
              <a:t>dirceuresende.com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7F38B75-415B-FB05-FC31-1B97D7FE770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" b="38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3998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0.05664 L -4.16667E-7 4.44444E-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2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3.33333E-6 -0.05664 L -3.33333E-6 1.60494E-6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24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5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30556E-6 -0.01667 L -4.30556E-6 7.40741E-7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5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842 -3.95062E-6 L -4.16667E-7 -3.95062E-6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5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842 -3.20988E-6 L -2.63889E-6 -3.20988E-6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5" presetClass="path" presetSubtype="0" decel="10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0.00842 1.60494E-6 L -2.63889E-6 1.60494E-6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8" grpId="1"/>
      <p:bldP spid="71" grpId="0"/>
      <p:bldP spid="71" grpId="1"/>
      <p:bldP spid="76" grpId="0"/>
      <p:bldP spid="76" grpId="1"/>
      <p:bldP spid="78" grpId="0" animBg="1"/>
      <p:bldP spid="27" grpId="0"/>
      <p:bldP spid="27" grpId="1"/>
      <p:bldP spid="81" grpId="0"/>
      <p:bldP spid="81" grpId="1"/>
      <p:bldP spid="82" grpId="0"/>
      <p:bldP spid="8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B47C8EA6-E58C-4FA7-9387-F8A8D73FD690}"/>
              </a:ext>
            </a:extLst>
          </p:cNvPr>
          <p:cNvSpPr/>
          <p:nvPr/>
        </p:nvSpPr>
        <p:spPr>
          <a:xfrm>
            <a:off x="0" y="1658941"/>
            <a:ext cx="2345142" cy="267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B07FC83-1AC5-4B87-9431-DC0299B5C922}"/>
              </a:ext>
            </a:extLst>
          </p:cNvPr>
          <p:cNvSpPr/>
          <p:nvPr/>
        </p:nvSpPr>
        <p:spPr>
          <a:xfrm>
            <a:off x="1" y="8157851"/>
            <a:ext cx="1228724" cy="721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E62D7E8-A137-43EB-BB82-D0550E57A814}"/>
              </a:ext>
            </a:extLst>
          </p:cNvPr>
          <p:cNvSpPr txBox="1">
            <a:spLocks/>
          </p:cNvSpPr>
          <p:nvPr/>
        </p:nvSpPr>
        <p:spPr>
          <a:xfrm>
            <a:off x="614363" y="322975"/>
            <a:ext cx="10871201" cy="10087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/>
              <a:t>Arquitetura</a:t>
            </a:r>
            <a:r>
              <a:rPr lang="en-US" dirty="0"/>
              <a:t> </a:t>
            </a:r>
            <a:r>
              <a:rPr lang="en-US" dirty="0" err="1"/>
              <a:t>conceitual</a:t>
            </a:r>
            <a:r>
              <a:rPr lang="en-US" dirty="0"/>
              <a:t> de um BI</a:t>
            </a:r>
          </a:p>
        </p:txBody>
      </p:sp>
      <p:pic>
        <p:nvPicPr>
          <p:cNvPr id="8" name="Picture 2" descr="Resultado de imagem para o que é bi">
            <a:extLst>
              <a:ext uri="{FF2B5EF4-FFF2-40B4-BE49-F238E27FC236}">
                <a16:creationId xmlns:a16="http://schemas.microsoft.com/office/drawing/2014/main" id="{1A071A32-5BED-4F4B-857E-0A60582DC1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9" t="8736" r="2600" b="5668"/>
          <a:stretch/>
        </p:blipFill>
        <p:spPr bwMode="auto">
          <a:xfrm>
            <a:off x="1875336" y="1878874"/>
            <a:ext cx="16201322" cy="6749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093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B47C8EA6-E58C-4FA7-9387-F8A8D73FD690}"/>
              </a:ext>
            </a:extLst>
          </p:cNvPr>
          <p:cNvSpPr/>
          <p:nvPr/>
        </p:nvSpPr>
        <p:spPr>
          <a:xfrm>
            <a:off x="0" y="1658941"/>
            <a:ext cx="2345142" cy="267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B07FC83-1AC5-4B87-9431-DC0299B5C922}"/>
              </a:ext>
            </a:extLst>
          </p:cNvPr>
          <p:cNvSpPr/>
          <p:nvPr/>
        </p:nvSpPr>
        <p:spPr>
          <a:xfrm>
            <a:off x="1" y="8157851"/>
            <a:ext cx="1228724" cy="721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84F1C87-E442-4FC8-8548-BC9544B00F08}"/>
              </a:ext>
            </a:extLst>
          </p:cNvPr>
          <p:cNvSpPr txBox="1">
            <a:spLocks/>
          </p:cNvSpPr>
          <p:nvPr/>
        </p:nvSpPr>
        <p:spPr>
          <a:xfrm>
            <a:off x="667656" y="198866"/>
            <a:ext cx="10871201" cy="10087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/>
              <a:t>Ecossistema</a:t>
            </a:r>
            <a:r>
              <a:rPr lang="en-US" dirty="0"/>
              <a:t> On-</a:t>
            </a:r>
            <a:r>
              <a:rPr lang="en-US" dirty="0" err="1"/>
              <a:t>premisses</a:t>
            </a:r>
            <a:r>
              <a:rPr lang="en-US" dirty="0"/>
              <a:t> de BI da Microsoft</a:t>
            </a:r>
          </a:p>
        </p:txBody>
      </p:sp>
      <p:pic>
        <p:nvPicPr>
          <p:cNvPr id="9" name="Imagem 6">
            <a:extLst>
              <a:ext uri="{FF2B5EF4-FFF2-40B4-BE49-F238E27FC236}">
                <a16:creationId xmlns:a16="http://schemas.microsoft.com/office/drawing/2014/main" id="{F64024B6-C714-4A16-8831-774E7FE90B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0"/>
          <a:stretch/>
        </p:blipFill>
        <p:spPr>
          <a:xfrm>
            <a:off x="3243823" y="1658941"/>
            <a:ext cx="11800353" cy="744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856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B47C8EA6-E58C-4FA7-9387-F8A8D73FD690}"/>
              </a:ext>
            </a:extLst>
          </p:cNvPr>
          <p:cNvSpPr/>
          <p:nvPr/>
        </p:nvSpPr>
        <p:spPr>
          <a:xfrm>
            <a:off x="0" y="1658941"/>
            <a:ext cx="2345142" cy="267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B07FC83-1AC5-4B87-9431-DC0299B5C922}"/>
              </a:ext>
            </a:extLst>
          </p:cNvPr>
          <p:cNvSpPr/>
          <p:nvPr/>
        </p:nvSpPr>
        <p:spPr>
          <a:xfrm>
            <a:off x="1" y="8157851"/>
            <a:ext cx="1228724" cy="721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84F1C87-E442-4FC8-8548-BC9544B00F08}"/>
              </a:ext>
            </a:extLst>
          </p:cNvPr>
          <p:cNvSpPr txBox="1">
            <a:spLocks/>
          </p:cNvSpPr>
          <p:nvPr/>
        </p:nvSpPr>
        <p:spPr>
          <a:xfrm>
            <a:off x="667656" y="198866"/>
            <a:ext cx="10871201" cy="10087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/>
              <a:t>Ecossistema</a:t>
            </a:r>
            <a:r>
              <a:rPr lang="en-US" dirty="0"/>
              <a:t> Cloud de BI da Microsoft</a:t>
            </a:r>
          </a:p>
        </p:txBody>
      </p:sp>
      <p:pic>
        <p:nvPicPr>
          <p:cNvPr id="3074" name="Picture 2" descr="What Is Azure Synapse Analytics? | Integrate.io">
            <a:extLst>
              <a:ext uri="{FF2B5EF4-FFF2-40B4-BE49-F238E27FC236}">
                <a16:creationId xmlns:a16="http://schemas.microsoft.com/office/drawing/2014/main" id="{911461D7-8CBB-C508-3B69-F49C5E3D3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466" y="2501804"/>
            <a:ext cx="12723068" cy="497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396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B47C8EA6-E58C-4FA7-9387-F8A8D73FD690}"/>
              </a:ext>
            </a:extLst>
          </p:cNvPr>
          <p:cNvSpPr/>
          <p:nvPr/>
        </p:nvSpPr>
        <p:spPr>
          <a:xfrm>
            <a:off x="0" y="1658941"/>
            <a:ext cx="2345142" cy="267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B07FC83-1AC5-4B87-9431-DC0299B5C922}"/>
              </a:ext>
            </a:extLst>
          </p:cNvPr>
          <p:cNvSpPr/>
          <p:nvPr/>
        </p:nvSpPr>
        <p:spPr>
          <a:xfrm>
            <a:off x="1" y="8157851"/>
            <a:ext cx="1228724" cy="721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84F1C87-E442-4FC8-8548-BC9544B00F08}"/>
              </a:ext>
            </a:extLst>
          </p:cNvPr>
          <p:cNvSpPr txBox="1">
            <a:spLocks/>
          </p:cNvSpPr>
          <p:nvPr/>
        </p:nvSpPr>
        <p:spPr>
          <a:xfrm>
            <a:off x="667656" y="198866"/>
            <a:ext cx="10871201" cy="10087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/>
              <a:t>Ecossistema</a:t>
            </a:r>
            <a:r>
              <a:rPr lang="en-US" dirty="0"/>
              <a:t> de Modern Warehouse da Microsoft</a:t>
            </a:r>
          </a:p>
        </p:txBody>
      </p:sp>
      <p:pic>
        <p:nvPicPr>
          <p:cNvPr id="4098" name="Picture 2" descr="Evolution of Azure Synapse: Apache Spark 3.0, GPU Acceleration, Delta Lake,  Dataverse Support">
            <a:extLst>
              <a:ext uri="{FF2B5EF4-FFF2-40B4-BE49-F238E27FC236}">
                <a16:creationId xmlns:a16="http://schemas.microsoft.com/office/drawing/2014/main" id="{A5F2D350-E907-ED90-9A92-12ACE97C6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00" y="2473685"/>
            <a:ext cx="13157200" cy="533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886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B47C8EA6-E58C-4FA7-9387-F8A8D73FD690}"/>
              </a:ext>
            </a:extLst>
          </p:cNvPr>
          <p:cNvSpPr/>
          <p:nvPr/>
        </p:nvSpPr>
        <p:spPr>
          <a:xfrm>
            <a:off x="0" y="1658941"/>
            <a:ext cx="2345142" cy="267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B07FC83-1AC5-4B87-9431-DC0299B5C922}"/>
              </a:ext>
            </a:extLst>
          </p:cNvPr>
          <p:cNvSpPr/>
          <p:nvPr/>
        </p:nvSpPr>
        <p:spPr>
          <a:xfrm>
            <a:off x="1" y="8157851"/>
            <a:ext cx="1228724" cy="721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84F1C87-E442-4FC8-8548-BC9544B00F08}"/>
              </a:ext>
            </a:extLst>
          </p:cNvPr>
          <p:cNvSpPr txBox="1">
            <a:spLocks/>
          </p:cNvSpPr>
          <p:nvPr/>
        </p:nvSpPr>
        <p:spPr>
          <a:xfrm>
            <a:off x="667656" y="198866"/>
            <a:ext cx="10871201" cy="10087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Power BI Dataflows</a:t>
            </a:r>
          </a:p>
        </p:txBody>
      </p:sp>
      <p:pic>
        <p:nvPicPr>
          <p:cNvPr id="5122" name="Picture 2" descr="ETL with Power BI Dataflows - YouTube">
            <a:extLst>
              <a:ext uri="{FF2B5EF4-FFF2-40B4-BE49-F238E27FC236}">
                <a16:creationId xmlns:a16="http://schemas.microsoft.com/office/drawing/2014/main" id="{80AB119F-6867-055B-B638-E5130001BB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07"/>
          <a:stretch/>
        </p:blipFill>
        <p:spPr bwMode="auto">
          <a:xfrm>
            <a:off x="4210050" y="2712501"/>
            <a:ext cx="9867900" cy="486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721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B47C8EA6-E58C-4FA7-9387-F8A8D73FD690}"/>
              </a:ext>
            </a:extLst>
          </p:cNvPr>
          <p:cNvSpPr/>
          <p:nvPr/>
        </p:nvSpPr>
        <p:spPr>
          <a:xfrm>
            <a:off x="0" y="1658941"/>
            <a:ext cx="2345142" cy="267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B07FC83-1AC5-4B87-9431-DC0299B5C922}"/>
              </a:ext>
            </a:extLst>
          </p:cNvPr>
          <p:cNvSpPr/>
          <p:nvPr/>
        </p:nvSpPr>
        <p:spPr>
          <a:xfrm>
            <a:off x="1" y="8157851"/>
            <a:ext cx="1228724" cy="721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84F1C87-E442-4FC8-8548-BC9544B00F08}"/>
              </a:ext>
            </a:extLst>
          </p:cNvPr>
          <p:cNvSpPr txBox="1">
            <a:spLocks/>
          </p:cNvSpPr>
          <p:nvPr/>
        </p:nvSpPr>
        <p:spPr>
          <a:xfrm>
            <a:off x="667656" y="198866"/>
            <a:ext cx="10871201" cy="10087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Power BI Dataflows</a:t>
            </a:r>
          </a:p>
        </p:txBody>
      </p:sp>
      <p:pic>
        <p:nvPicPr>
          <p:cNvPr id="3" name="Picture 2" descr="Power BI data source isolation using dataflows. How is it and what are the  benefits? - RADACAD">
            <a:extLst>
              <a:ext uri="{FF2B5EF4-FFF2-40B4-BE49-F238E27FC236}">
                <a16:creationId xmlns:a16="http://schemas.microsoft.com/office/drawing/2014/main" id="{D3FEF5FE-94F1-AE98-3CC6-CB552CF3D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592" y="1698066"/>
            <a:ext cx="8964816" cy="295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D9D7364A-5744-736F-7521-F056F6D48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5284661"/>
            <a:ext cx="5054423" cy="436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A0D6E7DA-2200-EAA0-337C-C85E3F196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8408" y="5425216"/>
            <a:ext cx="6096000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B497F150-007B-BD8B-00AD-A63F1EF12F31}"/>
              </a:ext>
            </a:extLst>
          </p:cNvPr>
          <p:cNvSpPr/>
          <p:nvPr/>
        </p:nvSpPr>
        <p:spPr>
          <a:xfrm>
            <a:off x="8407223" y="7422611"/>
            <a:ext cx="1968677" cy="375189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55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7B07FC83-1AC5-4B87-9431-DC0299B5C922}"/>
              </a:ext>
            </a:extLst>
          </p:cNvPr>
          <p:cNvSpPr/>
          <p:nvPr/>
        </p:nvSpPr>
        <p:spPr>
          <a:xfrm>
            <a:off x="1" y="8157851"/>
            <a:ext cx="1228724" cy="721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84F1C87-E442-4FC8-8548-BC9544B00F08}"/>
              </a:ext>
            </a:extLst>
          </p:cNvPr>
          <p:cNvSpPr txBox="1">
            <a:spLocks/>
          </p:cNvSpPr>
          <p:nvPr/>
        </p:nvSpPr>
        <p:spPr>
          <a:xfrm>
            <a:off x="667656" y="198866"/>
            <a:ext cx="10871201" cy="10087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Power BI Dataflows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6798C62-9A92-E433-0C3A-CFB999CA1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009" y="2311400"/>
            <a:ext cx="12485982" cy="6008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9024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MVP Conf">
      <a:dk1>
        <a:srgbClr val="F42F4C"/>
      </a:dk1>
      <a:lt1>
        <a:sysClr val="window" lastClr="FFFFFF"/>
      </a:lt1>
      <a:dk2>
        <a:srgbClr val="1A1A1A"/>
      </a:dk2>
      <a:lt2>
        <a:srgbClr val="FFFFFF"/>
      </a:lt2>
      <a:accent1>
        <a:srgbClr val="F42F4C"/>
      </a:accent1>
      <a:accent2>
        <a:srgbClr val="B2182E"/>
      </a:accent2>
      <a:accent3>
        <a:srgbClr val="DE1768"/>
      </a:accent3>
      <a:accent4>
        <a:srgbClr val="F26A2E"/>
      </a:accent4>
      <a:accent5>
        <a:srgbClr val="F19500"/>
      </a:accent5>
      <a:accent6>
        <a:srgbClr val="14496B"/>
      </a:accent6>
      <a:hlink>
        <a:srgbClr val="F42F4C"/>
      </a:hlink>
      <a:folHlink>
        <a:srgbClr val="B2182E"/>
      </a:folHlink>
    </a:clrScheme>
    <a:fontScheme name="MVP Conf">
      <a:majorFont>
        <a:latin typeface="Tw Cen MT"/>
        <a:ea typeface=""/>
        <a:cs typeface=""/>
      </a:majorFont>
      <a:minorFont>
        <a:latin typeface="Clear Sans Thin"/>
        <a:ea typeface=""/>
        <a:cs typeface="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1322</TotalTime>
  <Words>134</Words>
  <Application>Microsoft Office PowerPoint</Application>
  <PresentationFormat>Custom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Clear Sans Thin</vt:lpstr>
      <vt:lpstr>Rubik</vt:lpstr>
      <vt:lpstr>Segoe UI</vt:lpstr>
      <vt:lpstr>Tw Cen MT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MVP Conf 2020</dc:title>
  <dc:creator>Leonardo Bonetto</dc:creator>
  <cp:keywords>Slide Mestre</cp:keywords>
  <cp:lastModifiedBy>Dirceu Resende</cp:lastModifiedBy>
  <cp:revision>87</cp:revision>
  <dcterms:created xsi:type="dcterms:W3CDTF">2020-11-22T19:21:04Z</dcterms:created>
  <dcterms:modified xsi:type="dcterms:W3CDTF">2022-08-25T07:24:04Z</dcterms:modified>
</cp:coreProperties>
</file>