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A1FF-58F5-409C-A47C-1B089FC67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3CF5B-6165-4F13-8C24-E045B89D1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2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79F46-D544-4A0A-92BF-FBF6D617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B341-6E97-4287-9A2F-E57FDF1B582D}" type="datetimeFigureOut">
              <a:rPr lang="en-029" smtClean="0"/>
              <a:t>15/09/2020</a:t>
            </a:fld>
            <a:endParaRPr lang="en-02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07D05-DBC9-4A88-BC29-E6D5F417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5E083-2A83-4A46-B5F6-B012FCFA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CC05-C61D-4190-B3DB-105F358E9AF9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246940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F73-4250-4675-98F7-5B21A288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E2F72-1A45-4A21-BC92-57F93A4B9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DA1F9-9E2D-4DE8-9A07-3FEEB87F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B341-6E97-4287-9A2F-E57FDF1B582D}" type="datetimeFigureOut">
              <a:rPr lang="en-029" smtClean="0"/>
              <a:t>15/09/2020</a:t>
            </a:fld>
            <a:endParaRPr lang="en-02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7640D-0FDD-4875-988D-7FBE8774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8C4D2-0540-491E-B4A2-8DDE840E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CC05-C61D-4190-B3DB-105F358E9AF9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303503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73D2C-DAD6-4D1E-B2B1-F15C4347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186DF-5FFE-457A-9820-658D2181E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25CE-DB13-4084-8B93-3CA8D87E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B341-6E97-4287-9A2F-E57FDF1B582D}" type="datetimeFigureOut">
              <a:rPr lang="en-029" smtClean="0"/>
              <a:t>15/09/2020</a:t>
            </a:fld>
            <a:endParaRPr lang="en-02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48F7C-6252-4D3E-9D27-44DB35FD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FB29-4E1E-42A5-9BE6-36B4BEC9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CC05-C61D-4190-B3DB-105F358E9AF9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25613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0A93-7E1B-4311-932A-C8DFABFF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2C2E5-D593-4B2F-958C-10C82772D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6CF94-E798-46D2-B413-203B7FBC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B341-6E97-4287-9A2F-E57FDF1B582D}" type="datetimeFigureOut">
              <a:rPr lang="en-029" smtClean="0"/>
              <a:t>15/09/2020</a:t>
            </a:fld>
            <a:endParaRPr lang="en-02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405B8-9279-4144-B352-2320C78B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46E07-71EA-4C5F-BB78-5601A0C5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CC05-C61D-4190-B3DB-105F358E9AF9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373950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922A-9F08-42C2-BF35-2A741E9D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0BFF-41CA-4EA3-81FD-C20AA197E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7038E-198A-4843-A6FA-FA0832F5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B341-6E97-4287-9A2F-E57FDF1B582D}" type="datetimeFigureOut">
              <a:rPr lang="en-029" smtClean="0"/>
              <a:t>15/09/2020</a:t>
            </a:fld>
            <a:endParaRPr lang="en-02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2B90F-D4C3-4DE2-A9CD-D8117A4C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58B74-CF5F-4365-9F45-0631CCE9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CC05-C61D-4190-B3DB-105F358E9AF9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236501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C36A-BD4B-4944-A4DD-11C2B861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0CBB5-48F0-498D-991F-1C304C6E6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FA144-B281-4F1C-8C08-7B9C89545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CCE52-562C-4611-A592-8D545422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B341-6E97-4287-9A2F-E57FDF1B582D}" type="datetimeFigureOut">
              <a:rPr lang="en-029" smtClean="0"/>
              <a:t>15/09/2020</a:t>
            </a:fld>
            <a:endParaRPr lang="en-02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B9CEE-E413-4663-AD1B-88A0E33B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03BF3-2C8A-4276-91C9-9604CBE1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CC05-C61D-4190-B3DB-105F358E9AF9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213648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996F-E7A2-4E0C-8097-4D5E5218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779BB-94C0-4A16-BD82-187CB02FC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01C46-B672-494D-9D98-6968464BC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F6DAF-0FD9-4D93-AC0D-653CCB130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D886B-BCCC-4429-81D8-F67019B1A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8F10E-E450-4CD4-BB84-B6F56019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B341-6E97-4287-9A2F-E57FDF1B582D}" type="datetimeFigureOut">
              <a:rPr lang="en-029" smtClean="0"/>
              <a:t>15/09/2020</a:t>
            </a:fld>
            <a:endParaRPr lang="en-02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3BA0F-A148-4BE1-9C1E-137352B7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0B2C3-E6E2-457B-A7EA-63254E54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CC05-C61D-4190-B3DB-105F358E9AF9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51256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AFD6-2B3E-4270-9A2B-F01B52DC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3BA31-5F83-4AAA-BB30-4DD16723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B341-6E97-4287-9A2F-E57FDF1B582D}" type="datetimeFigureOut">
              <a:rPr lang="en-029" smtClean="0"/>
              <a:t>15/09/2020</a:t>
            </a:fld>
            <a:endParaRPr lang="en-02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487A3-BF67-484E-BCB3-856DFF89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247F3-FD37-4AF0-8354-6E2B1309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CC05-C61D-4190-B3DB-105F358E9AF9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311215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A73F6-272A-47F8-B9CA-0E002716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B341-6E97-4287-9A2F-E57FDF1B582D}" type="datetimeFigureOut">
              <a:rPr lang="en-029" smtClean="0"/>
              <a:t>15/09/2020</a:t>
            </a:fld>
            <a:endParaRPr lang="en-02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DA21C-2EC8-4C25-A0C0-10BE63D4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9C24F-D012-4BEE-80E2-ABC54544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CC05-C61D-4190-B3DB-105F358E9AF9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278369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C1D6-6565-489A-A9BF-9F3C0861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9D4C-8BC3-4EDA-938F-0BDBFB425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4734D-44A8-4AE2-B823-9B25DCE36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22497-9B90-4EA4-827B-26B42724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B341-6E97-4287-9A2F-E57FDF1B582D}" type="datetimeFigureOut">
              <a:rPr lang="en-029" smtClean="0"/>
              <a:t>15/09/2020</a:t>
            </a:fld>
            <a:endParaRPr lang="en-02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54D30-5ECA-472D-B396-50E1A074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E8A10-2008-4611-AFD6-B536E844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CC05-C61D-4190-B3DB-105F358E9AF9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396964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4439-C06B-46B3-B2AB-A7867A5C8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A674-F215-47F2-8D02-A87856957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2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47A6F-AF41-43FA-AC55-890354EC3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088E7-1854-4AF5-ABED-96A75A1C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B341-6E97-4287-9A2F-E57FDF1B582D}" type="datetimeFigureOut">
              <a:rPr lang="en-029" smtClean="0"/>
              <a:t>15/09/2020</a:t>
            </a:fld>
            <a:endParaRPr lang="en-02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30078-262A-4E1E-AB52-A5638D58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9974C-F65F-420E-B4A9-2A8119D3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CC05-C61D-4190-B3DB-105F358E9AF9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413480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021B8-F1D0-4F9B-A280-864962D5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98433-F2CC-4F7D-A1E6-7B66943DC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EE8E-C103-4601-82E7-6FEB94982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DB341-6E97-4287-9A2F-E57FDF1B582D}" type="datetimeFigureOut">
              <a:rPr lang="en-029" smtClean="0"/>
              <a:t>15/09/2020</a:t>
            </a:fld>
            <a:endParaRPr lang="en-02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CD6C3-BD7A-4EBF-B32E-58F2E430F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2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C790-4F4B-4324-9D15-9C8B7CD66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FCC05-C61D-4190-B3DB-105F358E9AF9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350995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ursos.powertuning.com.br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dirceuresende/" TargetMode="External"/><Relationship Id="rId5" Type="http://schemas.openxmlformats.org/officeDocument/2006/relationships/hyperlink" Target="https://github.com/dirceuresende" TargetMode="External"/><Relationship Id="rId4" Type="http://schemas.openxmlformats.org/officeDocument/2006/relationships/hyperlink" Target="https://www.dirceuresend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8C14E5-9736-4D0D-8BFD-B3B387458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DC5F1-1D20-4689-953C-D7CFFD843726}"/>
              </a:ext>
            </a:extLst>
          </p:cNvPr>
          <p:cNvSpPr txBox="1"/>
          <p:nvPr/>
        </p:nvSpPr>
        <p:spPr>
          <a:xfrm>
            <a:off x="893686" y="790115"/>
            <a:ext cx="10404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i="0" dirty="0">
                <a:solidFill>
                  <a:schemeClr val="bg1"/>
                </a:solidFill>
                <a:effectLst/>
                <a:latin typeface="Kanit"/>
              </a:rPr>
              <a:t>Da API ao Dashboard - Monitorando o Covid-19 com o Azure</a:t>
            </a:r>
            <a:endParaRPr lang="en-029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57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9">
            <a:extLst>
              <a:ext uri="{FF2B5EF4-FFF2-40B4-BE49-F238E27FC236}">
                <a16:creationId xmlns:a16="http://schemas.microsoft.com/office/drawing/2014/main" id="{841B299B-35A9-4378-A7E6-2CD2B5B5A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6" r="28676"/>
          <a:stretch>
            <a:fillRect/>
          </a:stretch>
        </p:blipFill>
        <p:spPr>
          <a:xfrm>
            <a:off x="8915800" y="1395709"/>
            <a:ext cx="2406188" cy="3172146"/>
          </a:xfrm>
          <a:prstGeom prst="rect">
            <a:avLst/>
          </a:prstGeom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9EC86452-E76F-49AB-9576-237C0FC38ADD}"/>
              </a:ext>
            </a:extLst>
          </p:cNvPr>
          <p:cNvSpPr txBox="1">
            <a:spLocks/>
          </p:cNvSpPr>
          <p:nvPr/>
        </p:nvSpPr>
        <p:spPr>
          <a:xfrm>
            <a:off x="369205" y="130921"/>
            <a:ext cx="6179639" cy="959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Dirceu Resende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C1597C8-F250-4C3D-B183-0B4878C4E31B}"/>
              </a:ext>
            </a:extLst>
          </p:cNvPr>
          <p:cNvSpPr txBox="1">
            <a:spLocks/>
          </p:cNvSpPr>
          <p:nvPr/>
        </p:nvSpPr>
        <p:spPr>
          <a:xfrm>
            <a:off x="460407" y="1072357"/>
            <a:ext cx="6828160" cy="3495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Oficial de Data no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Caribbean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Bank</a:t>
            </a: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Instrutor e Consultor de Power BI no Planilheiros</a:t>
            </a: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Instrutor do </a:t>
            </a:r>
            <a:r>
              <a:rPr lang="pt-BR" sz="1400" b="1" u="sng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cursos.powertuning.com.br</a:t>
            </a:r>
            <a:endParaRPr lang="pt-BR" sz="1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Autor do blog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dirceuresende.com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MVP Data Platform desde 2018</a:t>
            </a: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MCP, MTA, MCSA, MCT e MCSE</a:t>
            </a: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Organizador do PASS Local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SQL Server ES</a:t>
            </a: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Organizador 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Happy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Hour com Dados</a:t>
            </a: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Escritor 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iMasters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Escritor do codigosimples.net</a:t>
            </a: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Hobbies: Videogame, Netflix, Futebol, UFC, Animes, YouTube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A4B2DCD-A08D-44F3-AC39-C67DA186AB24}"/>
              </a:ext>
            </a:extLst>
          </p:cNvPr>
          <p:cNvSpPr/>
          <p:nvPr/>
        </p:nvSpPr>
        <p:spPr>
          <a:xfrm>
            <a:off x="460407" y="4936971"/>
            <a:ext cx="7384868" cy="133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dirceuresende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pt-BR" b="1" dirty="0">
                <a:solidFill>
                  <a:schemeClr val="accent6"/>
                </a:solidFill>
              </a:rPr>
              <a:t> 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                      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Telegram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dirceuresende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Skype: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dirceuresende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                         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LinkedIn: </a:t>
            </a:r>
            <a:r>
              <a:rPr lang="pt-BR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/in/</a:t>
            </a:r>
            <a:r>
              <a:rPr lang="pt-BR" dirty="0" err="1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dirceuresende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pt-BR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3AD42DE-B2A6-44D5-84D8-2BD172EE852F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07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Kanit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Dirceu Resende</dc:creator>
  <cp:lastModifiedBy>Dirceu Resende</cp:lastModifiedBy>
  <cp:revision>1</cp:revision>
  <dcterms:created xsi:type="dcterms:W3CDTF">2020-09-15T19:23:24Z</dcterms:created>
  <dcterms:modified xsi:type="dcterms:W3CDTF">2020-09-15T19:30:08Z</dcterms:modified>
</cp:coreProperties>
</file>