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9813C-7478-440E-BD22-261DAC1D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E0C5D-AD79-4997-BE2B-A64E1775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ABF4D-C10D-4EA9-B665-04C74E76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7CDC1-7264-49AF-941C-11C2A53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C93F4-6421-4FBE-A1D3-4DD9159F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99DE-2220-42B0-ABF3-870383EE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65660C-1211-4C1C-A80A-3C265F79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D4BF0-4DBA-483E-8F55-2DA0A639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59F63-57B9-44AE-8855-D422240C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0697-DB7D-4CB6-93FE-F63648CD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0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EF0E34-1A54-42A7-8F0A-F63586E0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C4308D-BDF7-48C9-B3A6-D4B906C4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7A5EF-5174-4710-8EE3-3B6BFC24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78B1F-17D8-45F4-9DED-8419C25B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6A245-0A34-444E-9CB0-0CC9B094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1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D8D23-64C3-47C8-8977-B24FD2C3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D29FD-C4C4-4A08-8179-41ECC872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514738-B207-482D-98C2-3FAA205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59C9B-F1C4-447C-ACBC-85BA8C7E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47478-66D2-4FB2-8249-928B218E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29AEE-32A0-400B-8039-0153619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71F3D-1D0F-455D-8C66-1CEA27AF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40028-44DE-4EE8-B7D8-4118836A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F98F4-A017-442E-AB84-0FE7F325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8C88F-23FD-41A3-BEFF-91258015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1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B1016-2F10-4B82-A4FF-36C3287D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810D2-6426-4406-A59F-AAED61DE4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59A02C-1BB2-4955-8B66-FC2E4D6B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2D863-ACF1-4E64-81F7-C176B8E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C3DF1E-55B9-4FB7-849F-3E0CFE5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69F112-343F-4331-9F27-29E27D2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A0F0-D1E9-4AA3-B63C-6229071B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3399EE-F19E-42D0-933D-9477A2AB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1C6986-0555-48EE-96A9-E36C55F2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669AF8-0AF9-4545-9693-64B5A7289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CE1FB2-B1CC-4AB9-ABA5-D4972DA49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955CA3-589E-4D9C-B7D4-E8991859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E71C13-D3C6-44D0-91D3-122C9A13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59BF9A-0F62-4BB7-8098-878F6276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5A55-E696-481C-8AFF-C37DC33D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3A7ED1-37B0-44FB-9C94-BF2403C5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F09B82-8766-45C2-8828-1B8DE8B9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1290C-A4BE-4A33-8AF3-4160209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A1D2B9-6112-4852-93BD-9EE449B4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6148A5-0B62-4609-B3C8-F260FF5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4B784-443B-4FC4-87B4-4E8056B3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A0DC-465B-4995-BD01-A6ACDFBF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32CF0-1DF7-4BFE-861E-2F069F49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B9B8-4A82-4FD3-B682-4FF7E494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C49833-E6CB-41AE-8CFD-EFE4D199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B88F9-BADF-4CA0-915A-ECCC194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E6DAD1-B139-4BFF-A7C3-BD506FD2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6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18BE6-D6A2-445E-AA37-C9C933B0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ECA930-510B-41C3-B08D-E0C74CAC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2AD8B-E29D-4C9B-A290-BC8AB002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E3D391-8FC5-47AB-8BBF-2DB097D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4BF7D-2754-41B7-BF3B-27B9F97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B8851-BE4E-42AB-96AC-FCD0BEA6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8A225-34C9-4FE5-BFC5-85DE5428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212EC-18A4-4EC6-8713-0C7F5217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8A53A-BC1C-4BB1-836E-1AE695D65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E371-060D-49F4-A219-1A025C2AA413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03838-E182-400D-9259-1239D830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54916-0EAD-4830-BA28-94C4DABE5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1DEC-BCF2-4F1B-88FC-7C66ED265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4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AB56088B-F006-47D3-BE45-8E95C419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25" y="403786"/>
            <a:ext cx="7072231" cy="850268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dirty="0">
                <a:solidFill>
                  <a:srgbClr val="1567B8"/>
                </a:solidFill>
              </a:rPr>
              <a:t>SELECT @@VERSION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19597F-E98B-40EC-B7DF-E886F36F0C68}"/>
              </a:ext>
            </a:extLst>
          </p:cNvPr>
          <p:cNvSpPr txBox="1"/>
          <p:nvPr/>
        </p:nvSpPr>
        <p:spPr>
          <a:xfrm>
            <a:off x="352578" y="1182800"/>
            <a:ext cx="115665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Paixão por programação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Formação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Experiência profissional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SQL Server 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Certificações</a:t>
            </a:r>
          </a:p>
        </p:txBody>
      </p:sp>
      <p:grpSp>
        <p:nvGrpSpPr>
          <p:cNvPr id="11" name="Grupo 13">
            <a:extLst>
              <a:ext uri="{FF2B5EF4-FFF2-40B4-BE49-F238E27FC236}">
                <a16:creationId xmlns:a16="http://schemas.microsoft.com/office/drawing/2014/main" id="{D2301627-A2C7-49BF-9B03-04DA62DF52DA}"/>
              </a:ext>
            </a:extLst>
          </p:cNvPr>
          <p:cNvGrpSpPr/>
          <p:nvPr/>
        </p:nvGrpSpPr>
        <p:grpSpPr>
          <a:xfrm>
            <a:off x="8306238" y="3112888"/>
            <a:ext cx="2615379" cy="609600"/>
            <a:chOff x="6791120" y="2965508"/>
            <a:chExt cx="2615379" cy="609600"/>
          </a:xfrm>
        </p:grpSpPr>
        <p:pic>
          <p:nvPicPr>
            <p:cNvPr id="12" name="Picture 4" descr="account, bird, logo, short messages, tweets, twitter, website icon">
              <a:extLst>
                <a:ext uri="{FF2B5EF4-FFF2-40B4-BE49-F238E27FC236}">
                  <a16:creationId xmlns:a16="http://schemas.microsoft.com/office/drawing/2014/main" id="{26627EC6-AEC9-4858-8D8D-8E550B3A7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120" y="296550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4A40806-E111-48D7-B5BE-12116EE7E680}"/>
                </a:ext>
              </a:extLst>
            </p:cNvPr>
            <p:cNvSpPr txBox="1"/>
            <p:nvPr/>
          </p:nvSpPr>
          <p:spPr>
            <a:xfrm>
              <a:off x="7366659" y="3070253"/>
              <a:ext cx="2039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@</a:t>
              </a:r>
              <a:r>
                <a:rPr lang="pt-BR" sz="2000" dirty="0" err="1"/>
                <a:t>dirceuresende</a:t>
              </a:r>
              <a:endParaRPr lang="pt-BR" sz="2000" dirty="0"/>
            </a:p>
          </p:txBody>
        </p:sp>
      </p:grpSp>
      <p:grpSp>
        <p:nvGrpSpPr>
          <p:cNvPr id="14" name="Grupo 15">
            <a:extLst>
              <a:ext uri="{FF2B5EF4-FFF2-40B4-BE49-F238E27FC236}">
                <a16:creationId xmlns:a16="http://schemas.microsoft.com/office/drawing/2014/main" id="{874622D5-ADB9-4DAD-949E-520A7DC2E32C}"/>
              </a:ext>
            </a:extLst>
          </p:cNvPr>
          <p:cNvGrpSpPr/>
          <p:nvPr/>
        </p:nvGrpSpPr>
        <p:grpSpPr>
          <a:xfrm>
            <a:off x="8306238" y="3867790"/>
            <a:ext cx="2734645" cy="609600"/>
            <a:chOff x="6802995" y="3770415"/>
            <a:chExt cx="2734645" cy="609600"/>
          </a:xfrm>
        </p:grpSpPr>
        <p:pic>
          <p:nvPicPr>
            <p:cNvPr id="15" name="Picture 6" descr="account, facebook, friends, logo, media, profile, social icon">
              <a:extLst>
                <a:ext uri="{FF2B5EF4-FFF2-40B4-BE49-F238E27FC236}">
                  <a16:creationId xmlns:a16="http://schemas.microsoft.com/office/drawing/2014/main" id="{D4C200B2-8FF8-42FB-9F70-F5BC0E0A1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995" y="377041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C8270D6-B580-401C-9239-6284B009B018}"/>
                </a:ext>
              </a:extLst>
            </p:cNvPr>
            <p:cNvSpPr txBox="1"/>
            <p:nvPr/>
          </p:nvSpPr>
          <p:spPr>
            <a:xfrm>
              <a:off x="7436346" y="3890549"/>
              <a:ext cx="210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17" name="Grupo 17">
            <a:extLst>
              <a:ext uri="{FF2B5EF4-FFF2-40B4-BE49-F238E27FC236}">
                <a16:creationId xmlns:a16="http://schemas.microsoft.com/office/drawing/2014/main" id="{56703203-CE12-4125-A61C-2A3DECF2BB73}"/>
              </a:ext>
            </a:extLst>
          </p:cNvPr>
          <p:cNvGrpSpPr/>
          <p:nvPr/>
        </p:nvGrpSpPr>
        <p:grpSpPr>
          <a:xfrm>
            <a:off x="8306238" y="2357986"/>
            <a:ext cx="2441576" cy="609600"/>
            <a:chOff x="6826745" y="4674960"/>
            <a:chExt cx="2441576" cy="609600"/>
          </a:xfrm>
        </p:grpSpPr>
        <p:pic>
          <p:nvPicPr>
            <p:cNvPr id="18" name="Picture 8" descr="github, social icon">
              <a:extLst>
                <a:ext uri="{FF2B5EF4-FFF2-40B4-BE49-F238E27FC236}">
                  <a16:creationId xmlns:a16="http://schemas.microsoft.com/office/drawing/2014/main" id="{A1E71F2C-B6F8-4B19-95DA-FA8B476B4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745" y="467496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C8DFEA8-885D-42E2-946E-ADA1C7DABE72}"/>
                </a:ext>
              </a:extLst>
            </p:cNvPr>
            <p:cNvSpPr txBox="1"/>
            <p:nvPr/>
          </p:nvSpPr>
          <p:spPr>
            <a:xfrm>
              <a:off x="7436345" y="4795094"/>
              <a:ext cx="183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@</a:t>
              </a:r>
              <a:r>
                <a:rPr lang="pt-BR" dirty="0" err="1"/>
                <a:t>dirceuresende</a:t>
              </a:r>
              <a:endParaRPr lang="pt-BR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3D80266-3F41-4549-9A91-6F89692A72D8}"/>
              </a:ext>
            </a:extLst>
          </p:cNvPr>
          <p:cNvGrpSpPr/>
          <p:nvPr/>
        </p:nvGrpSpPr>
        <p:grpSpPr>
          <a:xfrm>
            <a:off x="8306238" y="1603084"/>
            <a:ext cx="3482278" cy="609600"/>
            <a:chOff x="6730546" y="1658628"/>
            <a:chExt cx="3482278" cy="609600"/>
          </a:xfrm>
        </p:grpSpPr>
        <p:pic>
          <p:nvPicPr>
            <p:cNvPr id="21" name="Picture 10" descr="email icon">
              <a:extLst>
                <a:ext uri="{FF2B5EF4-FFF2-40B4-BE49-F238E27FC236}">
                  <a16:creationId xmlns:a16="http://schemas.microsoft.com/office/drawing/2014/main" id="{7FE246A9-A9C0-493C-901E-FD0CD340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546" y="165862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FBB2710-4BDE-4A61-9631-C466B4011FBC}"/>
                </a:ext>
              </a:extLst>
            </p:cNvPr>
            <p:cNvSpPr txBox="1"/>
            <p:nvPr/>
          </p:nvSpPr>
          <p:spPr>
            <a:xfrm>
              <a:off x="7412595" y="1778762"/>
              <a:ext cx="280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dirceu@dirceuresende.com</a:t>
              </a:r>
            </a:p>
          </p:txBody>
        </p:sp>
      </p:grpSp>
      <p:grpSp>
        <p:nvGrpSpPr>
          <p:cNvPr id="26" name="Grupo 23">
            <a:extLst>
              <a:ext uri="{FF2B5EF4-FFF2-40B4-BE49-F238E27FC236}">
                <a16:creationId xmlns:a16="http://schemas.microsoft.com/office/drawing/2014/main" id="{85437696-17D4-46FD-8C3D-1571AF9D4D5C}"/>
              </a:ext>
            </a:extLst>
          </p:cNvPr>
          <p:cNvGrpSpPr/>
          <p:nvPr/>
        </p:nvGrpSpPr>
        <p:grpSpPr>
          <a:xfrm>
            <a:off x="8306238" y="848182"/>
            <a:ext cx="3243048" cy="609600"/>
            <a:chOff x="6782007" y="3394188"/>
            <a:chExt cx="3243048" cy="609600"/>
          </a:xfrm>
        </p:grpSpPr>
        <p:pic>
          <p:nvPicPr>
            <p:cNvPr id="27" name="Picture 2" descr="logo, website, wordpress icon">
              <a:extLst>
                <a:ext uri="{FF2B5EF4-FFF2-40B4-BE49-F238E27FC236}">
                  <a16:creationId xmlns:a16="http://schemas.microsoft.com/office/drawing/2014/main" id="{FC417ED3-D6E5-4703-82B9-232EB1817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07" y="33941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D1CEE3-6C17-4616-A185-BD0883DB1359}"/>
                </a:ext>
              </a:extLst>
            </p:cNvPr>
            <p:cNvSpPr txBox="1"/>
            <p:nvPr/>
          </p:nvSpPr>
          <p:spPr>
            <a:xfrm>
              <a:off x="7436345" y="3514322"/>
              <a:ext cx="258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dirceuresende.com/blog</a:t>
              </a:r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E200C415-4C13-41EE-8B5A-57155CF12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773" y="4439974"/>
            <a:ext cx="921600" cy="94435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96848DD-19E4-4471-852C-A009092FD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3284" y="4439974"/>
            <a:ext cx="921600" cy="95095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9C43F51-0203-47F6-88B1-7E86B616D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8795" y="4439974"/>
            <a:ext cx="921600" cy="9102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975CD9F-94D7-49EA-A08F-4DB7C4CA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4306" y="4439974"/>
            <a:ext cx="921600" cy="91580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8E66DB-9D56-4AF0-BDF0-4E4674B23C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9817" y="4439974"/>
            <a:ext cx="921600" cy="9216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A2505166-2295-4E64-843C-FCD9B7D941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5328" y="4439974"/>
            <a:ext cx="921600" cy="910009"/>
          </a:xfrm>
          <a:prstGeom prst="rect">
            <a:avLst/>
          </a:prstGeom>
        </p:spPr>
      </p:pic>
      <p:pic>
        <p:nvPicPr>
          <p:cNvPr id="1026" name="Picture 2" descr="https://www.dirceuresende.com/wp-content/uploads/2018/07/Microsoft-MVP.png">
            <a:extLst>
              <a:ext uri="{FF2B5EF4-FFF2-40B4-BE49-F238E27FC236}">
                <a16:creationId xmlns:a16="http://schemas.microsoft.com/office/drawing/2014/main" id="{9618C98C-5D5D-4D76-8C15-DEF3BF18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38" y="4655444"/>
            <a:ext cx="1954551" cy="7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irceuresende.com/wp-content/uploads/2018/06/Dirceu-Resende-MCSA-SQL-Server-2012-2014-150x150.png">
            <a:extLst>
              <a:ext uri="{FF2B5EF4-FFF2-40B4-BE49-F238E27FC236}">
                <a16:creationId xmlns:a16="http://schemas.microsoft.com/office/drawing/2014/main" id="{2EA8451A-7AF7-4B83-85AC-3F77EDEF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39" y="4439974"/>
            <a:ext cx="921600" cy="9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52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SELECT @@VERSION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@@VERSION</dc:title>
  <dc:creator>Dirceu Resende</dc:creator>
  <cp:lastModifiedBy>Dirceu Resende</cp:lastModifiedBy>
  <cp:revision>1</cp:revision>
  <dcterms:created xsi:type="dcterms:W3CDTF">2018-08-10T21:22:43Z</dcterms:created>
  <dcterms:modified xsi:type="dcterms:W3CDTF">2018-08-10T21:24:54Z</dcterms:modified>
</cp:coreProperties>
</file>