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58" r:id="rId3"/>
    <p:sldId id="308" r:id="rId4"/>
    <p:sldId id="260" r:id="rId5"/>
    <p:sldId id="307" r:id="rId6"/>
    <p:sldId id="30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EB2"/>
    <a:srgbClr val="EFFAFF"/>
    <a:srgbClr val="83C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80" d="100"/>
          <a:sy n="80" d="100"/>
        </p:scale>
        <p:origin x="-89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56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4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00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9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90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1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C8E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676297" y="-23160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83C3F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4808673" y="3302887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FFA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1672931" y="1309973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17" y="5672325"/>
            <a:ext cx="4303785" cy="1146050"/>
          </a:xfrm>
          <a:prstGeom prst="rect">
            <a:avLst/>
          </a:prstGeom>
        </p:spPr>
      </p:pic>
      <p:pic>
        <p:nvPicPr>
          <p:cNvPr id="11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828697" y="-21636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Título da Palestra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 smtClean="0"/>
              <a:t>Nome do Palestrante</a:t>
            </a:r>
            <a:endParaRPr lang="pt-BR" sz="3600" dirty="0" smtClean="0"/>
          </a:p>
          <a:p>
            <a:r>
              <a:rPr lang="pt-BR" sz="2000" dirty="0" smtClean="0"/>
              <a:t>Títulos / Certificações</a:t>
            </a:r>
            <a:endParaRPr lang="pt-BR" sz="2000" dirty="0" smtClean="0"/>
          </a:p>
          <a:p>
            <a:r>
              <a:rPr lang="pt-BR" sz="2000" dirty="0" smtClean="0"/>
              <a:t>Website Pessoal / Blog</a:t>
            </a:r>
            <a:endParaRPr lang="pt-BR" sz="20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E7F36B1-4BE4-48E7-A3F3-3E9D7FF575BD}"/>
              </a:ext>
            </a:extLst>
          </p:cNvPr>
          <p:cNvSpPr txBox="1"/>
          <p:nvPr/>
        </p:nvSpPr>
        <p:spPr>
          <a:xfrm>
            <a:off x="233823" y="334983"/>
            <a:ext cx="1187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2º Encontro do Grupo SQL Server ES</a:t>
            </a:r>
          </a:p>
        </p:txBody>
      </p:sp>
    </p:spTree>
    <p:extLst>
      <p:ext uri="{BB962C8B-B14F-4D97-AF65-F5344CB8AC3E}">
        <p14:creationId xmlns:p14="http://schemas.microsoft.com/office/powerpoint/2010/main" val="41048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 smtClean="0"/>
              <a:t>Patrocinadores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pic>
        <p:nvPicPr>
          <p:cNvPr id="1026" name="Picture 2" descr="Image result for mindwork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68" y="1729104"/>
            <a:ext cx="2373869" cy="14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x4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96" y="1894846"/>
            <a:ext cx="3846409" cy="11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lesiano vitóri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15" y="3752012"/>
            <a:ext cx="3660571" cy="20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823239" y="4670512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APOIO: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0652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Agenda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Apresentação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Tema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Tema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Tema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387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 smtClean="0"/>
              <a:t>Título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Texto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658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 smtClean="0"/>
              <a:t>Próximos Encontros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24/06 - SQL </a:t>
            </a:r>
            <a:r>
              <a:rPr lang="pt-BR" sz="3600" dirty="0" err="1"/>
              <a:t>Saturday</a:t>
            </a:r>
            <a:r>
              <a:rPr lang="pt-BR" sz="3600" dirty="0"/>
              <a:t> Caxias do 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05/08 - 3º Encontro do SQL Server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19/08 - SQL </a:t>
            </a:r>
            <a:r>
              <a:rPr lang="pt-BR" sz="3600" dirty="0" err="1"/>
              <a:t>Saturday</a:t>
            </a:r>
            <a:r>
              <a:rPr lang="pt-BR" sz="3600" dirty="0"/>
              <a:t> </a:t>
            </a:r>
            <a:r>
              <a:rPr lang="pt-BR" sz="3600" dirty="0" err="1"/>
              <a:t>Brasílila</a:t>
            </a: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23/09 - 4º Encontro do SQL Server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30/09 - SQL </a:t>
            </a:r>
            <a:r>
              <a:rPr lang="pt-BR" sz="3600" dirty="0" err="1"/>
              <a:t>Saturday</a:t>
            </a:r>
            <a:r>
              <a:rPr lang="pt-BR" sz="3600" dirty="0"/>
              <a:t>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21/10 - SQL </a:t>
            </a:r>
            <a:r>
              <a:rPr lang="pt-BR" sz="3600" dirty="0" err="1"/>
              <a:t>Saturday</a:t>
            </a:r>
            <a:r>
              <a:rPr lang="pt-BR" sz="3600" dirty="0"/>
              <a:t> Rio de Janeiro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18/11 - SQL </a:t>
            </a:r>
            <a:r>
              <a:rPr lang="pt-BR" sz="3600" dirty="0" err="1"/>
              <a:t>Saturday</a:t>
            </a:r>
            <a:r>
              <a:rPr lang="pt-BR" sz="3600" dirty="0"/>
              <a:t> Salvador</a:t>
            </a:r>
          </a:p>
        </p:txBody>
      </p:sp>
    </p:spTree>
    <p:extLst>
      <p:ext uri="{BB962C8B-B14F-4D97-AF65-F5344CB8AC3E}">
        <p14:creationId xmlns:p14="http://schemas.microsoft.com/office/powerpoint/2010/main" val="7100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Título da Palestra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 smtClean="0"/>
              <a:t>Nome do Palestrante</a:t>
            </a:r>
            <a:endParaRPr lang="pt-BR" sz="3600" dirty="0" smtClean="0"/>
          </a:p>
          <a:p>
            <a:r>
              <a:rPr lang="pt-BR" sz="2000" dirty="0" smtClean="0"/>
              <a:t>Títulos / Certificações</a:t>
            </a:r>
            <a:endParaRPr lang="pt-BR" sz="2000" dirty="0" smtClean="0"/>
          </a:p>
          <a:p>
            <a:r>
              <a:rPr lang="pt-BR" sz="2000" dirty="0" smtClean="0"/>
              <a:t>Website Pessoal / Blog</a:t>
            </a:r>
            <a:endParaRPr lang="pt-BR" sz="20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E7F36B1-4BE4-48E7-A3F3-3E9D7FF575BD}"/>
              </a:ext>
            </a:extLst>
          </p:cNvPr>
          <p:cNvSpPr txBox="1"/>
          <p:nvPr/>
        </p:nvSpPr>
        <p:spPr>
          <a:xfrm>
            <a:off x="233823" y="334983"/>
            <a:ext cx="1187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2º Encontro do Grupo SQL Server ES</a:t>
            </a:r>
          </a:p>
        </p:txBody>
      </p:sp>
    </p:spTree>
    <p:extLst>
      <p:ext uri="{BB962C8B-B14F-4D97-AF65-F5344CB8AC3E}">
        <p14:creationId xmlns:p14="http://schemas.microsoft.com/office/powerpoint/2010/main" val="8094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101</Words>
  <Application>Microsoft Office PowerPoint</Application>
  <PresentationFormat>Personalizar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Título da Palestra</vt:lpstr>
      <vt:lpstr>Patrocinadores</vt:lpstr>
      <vt:lpstr>Agenda</vt:lpstr>
      <vt:lpstr>Título</vt:lpstr>
      <vt:lpstr>Próximos Encontros</vt:lpstr>
      <vt:lpstr>Título da Palestra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Escrevendo queries rápidas no SQL Server</dc:title>
  <dc:creator>Dirceu Resende</dc:creator>
  <cp:lastModifiedBy>Dirceu Moraes Resende Filho</cp:lastModifiedBy>
  <cp:revision>55</cp:revision>
  <dcterms:created xsi:type="dcterms:W3CDTF">2017-06-07T22:25:33Z</dcterms:created>
  <dcterms:modified xsi:type="dcterms:W3CDTF">2017-06-09T14:50:52Z</dcterms:modified>
</cp:coreProperties>
</file>