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1C636-5776-4387-998E-FEFC347B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3098B-09C5-4176-8AA3-3E219D481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0A3CA-BBBF-40E0-B5B7-206527B8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92497-ED5C-4CF9-B1B5-B3AABA0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8AB7D-2311-4272-A4C7-2B079D40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42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6A628-AA9F-4F71-812D-E415CD5B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C6C29F-B301-417B-9507-125F2C3BE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FE7C1-656B-48BB-8DC0-F0B25F12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E64AFB-14C4-401B-8122-F70E4EB0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EE867-3371-44C2-99CF-4080B48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86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449998-5B22-45AD-89A9-473BBAC2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A8D36E-83DB-491D-AB61-D23D4028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EB171-0281-4CF9-A97C-E6DACFEA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94867-437A-455C-9FE4-8C17E99D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4E239-C609-4FA2-9954-A101ADF6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6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0B7A8-F85F-40E3-A369-CAA36772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AC287-1B02-4DA7-939B-3D537F5F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00039-0846-4E13-BDA9-6D810645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9CD59-23D6-4FA0-B0B8-38832184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226361-B01A-4756-A163-667E0FC1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5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3E678-00E5-4054-8D9E-76C906BA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602F1-9740-43E4-8687-34AD09744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FD70BD-193D-4A9E-9556-CF24D3F1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257A36-5E21-4BFF-85F0-DD2E912E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F1B55-C3CF-4C6E-85A8-DC1AB3DD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49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EDFA6-F6FD-4C59-AC7D-01D4EC31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E917E-DD0C-4F65-8D07-E316A9316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3A5866-DB53-4D68-8D14-61302BF2B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C7026F-2C31-4EEB-82F7-4374BE44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A74046-8E08-4B0A-869F-25D7864E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01E5D5-CA4D-4F12-8847-7E2E942E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0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8BD3-69FF-4698-87FA-A4088BCF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49BC05-798D-436F-8052-38302CA7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AF98BE-1D18-4175-9FA6-32FDB293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BC5A3F-B16F-494D-AF59-6C210AC12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AB7808-78A2-43AF-81DC-B9A2EE381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3B1F76-A19D-4C73-9838-9F07065A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168286-24A3-4E67-99AE-A1A308B3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6A634C-D7AC-4970-8CF3-F4D35211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14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55279-4CD8-4A82-B45B-B41DDAAE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19BB9B-73E5-4176-B70E-651AC254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B1F40E-F136-4E59-A5F2-75506F86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32158A-9DC6-46BC-BD5B-CC54FEF0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0E1306-C2AD-4A36-89A4-0D4A4E19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2E85BD-DFB8-4186-B1CA-895119E5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8714BD-5C3D-43AF-A3F2-A7573AFC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76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1F740-50DF-463D-9DE2-BE74E3F5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3010E-25D8-4075-9D82-02FDC406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02BA37-7787-424E-A087-F2BB29D3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ED6C6-1C44-426B-855D-71382DAB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2C651E-FB97-419D-A841-4250C27C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CFF25C-8637-4CDE-B6C0-AC41E64B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15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8EE08-8B4F-487F-A50B-12B42CC6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B9ECCB-5826-4F2B-B2B9-B25C94DC1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7CAFCF-6988-419D-B562-443EE7CFE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DF996-4F81-4A43-8155-60EB6995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F7CB33-C2D4-477C-BC68-68EBD9A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49EE25-9067-4071-B30F-26410900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66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C1624B-6264-40DA-B418-8420FCD0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010ADD-E3F0-4AA7-BBC2-84732CF0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3F45D-B768-4E65-9764-A16713E5C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3841-63C6-4AC0-B1ED-29EE4C90B547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00C97-1BD4-4017-897D-29DEC2C48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A05EDF-CAC7-4097-B8B6-F9728A8E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6C56-DD08-444A-9CCC-A6E82F073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2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ED8E5A-EEAB-4D4B-A988-BE0BA3B40130}"/>
              </a:ext>
            </a:extLst>
          </p:cNvPr>
          <p:cNvSpPr txBox="1"/>
          <p:nvPr/>
        </p:nvSpPr>
        <p:spPr>
          <a:xfrm>
            <a:off x="308570" y="3185008"/>
            <a:ext cx="11243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Power BI Service vs Power BI Report Server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7F5094-1163-49B1-A84C-43E8FAA31694}"/>
              </a:ext>
            </a:extLst>
          </p:cNvPr>
          <p:cNvSpPr txBox="1"/>
          <p:nvPr/>
        </p:nvSpPr>
        <p:spPr>
          <a:xfrm>
            <a:off x="0" y="6249300"/>
            <a:ext cx="12192000" cy="6087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2" name="Picture 8" descr="Resultado de imagem para microsoft logo">
            <a:extLst>
              <a:ext uri="{FF2B5EF4-FFF2-40B4-BE49-F238E27FC236}">
                <a16:creationId xmlns:a16="http://schemas.microsoft.com/office/drawing/2014/main" id="{881FD32A-2532-48F9-9668-32E0CB09C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440"/>
            <a:ext cx="1386393" cy="5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power bi">
            <a:extLst>
              <a:ext uri="{FF2B5EF4-FFF2-40B4-BE49-F238E27FC236}">
                <a16:creationId xmlns:a16="http://schemas.microsoft.com/office/drawing/2014/main" id="{4F1CF2E8-4D9F-4B6C-861F-07C70E965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16" y="544083"/>
            <a:ext cx="3943926" cy="221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power bi logo">
            <a:extLst>
              <a:ext uri="{FF2B5EF4-FFF2-40B4-BE49-F238E27FC236}">
                <a16:creationId xmlns:a16="http://schemas.microsoft.com/office/drawing/2014/main" id="{A2599FEB-D95A-461C-BA06-D3205F743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5" t="38935" r="23565" b="40250"/>
          <a:stretch/>
        </p:blipFill>
        <p:spPr bwMode="auto">
          <a:xfrm>
            <a:off x="3902364" y="1410856"/>
            <a:ext cx="4387272" cy="10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2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ED8E5A-EEAB-4D4B-A988-BE0BA3B40130}"/>
              </a:ext>
            </a:extLst>
          </p:cNvPr>
          <p:cNvSpPr txBox="1"/>
          <p:nvPr/>
        </p:nvSpPr>
        <p:spPr>
          <a:xfrm>
            <a:off x="334313" y="1173273"/>
            <a:ext cx="112433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b="1" dirty="0"/>
              <a:t>O que é o Power BI 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b="1" dirty="0"/>
              <a:t>O que é o Power BI Report Server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b="1" dirty="0"/>
              <a:t>Licenciamento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b="1" dirty="0"/>
              <a:t>Recursos Exclusivos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3200" b="1" dirty="0"/>
              <a:t>Quando utilizar cada 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7F5094-1163-49B1-A84C-43E8FAA31694}"/>
              </a:ext>
            </a:extLst>
          </p:cNvPr>
          <p:cNvSpPr txBox="1"/>
          <p:nvPr/>
        </p:nvSpPr>
        <p:spPr>
          <a:xfrm>
            <a:off x="0" y="4115"/>
            <a:ext cx="12192000" cy="6087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  AGENDA</a:t>
            </a:r>
          </a:p>
        </p:txBody>
      </p:sp>
    </p:spTree>
    <p:extLst>
      <p:ext uri="{BB962C8B-B14F-4D97-AF65-F5344CB8AC3E}">
        <p14:creationId xmlns:p14="http://schemas.microsoft.com/office/powerpoint/2010/main" val="157252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2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57F5094-1163-49B1-A84C-43E8FAA31694}"/>
              </a:ext>
            </a:extLst>
          </p:cNvPr>
          <p:cNvSpPr txBox="1"/>
          <p:nvPr/>
        </p:nvSpPr>
        <p:spPr>
          <a:xfrm>
            <a:off x="0" y="4115"/>
            <a:ext cx="12192000" cy="6087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  O QUE É O POWER BI SERVICE</a:t>
            </a:r>
          </a:p>
        </p:txBody>
      </p:sp>
      <p:pic>
        <p:nvPicPr>
          <p:cNvPr id="1026" name="Picture 2" descr="Resultado de imagem para power bi">
            <a:extLst>
              <a:ext uri="{FF2B5EF4-FFF2-40B4-BE49-F238E27FC236}">
                <a16:creationId xmlns:a16="http://schemas.microsoft.com/office/drawing/2014/main" id="{F86C4CB8-3DAE-4426-B123-0F66B4CA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6" y="914400"/>
            <a:ext cx="9893810" cy="55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0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2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57F5094-1163-49B1-A84C-43E8FAA31694}"/>
              </a:ext>
            </a:extLst>
          </p:cNvPr>
          <p:cNvSpPr txBox="1"/>
          <p:nvPr/>
        </p:nvSpPr>
        <p:spPr>
          <a:xfrm>
            <a:off x="0" y="4115"/>
            <a:ext cx="12192000" cy="6087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  O QUE É O POWER BI REPORT SERVER</a:t>
            </a:r>
          </a:p>
        </p:txBody>
      </p:sp>
      <p:pic>
        <p:nvPicPr>
          <p:cNvPr id="2050" name="Picture 2" descr="Resultado de imagem para power bi report server">
            <a:extLst>
              <a:ext uri="{FF2B5EF4-FFF2-40B4-BE49-F238E27FC236}">
                <a16:creationId xmlns:a16="http://schemas.microsoft.com/office/drawing/2014/main" id="{30705C31-31C6-4E66-AD50-E7E26E80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441"/>
            <a:ext cx="8284029" cy="55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ower bi report server">
            <a:extLst>
              <a:ext uri="{FF2B5EF4-FFF2-40B4-BE49-F238E27FC236}">
                <a16:creationId xmlns:a16="http://schemas.microsoft.com/office/drawing/2014/main" id="{2BC1C532-BAFD-46D9-B11B-D5596E58E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929191"/>
            <a:ext cx="6753225" cy="492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06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2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57F5094-1163-49B1-A84C-43E8FAA31694}"/>
              </a:ext>
            </a:extLst>
          </p:cNvPr>
          <p:cNvSpPr txBox="1"/>
          <p:nvPr/>
        </p:nvSpPr>
        <p:spPr>
          <a:xfrm>
            <a:off x="0" y="4115"/>
            <a:ext cx="12192000" cy="6087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LICENCIAMENTO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31D52C-CA96-4C94-BCE6-251561192E98}"/>
              </a:ext>
            </a:extLst>
          </p:cNvPr>
          <p:cNvSpPr txBox="1"/>
          <p:nvPr/>
        </p:nvSpPr>
        <p:spPr>
          <a:xfrm>
            <a:off x="195943" y="923731"/>
            <a:ext cx="5467739" cy="337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Power BI Service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Free</a:t>
            </a:r>
            <a:endParaRPr lang="pt-B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Premium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Embedded</a:t>
            </a: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9D8B17-6790-4A2A-B3A3-B4AB6D004269}"/>
              </a:ext>
            </a:extLst>
          </p:cNvPr>
          <p:cNvSpPr txBox="1"/>
          <p:nvPr/>
        </p:nvSpPr>
        <p:spPr>
          <a:xfrm>
            <a:off x="6096000" y="923731"/>
            <a:ext cx="5467739" cy="189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Power BI Report Server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Power BI Premium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SQL Server Enterprise + SA</a:t>
            </a:r>
            <a:endParaRPr lang="pt-BR" sz="2000" dirty="0"/>
          </a:p>
        </p:txBody>
      </p:sp>
      <p:pic>
        <p:nvPicPr>
          <p:cNvPr id="1026" name="Picture 2" descr="Resultado de imagem para imagem dinheiro">
            <a:extLst>
              <a:ext uri="{FF2B5EF4-FFF2-40B4-BE49-F238E27FC236}">
                <a16:creationId xmlns:a16="http://schemas.microsoft.com/office/drawing/2014/main" id="{633DA5E3-5FB9-406C-B5C7-45112D50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9" y="4507497"/>
            <a:ext cx="2683233" cy="18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geracaodevalor.com/wp-content/uploads/2017/07/8-dinheiro-felicidade.jpg">
            <a:extLst>
              <a:ext uri="{FF2B5EF4-FFF2-40B4-BE49-F238E27FC236}">
                <a16:creationId xmlns:a16="http://schemas.microsoft.com/office/drawing/2014/main" id="{847D2C92-B46C-4337-80BE-C9F04005C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31769"/>
            <a:ext cx="4857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3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2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57F5094-1163-49B1-A84C-43E8FAA31694}"/>
              </a:ext>
            </a:extLst>
          </p:cNvPr>
          <p:cNvSpPr txBox="1"/>
          <p:nvPr/>
        </p:nvSpPr>
        <p:spPr>
          <a:xfrm>
            <a:off x="0" y="4115"/>
            <a:ext cx="12192000" cy="6087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RECURSOS EXCLUSIVOS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31D52C-CA96-4C94-BCE6-251561192E98}"/>
              </a:ext>
            </a:extLst>
          </p:cNvPr>
          <p:cNvSpPr txBox="1"/>
          <p:nvPr/>
        </p:nvSpPr>
        <p:spPr>
          <a:xfrm>
            <a:off x="195943" y="923731"/>
            <a:ext cx="5686697" cy="5590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Power BI Service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“</a:t>
            </a:r>
            <a:r>
              <a:rPr lang="pt-BR" sz="2400" dirty="0" err="1"/>
              <a:t>Ask</a:t>
            </a:r>
            <a:r>
              <a:rPr lang="pt-BR" sz="2400" dirty="0"/>
              <a:t> me a </a:t>
            </a:r>
            <a:r>
              <a:rPr lang="pt-BR" sz="2400" dirty="0" err="1"/>
              <a:t>question</a:t>
            </a:r>
            <a:r>
              <a:rPr lang="pt-BR" sz="2400" dirty="0"/>
              <a:t>”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Atualizações mensais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Relatórios </a:t>
            </a:r>
            <a:r>
              <a:rPr lang="pt-BR" sz="2400" dirty="0" err="1"/>
              <a:t>embedded</a:t>
            </a:r>
            <a:endParaRPr lang="pt-B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Dashboards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PowerApps</a:t>
            </a:r>
            <a:endParaRPr lang="pt-B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Integração com serviços do Azure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Envio de alertas baseado em indicadores</a:t>
            </a: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9D8B17-6790-4A2A-B3A3-B4AB6D004269}"/>
              </a:ext>
            </a:extLst>
          </p:cNvPr>
          <p:cNvSpPr txBox="1"/>
          <p:nvPr/>
        </p:nvSpPr>
        <p:spPr>
          <a:xfrm>
            <a:off x="6096000" y="923731"/>
            <a:ext cx="5467739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Power BI Report Server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Integração nativa com AD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Visualizar relatórios do RS*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Atualização de dados personalizada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Envio automático de relatórios (RS)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150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2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57F5094-1163-49B1-A84C-43E8FAA31694}"/>
              </a:ext>
            </a:extLst>
          </p:cNvPr>
          <p:cNvSpPr txBox="1"/>
          <p:nvPr/>
        </p:nvSpPr>
        <p:spPr>
          <a:xfrm>
            <a:off x="0" y="4115"/>
            <a:ext cx="12192000" cy="6087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QUANDO UTILIZAR CADA UM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31D52C-CA96-4C94-BCE6-251561192E98}"/>
              </a:ext>
            </a:extLst>
          </p:cNvPr>
          <p:cNvSpPr txBox="1"/>
          <p:nvPr/>
        </p:nvSpPr>
        <p:spPr>
          <a:xfrm>
            <a:off x="195943" y="923731"/>
            <a:ext cx="6052457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Power BI Service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Empresa não tem SQL Server e PBI Premium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Infraestrutura em cloud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Necessidade de utilizar </a:t>
            </a:r>
            <a:r>
              <a:rPr lang="pt-BR" sz="2400" dirty="0" err="1"/>
              <a:t>PowerApps</a:t>
            </a:r>
            <a:endParaRPr lang="pt-B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Embutir relatórios em aplicações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Área de negócio independente da TI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9D8B17-6790-4A2A-B3A3-B4AB6D004269}"/>
              </a:ext>
            </a:extLst>
          </p:cNvPr>
          <p:cNvSpPr txBox="1"/>
          <p:nvPr/>
        </p:nvSpPr>
        <p:spPr>
          <a:xfrm>
            <a:off x="6624320" y="923731"/>
            <a:ext cx="5567680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Power BI Report Server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Muitas licenças do PRO necessárias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Infraestrutura local (</a:t>
            </a:r>
            <a:r>
              <a:rPr lang="pt-BR" sz="2400" dirty="0" err="1"/>
              <a:t>On-premise</a:t>
            </a:r>
            <a:r>
              <a:rPr lang="pt-BR" sz="2400" dirty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Um único portal com </a:t>
            </a:r>
            <a:r>
              <a:rPr lang="pt-BR" sz="2400" dirty="0" err="1"/>
              <a:t>Reporting</a:t>
            </a:r>
            <a:r>
              <a:rPr lang="pt-BR" sz="2400" dirty="0"/>
              <a:t> Services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7431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2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ED8E5A-EEAB-4D4B-A988-BE0BA3B40130}"/>
              </a:ext>
            </a:extLst>
          </p:cNvPr>
          <p:cNvSpPr txBox="1"/>
          <p:nvPr/>
        </p:nvSpPr>
        <p:spPr>
          <a:xfrm>
            <a:off x="373224" y="2146039"/>
            <a:ext cx="11243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Power BI Service vs Power BI Report Server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7F5094-1163-49B1-A84C-43E8FAA31694}"/>
              </a:ext>
            </a:extLst>
          </p:cNvPr>
          <p:cNvSpPr txBox="1"/>
          <p:nvPr/>
        </p:nvSpPr>
        <p:spPr>
          <a:xfrm>
            <a:off x="0" y="6249300"/>
            <a:ext cx="12192000" cy="6087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CLÁUDIO BONEL E DIRCEU RESENDE</a:t>
            </a:r>
          </a:p>
        </p:txBody>
      </p:sp>
    </p:spTree>
    <p:extLst>
      <p:ext uri="{BB962C8B-B14F-4D97-AF65-F5344CB8AC3E}">
        <p14:creationId xmlns:p14="http://schemas.microsoft.com/office/powerpoint/2010/main" val="2699849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Dirceu Resende</dc:creator>
  <cp:lastModifiedBy>Dirceu Resende</cp:lastModifiedBy>
  <cp:revision>8</cp:revision>
  <dcterms:created xsi:type="dcterms:W3CDTF">2018-12-12T01:57:49Z</dcterms:created>
  <dcterms:modified xsi:type="dcterms:W3CDTF">2019-02-13T01:26:17Z</dcterms:modified>
</cp:coreProperties>
</file>