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62" r:id="rId2"/>
    <p:sldId id="279" r:id="rId3"/>
    <p:sldId id="281" r:id="rId4"/>
    <p:sldId id="280" r:id="rId5"/>
    <p:sldId id="269" r:id="rId6"/>
    <p:sldId id="268" r:id="rId7"/>
    <p:sldId id="282" r:id="rId8"/>
    <p:sldId id="283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C900"/>
    <a:srgbClr val="4E4D4A"/>
    <a:srgbClr val="4A4643"/>
    <a:srgbClr val="C82B2B"/>
    <a:srgbClr val="0077B5"/>
    <a:srgbClr val="006830"/>
    <a:srgbClr val="FF9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1EBBBCC-DAD2-459C-BE2E-F6DE35CF9A28}" styleName="Estilo Escuro 2 - Ênfase 3/Ênfase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73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2" y="12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1" d="100"/>
          <a:sy n="91" d="100"/>
        </p:scale>
        <p:origin x="375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D663C880-1DF8-4A57-BE4B-ECEDDACC800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E0035EA-BE15-405E-8498-B8178D7C738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3BC1F4-D44E-44FE-B15E-E355984F41D6}" type="datetimeFigureOut">
              <a:rPr lang="pt-BR" smtClean="0"/>
              <a:t>27/06/2019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73DFB18-03C8-41FD-A6E2-4B8DE245FD4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DF9D817-014D-4596-8FA9-EEC73BE7EE5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1D7979-AD21-4E37-9A61-E26AE463162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893175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491CF8-575D-4452-8115-8C76524934F8}" type="datetimeFigureOut">
              <a:rPr lang="pt-BR" smtClean="0"/>
              <a:t>27/06/2019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18ED83-5FDD-46D4-A14E-A5E9C28A5812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587452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55D64370-DADF-4B37-8969-92EAE25356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790348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F2C900"/>
                </a:solidFill>
                <a:latin typeface="Gotham HTF" pitchFamily="50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8285EAE7-DD6F-46F1-BC4F-9E8B8729F8C8}"/>
              </a:ext>
            </a:extLst>
          </p:cNvPr>
          <p:cNvSpPr/>
          <p:nvPr userDrawn="1"/>
        </p:nvSpPr>
        <p:spPr>
          <a:xfrm rot="16200000">
            <a:off x="11959890" y="37305"/>
            <a:ext cx="269418" cy="194808"/>
          </a:xfrm>
          <a:prstGeom prst="rect">
            <a:avLst/>
          </a:prstGeom>
          <a:solidFill>
            <a:srgbClr val="F2C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 dirty="0">
              <a:latin typeface="Gotham HTF" pitchFamily="50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D9B469A-6DAB-40FB-B846-D83267C9DE9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435" y="1242408"/>
            <a:ext cx="9790565" cy="4151842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6DFDED3D-76CC-4AA1-86FF-E721156CE5F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3250" y="5795009"/>
            <a:ext cx="780034" cy="456613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046D207C-008D-4288-8431-DA2221D911B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3072" y="5792177"/>
            <a:ext cx="2182928" cy="554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962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17C1148F-87E6-4F04-8AB2-AEC5E3939DC1}"/>
              </a:ext>
            </a:extLst>
          </p:cNvPr>
          <p:cNvSpPr/>
          <p:nvPr userDrawn="1"/>
        </p:nvSpPr>
        <p:spPr>
          <a:xfrm rot="16200000">
            <a:off x="-3097036" y="3566162"/>
            <a:ext cx="6388874" cy="194807"/>
          </a:xfrm>
          <a:prstGeom prst="rect">
            <a:avLst/>
          </a:prstGeom>
          <a:solidFill>
            <a:srgbClr val="4A46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 dirty="0">
              <a:latin typeface="Gotham HTF" pitchFamily="50" charset="0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8474900-D38E-4BF4-89A4-ED5A25A1F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0274"/>
            <a:ext cx="10515600" cy="819619"/>
          </a:xfrm>
        </p:spPr>
        <p:txBody>
          <a:bodyPr>
            <a:normAutofit/>
          </a:bodyPr>
          <a:lstStyle>
            <a:lvl1pPr>
              <a:defRPr sz="4800">
                <a:solidFill>
                  <a:schemeClr val="tx1">
                    <a:lumMod val="65000"/>
                    <a:lumOff val="35000"/>
                  </a:schemeClr>
                </a:solidFill>
                <a:latin typeface="Gotham HTF" pitchFamily="50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5AB42EF0-C885-40D3-9007-A718444BA6B3}"/>
              </a:ext>
            </a:extLst>
          </p:cNvPr>
          <p:cNvSpPr/>
          <p:nvPr userDrawn="1"/>
        </p:nvSpPr>
        <p:spPr>
          <a:xfrm rot="16200000">
            <a:off x="11975170" y="22024"/>
            <a:ext cx="238854" cy="194807"/>
          </a:xfrm>
          <a:prstGeom prst="rect">
            <a:avLst/>
          </a:prstGeom>
          <a:solidFill>
            <a:srgbClr val="F2C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 dirty="0">
              <a:latin typeface="Gotham HTF" pitchFamily="50" charset="0"/>
            </a:endParaRPr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D5EB9775-D274-4ED2-8A23-C7F7FD9477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>
            <a:lvl1pPr>
              <a:defRPr>
                <a:solidFill>
                  <a:srgbClr val="F2C900"/>
                </a:solidFill>
                <a:latin typeface="Gotham HTF" pitchFamily="50" charset="0"/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Gotham HTF" pitchFamily="50" charset="0"/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Gotham HTF" pitchFamily="50" charset="0"/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Gotham HTF" pitchFamily="50" charset="0"/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Gotham HTF" pitchFamily="50" charset="0"/>
              </a:defRPr>
            </a:lvl5pPr>
          </a:lstStyle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9B2162EB-F044-40D3-B501-B1F70A3F0B7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6448" y="5932215"/>
            <a:ext cx="1703948" cy="722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768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17C1148F-87E6-4F04-8AB2-AEC5E3939DC1}"/>
              </a:ext>
            </a:extLst>
          </p:cNvPr>
          <p:cNvSpPr/>
          <p:nvPr userDrawn="1"/>
        </p:nvSpPr>
        <p:spPr>
          <a:xfrm rot="16200000">
            <a:off x="-3097036" y="3566162"/>
            <a:ext cx="6388874" cy="194807"/>
          </a:xfrm>
          <a:prstGeom prst="rect">
            <a:avLst/>
          </a:prstGeom>
          <a:solidFill>
            <a:srgbClr val="4A46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 dirty="0">
              <a:latin typeface="Gotham HTF" pitchFamily="50" charset="0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8474900-D38E-4BF4-89A4-ED5A25A1F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0274"/>
            <a:ext cx="10515600" cy="819619"/>
          </a:xfrm>
        </p:spPr>
        <p:txBody>
          <a:bodyPr>
            <a:normAutofit/>
          </a:bodyPr>
          <a:lstStyle>
            <a:lvl1pPr>
              <a:defRPr sz="4800">
                <a:solidFill>
                  <a:schemeClr val="tx1">
                    <a:lumMod val="65000"/>
                    <a:lumOff val="35000"/>
                  </a:schemeClr>
                </a:solidFill>
                <a:latin typeface="Gotham HTF" pitchFamily="50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5AB42EF0-C885-40D3-9007-A718444BA6B3}"/>
              </a:ext>
            </a:extLst>
          </p:cNvPr>
          <p:cNvSpPr/>
          <p:nvPr userDrawn="1"/>
        </p:nvSpPr>
        <p:spPr>
          <a:xfrm rot="16200000">
            <a:off x="11975170" y="22024"/>
            <a:ext cx="238854" cy="194807"/>
          </a:xfrm>
          <a:prstGeom prst="rect">
            <a:avLst/>
          </a:prstGeom>
          <a:solidFill>
            <a:srgbClr val="F2C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 dirty="0">
              <a:latin typeface="Gotham HTF" pitchFamily="50" charset="0"/>
            </a:endParaRP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2B12DCCC-F086-4038-9B30-0E492AC2280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6448" y="5932215"/>
            <a:ext cx="1703948" cy="722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977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>
            <a:extLst>
              <a:ext uri="{FF2B5EF4-FFF2-40B4-BE49-F238E27FC236}">
                <a16:creationId xmlns:a16="http://schemas.microsoft.com/office/drawing/2014/main" id="{3688D03D-3643-4EB1-B02A-8E263445AE1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8457" y="5932215"/>
            <a:ext cx="1599427" cy="925786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17C1148F-87E6-4F04-8AB2-AEC5E3939DC1}"/>
              </a:ext>
            </a:extLst>
          </p:cNvPr>
          <p:cNvSpPr/>
          <p:nvPr userDrawn="1"/>
        </p:nvSpPr>
        <p:spPr>
          <a:xfrm rot="16200000">
            <a:off x="2667002" y="-2667002"/>
            <a:ext cx="6857999" cy="12192003"/>
          </a:xfrm>
          <a:prstGeom prst="rect">
            <a:avLst/>
          </a:prstGeom>
          <a:solidFill>
            <a:srgbClr val="4E4D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 dirty="0">
              <a:latin typeface="Gotham HTF" pitchFamily="50" charset="0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8474900-D38E-4BF4-89A4-ED5A25A1F93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7912" y="3502479"/>
            <a:ext cx="6516661" cy="2663652"/>
          </a:xfrm>
        </p:spPr>
        <p:txBody>
          <a:bodyPr>
            <a:normAutofit/>
          </a:bodyPr>
          <a:lstStyle>
            <a:lvl1pPr>
              <a:defRPr sz="6600">
                <a:solidFill>
                  <a:schemeClr val="bg1"/>
                </a:solidFill>
                <a:latin typeface="Gotham HTF" pitchFamily="50" charset="0"/>
              </a:defRPr>
            </a:lvl1pPr>
          </a:lstStyle>
          <a:p>
            <a:r>
              <a:rPr lang="en-US" dirty="0" err="1"/>
              <a:t>Titulo</a:t>
            </a:r>
            <a:r>
              <a:rPr lang="en-US" dirty="0"/>
              <a:t> Principal</a:t>
            </a:r>
            <a:endParaRPr lang="pt-BR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5AB42EF0-C885-40D3-9007-A718444BA6B3}"/>
              </a:ext>
            </a:extLst>
          </p:cNvPr>
          <p:cNvSpPr/>
          <p:nvPr userDrawn="1"/>
        </p:nvSpPr>
        <p:spPr>
          <a:xfrm rot="16200000">
            <a:off x="11975170" y="6641173"/>
            <a:ext cx="238854" cy="194807"/>
          </a:xfrm>
          <a:prstGeom prst="rect">
            <a:avLst/>
          </a:prstGeom>
          <a:solidFill>
            <a:srgbClr val="F2C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 dirty="0">
              <a:latin typeface="Gotham HTF" pitchFamily="50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8D87FAE6-96CD-43CC-BFFD-EF21DBFEA33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629" y="5932219"/>
            <a:ext cx="1631952" cy="692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644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AFF48EA-1649-4646-8A33-F42D47A94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14AF1A2-AEE9-42D1-AD9C-7B8876D052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9CAA231-D026-432E-87ED-1B559C734C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C0D267-84BD-445A-861A-1819B96FC43D}" type="datetimeFigureOut">
              <a:rPr lang="pt-BR" smtClean="0"/>
              <a:t>27/06/2019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16E88A0-C146-4F8F-BCC9-2E5F0E7A70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5D509CD-B20A-48E0-B238-E141F367B1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3B3DF4-A608-45B7-94D1-15AED952BB0B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72478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2" r:id="rId3"/>
    <p:sldLayoutId id="2147483661" r:id="rId4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B615E4EF-01BB-44BC-BB97-D181568DF1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92080"/>
            <a:ext cx="2328333" cy="769337"/>
          </a:xfrm>
        </p:spPr>
        <p:txBody>
          <a:bodyPr>
            <a:normAutofit fontScale="92500"/>
          </a:bodyPr>
          <a:lstStyle/>
          <a:p>
            <a:r>
              <a:rPr lang="en-US" sz="4200" spc="600" dirty="0">
                <a:latin typeface="Buffalo" panose="00000500000000000000" pitchFamily="50" charset="0"/>
              </a:rPr>
              <a:t>Brasília</a:t>
            </a:r>
            <a:endParaRPr lang="pt-BR" dirty="0">
              <a:latin typeface="Buffalo" panose="00000500000000000000" pitchFamily="50" charset="0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DAD9A0A9-849F-4E14-A84B-FA21ACBBD188}"/>
              </a:ext>
            </a:extLst>
          </p:cNvPr>
          <p:cNvSpPr/>
          <p:nvPr/>
        </p:nvSpPr>
        <p:spPr>
          <a:xfrm>
            <a:off x="8581296" y="2"/>
            <a:ext cx="337624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28 de Junho de 2019</a:t>
            </a:r>
            <a:endParaRPr lang="pt-BR" sz="16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9464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Agrupar 7">
            <a:extLst>
              <a:ext uri="{FF2B5EF4-FFF2-40B4-BE49-F238E27FC236}">
                <a16:creationId xmlns:a16="http://schemas.microsoft.com/office/drawing/2014/main" id="{51D3F146-AFCE-4747-B31A-FC78030CC668}"/>
              </a:ext>
            </a:extLst>
          </p:cNvPr>
          <p:cNvGrpSpPr/>
          <p:nvPr/>
        </p:nvGrpSpPr>
        <p:grpSpPr>
          <a:xfrm>
            <a:off x="1089597" y="447416"/>
            <a:ext cx="4511753" cy="6410584"/>
            <a:chOff x="3682678" y="-64783"/>
            <a:chExt cx="4872237" cy="6922783"/>
          </a:xfrm>
        </p:grpSpPr>
        <p:pic>
          <p:nvPicPr>
            <p:cNvPr id="5" name="Imagem 4">
              <a:extLst>
                <a:ext uri="{FF2B5EF4-FFF2-40B4-BE49-F238E27FC236}">
                  <a16:creationId xmlns:a16="http://schemas.microsoft.com/office/drawing/2014/main" id="{2EF4DE12-4701-47F5-BBEC-15686BD73E4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82678" y="-64783"/>
              <a:ext cx="4872237" cy="6922783"/>
            </a:xfrm>
            <a:prstGeom prst="rect">
              <a:avLst/>
            </a:prstGeom>
          </p:spPr>
        </p:pic>
        <p:pic>
          <p:nvPicPr>
            <p:cNvPr id="4" name="Imagem 3">
              <a:extLst>
                <a:ext uri="{FF2B5EF4-FFF2-40B4-BE49-F238E27FC236}">
                  <a16:creationId xmlns:a16="http://schemas.microsoft.com/office/drawing/2014/main" id="{C2D61B70-3100-4451-A5DB-5404A7B2D95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75126" y="894225"/>
              <a:ext cx="1703951" cy="722587"/>
            </a:xfrm>
            <a:prstGeom prst="rect">
              <a:avLst/>
            </a:prstGeom>
          </p:spPr>
        </p:pic>
        <p:pic>
          <p:nvPicPr>
            <p:cNvPr id="1026" name="Picture 2" descr="Resultado de imagem para Sem som">
              <a:extLst>
                <a:ext uri="{FF2B5EF4-FFF2-40B4-BE49-F238E27FC236}">
                  <a16:creationId xmlns:a16="http://schemas.microsoft.com/office/drawing/2014/main" id="{96F078E3-9920-4AC5-B009-9D977CA8389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47592" y="2511037"/>
              <a:ext cx="1693985" cy="16939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" name="Título 1">
            <a:extLst>
              <a:ext uri="{FF2B5EF4-FFF2-40B4-BE49-F238E27FC236}">
                <a16:creationId xmlns:a16="http://schemas.microsoft.com/office/drawing/2014/main" id="{B66243B5-C0FE-46F1-B1F0-EC2D743B2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4084" y="230274"/>
            <a:ext cx="5049715" cy="6117772"/>
          </a:xfrm>
        </p:spPr>
        <p:txBody>
          <a:bodyPr/>
          <a:lstStyle/>
          <a:p>
            <a:r>
              <a:rPr lang="pt-BR" sz="5400" dirty="0"/>
              <a:t>Lembre-se:</a:t>
            </a:r>
            <a:br>
              <a:rPr lang="pt-BR" dirty="0"/>
            </a:br>
            <a:r>
              <a:rPr lang="pt-BR" dirty="0">
                <a:solidFill>
                  <a:srgbClr val="F2C900"/>
                </a:solidFill>
              </a:rPr>
              <a:t>Celulares</a:t>
            </a:r>
            <a:r>
              <a:rPr lang="pt-BR" dirty="0"/>
              <a:t> </a:t>
            </a:r>
            <a:br>
              <a:rPr lang="pt-BR" dirty="0"/>
            </a:br>
            <a:r>
              <a:rPr lang="pt-BR" dirty="0"/>
              <a:t>Em Modo </a:t>
            </a:r>
            <a:r>
              <a:rPr lang="pt-BR" dirty="0">
                <a:solidFill>
                  <a:srgbClr val="F2C900"/>
                </a:solidFill>
              </a:rPr>
              <a:t>Silencioso.</a:t>
            </a:r>
            <a:endParaRPr lang="en-US" dirty="0">
              <a:solidFill>
                <a:srgbClr val="F2C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0866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5AC928-CFFE-46AA-A6AE-87901E7E0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912" y="3502479"/>
            <a:ext cx="7341555" cy="2663652"/>
          </a:xfrm>
        </p:spPr>
        <p:txBody>
          <a:bodyPr/>
          <a:lstStyle/>
          <a:p>
            <a:r>
              <a:rPr lang="pt-BR" dirty="0">
                <a:solidFill>
                  <a:srgbClr val="F2C900"/>
                </a:solidFill>
              </a:rPr>
              <a:t>P</a:t>
            </a:r>
            <a:r>
              <a:rPr lang="pt-BR" dirty="0"/>
              <a:t>atrocinadores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209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7FFA1A-06C5-44A3-A6B4-D00E1ADA6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Patrocinadores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8ED2AC4E-0EDA-49A7-8559-D6595FC7A9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2749" y="4053912"/>
            <a:ext cx="3237484" cy="1895146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4A08642C-DC34-439B-B51D-7DBE4D5127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679" y="1720052"/>
            <a:ext cx="6905625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659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5AC928-CFFE-46AA-A6AE-87901E7E0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2C900"/>
                </a:solidFill>
              </a:rPr>
              <a:t>A</a:t>
            </a:r>
            <a:r>
              <a:rPr lang="pt-BR" dirty="0"/>
              <a:t>genda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3883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B9D369-D76B-4509-A624-3D64A3F25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Agenda</a:t>
            </a: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42F365E-7524-41E8-8180-91EEB3586A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4E4D4A"/>
                </a:solidFill>
              </a:rPr>
              <a:t>XXXXX</a:t>
            </a:r>
          </a:p>
        </p:txBody>
      </p:sp>
    </p:spTree>
    <p:extLst>
      <p:ext uri="{BB962C8B-B14F-4D97-AF65-F5344CB8AC3E}">
        <p14:creationId xmlns:p14="http://schemas.microsoft.com/office/powerpoint/2010/main" val="1523846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5AC928-CFFE-46AA-A6AE-87901E7E0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2C900"/>
                </a:solidFill>
              </a:rPr>
              <a:t>C</a:t>
            </a:r>
            <a:r>
              <a:rPr lang="pt-BR" dirty="0"/>
              <a:t>onteúdo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296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B9D369-D76B-4509-A624-3D64A3F25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Conteúdo</a:t>
            </a: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42F365E-7524-41E8-8180-91EEB3586A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4E4D4A"/>
                </a:solidFill>
              </a:rPr>
              <a:t>XXXXX</a:t>
            </a:r>
          </a:p>
        </p:txBody>
      </p:sp>
    </p:spTree>
    <p:extLst>
      <p:ext uri="{BB962C8B-B14F-4D97-AF65-F5344CB8AC3E}">
        <p14:creationId xmlns:p14="http://schemas.microsoft.com/office/powerpoint/2010/main" val="44835867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1697</TotalTime>
  <Words>16</Words>
  <Application>Microsoft Office PowerPoint</Application>
  <PresentationFormat>Widescreen</PresentationFormat>
  <Paragraphs>11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4" baseType="lpstr">
      <vt:lpstr>Arial</vt:lpstr>
      <vt:lpstr>Buffalo</vt:lpstr>
      <vt:lpstr>Calibri</vt:lpstr>
      <vt:lpstr>Calibri Light</vt:lpstr>
      <vt:lpstr>Gotham HTF</vt:lpstr>
      <vt:lpstr>Tema do Office</vt:lpstr>
      <vt:lpstr>Apresentação do PowerPoint</vt:lpstr>
      <vt:lpstr>Lembre-se: Celulares  Em Modo Silencioso.</vt:lpstr>
      <vt:lpstr>Patrocinadores</vt:lpstr>
      <vt:lpstr>Patrocinadores</vt:lpstr>
      <vt:lpstr>Agenda</vt:lpstr>
      <vt:lpstr>Agenda</vt:lpstr>
      <vt:lpstr>Conteúdo</vt:lpstr>
      <vt:lpstr>Conteúdo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ETL in Power BI</dc:title>
  <dc:creator>Ruy Lacerda</dc:creator>
  <cp:lastModifiedBy>Ruy Lacerda</cp:lastModifiedBy>
  <cp:revision>99</cp:revision>
  <dcterms:created xsi:type="dcterms:W3CDTF">2017-09-28T20:38:41Z</dcterms:created>
  <dcterms:modified xsi:type="dcterms:W3CDTF">2019-06-27T11:54:57Z</dcterms:modified>
</cp:coreProperties>
</file>