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5"/>
    <a:srgbClr val="AA8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1C327-3B78-4476-87B7-61A06DBCB6F9}" v="87" dt="2019-09-24T14:20:49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Fonseca" userId="2bb2f1c0917fd65c" providerId="LiveId" clId="{5841C327-3B78-4476-87B7-61A06DBCB6F9}"/>
    <pc:docChg chg="undo custSel addSld delSld modSld sldOrd">
      <pc:chgData name="Roberto Fonseca" userId="2bb2f1c0917fd65c" providerId="LiveId" clId="{5841C327-3B78-4476-87B7-61A06DBCB6F9}" dt="2019-09-24T14:21:08.429" v="260" actId="1076"/>
      <pc:docMkLst>
        <pc:docMk/>
      </pc:docMkLst>
      <pc:sldChg chg="modSp">
        <pc:chgData name="Roberto Fonseca" userId="2bb2f1c0917fd65c" providerId="LiveId" clId="{5841C327-3B78-4476-87B7-61A06DBCB6F9}" dt="2019-09-24T13:35:17.066" v="4" actId="27636"/>
        <pc:sldMkLst>
          <pc:docMk/>
          <pc:sldMk cId="888376644" sldId="256"/>
        </pc:sldMkLst>
        <pc:spChg chg="mod">
          <ac:chgData name="Roberto Fonseca" userId="2bb2f1c0917fd65c" providerId="LiveId" clId="{5841C327-3B78-4476-87B7-61A06DBCB6F9}" dt="2019-09-24T13:35:17.066" v="4" actId="27636"/>
          <ac:spMkLst>
            <pc:docMk/>
            <pc:sldMk cId="888376644" sldId="256"/>
            <ac:spMk id="7" creationId="{687FADA8-BF28-41AE-9878-68FE6AE38547}"/>
          </ac:spMkLst>
        </pc:spChg>
      </pc:sldChg>
      <pc:sldChg chg="addSp delSp modSp modAnim">
        <pc:chgData name="Roberto Fonseca" userId="2bb2f1c0917fd65c" providerId="LiveId" clId="{5841C327-3B78-4476-87B7-61A06DBCB6F9}" dt="2019-09-24T14:19:39.726" v="247" actId="1076"/>
        <pc:sldMkLst>
          <pc:docMk/>
          <pc:sldMk cId="3463829397" sldId="258"/>
        </pc:sldMkLst>
        <pc:spChg chg="mod">
          <ac:chgData name="Roberto Fonseca" userId="2bb2f1c0917fd65c" providerId="LiveId" clId="{5841C327-3B78-4476-87B7-61A06DBCB6F9}" dt="2019-09-24T13:40:38.879" v="112" actId="20577"/>
          <ac:spMkLst>
            <pc:docMk/>
            <pc:sldMk cId="3463829397" sldId="258"/>
            <ac:spMk id="2" creationId="{45A1A6FE-990D-496A-B2D9-39CB860870FB}"/>
          </ac:spMkLst>
        </pc:spChg>
        <pc:spChg chg="del">
          <ac:chgData name="Roberto Fonseca" userId="2bb2f1c0917fd65c" providerId="LiveId" clId="{5841C327-3B78-4476-87B7-61A06DBCB6F9}" dt="2019-09-24T13:35:48.067" v="47" actId="478"/>
          <ac:spMkLst>
            <pc:docMk/>
            <pc:sldMk cId="3463829397" sldId="258"/>
            <ac:spMk id="5" creationId="{77EC11AC-DCB1-4DE4-BDA3-D00AB5493AB8}"/>
          </ac:spMkLst>
        </pc:spChg>
        <pc:spChg chg="add mod">
          <ac:chgData name="Roberto Fonseca" userId="2bb2f1c0917fd65c" providerId="LiveId" clId="{5841C327-3B78-4476-87B7-61A06DBCB6F9}" dt="2019-09-24T13:40:26.918" v="106" actId="20577"/>
          <ac:spMkLst>
            <pc:docMk/>
            <pc:sldMk cId="3463829397" sldId="258"/>
            <ac:spMk id="8" creationId="{C3AC7E05-2B9D-4A14-8293-B08FD386B1F0}"/>
          </ac:spMkLst>
        </pc:spChg>
        <pc:spChg chg="add mod">
          <ac:chgData name="Roberto Fonseca" userId="2bb2f1c0917fd65c" providerId="LiveId" clId="{5841C327-3B78-4476-87B7-61A06DBCB6F9}" dt="2019-09-24T13:39:18.969" v="82" actId="1076"/>
          <ac:spMkLst>
            <pc:docMk/>
            <pc:sldMk cId="3463829397" sldId="258"/>
            <ac:spMk id="9" creationId="{56F63AEF-33E3-47E2-AA5C-5FBA05482ECC}"/>
          </ac:spMkLst>
        </pc:spChg>
        <pc:picChg chg="add mod">
          <ac:chgData name="Roberto Fonseca" userId="2bb2f1c0917fd65c" providerId="LiveId" clId="{5841C327-3B78-4476-87B7-61A06DBCB6F9}" dt="2019-09-24T14:19:39.726" v="247" actId="1076"/>
          <ac:picMkLst>
            <pc:docMk/>
            <pc:sldMk cId="3463829397" sldId="258"/>
            <ac:picMk id="7" creationId="{064ADEA6-C73C-414F-86D1-DFDE63B4BD1F}"/>
          </ac:picMkLst>
        </pc:picChg>
        <pc:picChg chg="add mod">
          <ac:chgData name="Roberto Fonseca" userId="2bb2f1c0917fd65c" providerId="LiveId" clId="{5841C327-3B78-4476-87B7-61A06DBCB6F9}" dt="2019-09-24T13:39:10.928" v="80" actId="1076"/>
          <ac:picMkLst>
            <pc:docMk/>
            <pc:sldMk cId="3463829397" sldId="258"/>
            <ac:picMk id="10" creationId="{72CF366E-0963-4EE5-89C5-06B8E3EFCD52}"/>
          </ac:picMkLst>
        </pc:picChg>
      </pc:sldChg>
      <pc:sldChg chg="addSp delSp modSp">
        <pc:chgData name="Roberto Fonseca" userId="2bb2f1c0917fd65c" providerId="LiveId" clId="{5841C327-3B78-4476-87B7-61A06DBCB6F9}" dt="2019-09-24T14:21:08.429" v="260" actId="1076"/>
        <pc:sldMkLst>
          <pc:docMk/>
          <pc:sldMk cId="2316069948" sldId="260"/>
        </pc:sldMkLst>
        <pc:graphicFrameChg chg="add mod">
          <ac:chgData name="Roberto Fonseca" userId="2bb2f1c0917fd65c" providerId="LiveId" clId="{5841C327-3B78-4476-87B7-61A06DBCB6F9}" dt="2019-09-24T13:58:57.556" v="220" actId="1076"/>
          <ac:graphicFrameMkLst>
            <pc:docMk/>
            <pc:sldMk cId="2316069948" sldId="260"/>
            <ac:graphicFrameMk id="8" creationId="{CE14CE36-A50C-4B85-AA97-662D2AFDEE5E}"/>
          </ac:graphicFrameMkLst>
        </pc:graphicFrameChg>
        <pc:graphicFrameChg chg="add mod">
          <ac:chgData name="Roberto Fonseca" userId="2bb2f1c0917fd65c" providerId="LiveId" clId="{5841C327-3B78-4476-87B7-61A06DBCB6F9}" dt="2019-09-24T13:59:38.918" v="232" actId="1076"/>
          <ac:graphicFrameMkLst>
            <pc:docMk/>
            <pc:sldMk cId="2316069948" sldId="260"/>
            <ac:graphicFrameMk id="9" creationId="{BB7FCF66-498C-424B-8D06-CB5B3C8826C1}"/>
          </ac:graphicFrameMkLst>
        </pc:graphicFrameChg>
        <pc:graphicFrameChg chg="add mod">
          <ac:chgData name="Roberto Fonseca" userId="2bb2f1c0917fd65c" providerId="LiveId" clId="{5841C327-3B78-4476-87B7-61A06DBCB6F9}" dt="2019-09-24T13:59:40.813" v="233" actId="1076"/>
          <ac:graphicFrameMkLst>
            <pc:docMk/>
            <pc:sldMk cId="2316069948" sldId="260"/>
            <ac:graphicFrameMk id="10" creationId="{27B16787-3B3B-4B41-B44E-D6AF6094CB35}"/>
          </ac:graphicFrameMkLst>
        </pc:graphicFrameChg>
        <pc:graphicFrameChg chg="add mod">
          <ac:chgData name="Roberto Fonseca" userId="2bb2f1c0917fd65c" providerId="LiveId" clId="{5841C327-3B78-4476-87B7-61A06DBCB6F9}" dt="2019-09-24T14:20:51.074" v="258" actId="1076"/>
          <ac:graphicFrameMkLst>
            <pc:docMk/>
            <pc:sldMk cId="2316069948" sldId="260"/>
            <ac:graphicFrameMk id="11" creationId="{C566E08C-6FA7-43C3-B812-C72694D3A36D}"/>
          </ac:graphicFrameMkLst>
        </pc:graphicFrameChg>
        <pc:picChg chg="add mod">
          <ac:chgData name="Roberto Fonseca" userId="2bb2f1c0917fd65c" providerId="LiveId" clId="{5841C327-3B78-4476-87B7-61A06DBCB6F9}" dt="2019-09-24T14:00:08.296" v="237" actId="1076"/>
          <ac:picMkLst>
            <pc:docMk/>
            <pc:sldMk cId="2316069948" sldId="260"/>
            <ac:picMk id="4" creationId="{AED333E3-906F-4D47-BF45-36CE9D193109}"/>
          </ac:picMkLst>
        </pc:picChg>
        <pc:picChg chg="add del mod modCrop">
          <ac:chgData name="Roberto Fonseca" userId="2bb2f1c0917fd65c" providerId="LiveId" clId="{5841C327-3B78-4476-87B7-61A06DBCB6F9}" dt="2019-09-24T13:48:04.532" v="167" actId="732"/>
          <ac:picMkLst>
            <pc:docMk/>
            <pc:sldMk cId="2316069948" sldId="260"/>
            <ac:picMk id="5" creationId="{BC19ABE0-9782-4F84-BD18-D3FE897342D3}"/>
          </ac:picMkLst>
        </pc:picChg>
        <pc:picChg chg="add mod">
          <ac:chgData name="Roberto Fonseca" userId="2bb2f1c0917fd65c" providerId="LiveId" clId="{5841C327-3B78-4476-87B7-61A06DBCB6F9}" dt="2019-09-24T13:59:27.581" v="228" actId="1076"/>
          <ac:picMkLst>
            <pc:docMk/>
            <pc:sldMk cId="2316069948" sldId="260"/>
            <ac:picMk id="7" creationId="{6300AD05-1EED-4CDD-866D-64212457DB8E}"/>
          </ac:picMkLst>
        </pc:picChg>
        <pc:picChg chg="add mod">
          <ac:chgData name="Roberto Fonseca" userId="2bb2f1c0917fd65c" providerId="LiveId" clId="{5841C327-3B78-4476-87B7-61A06DBCB6F9}" dt="2019-09-24T14:21:08.429" v="260" actId="1076"/>
          <ac:picMkLst>
            <pc:docMk/>
            <pc:sldMk cId="2316069948" sldId="260"/>
            <ac:picMk id="12" creationId="{9B3940C8-ED62-48F2-B278-0BEAF67D7C12}"/>
          </ac:picMkLst>
        </pc:picChg>
        <pc:picChg chg="add del mod">
          <ac:chgData name="Roberto Fonseca" userId="2bb2f1c0917fd65c" providerId="LiveId" clId="{5841C327-3B78-4476-87B7-61A06DBCB6F9}" dt="2019-09-24T14:00:04.467" v="236" actId="478"/>
          <ac:picMkLst>
            <pc:docMk/>
            <pc:sldMk cId="2316069948" sldId="260"/>
            <ac:picMk id="14" creationId="{D25B8581-9F2D-4AA1-A392-8FD420E85BCB}"/>
          </ac:picMkLst>
        </pc:picChg>
        <pc:picChg chg="add mod">
          <ac:chgData name="Roberto Fonseca" userId="2bb2f1c0917fd65c" providerId="LiveId" clId="{5841C327-3B78-4476-87B7-61A06DBCB6F9}" dt="2019-09-24T13:59:24.405" v="227" actId="1076"/>
          <ac:picMkLst>
            <pc:docMk/>
            <pc:sldMk cId="2316069948" sldId="260"/>
            <ac:picMk id="18" creationId="{89783FFF-9DFA-4B66-8ACA-ED3FE07C0F01}"/>
          </ac:picMkLst>
        </pc:picChg>
        <pc:cxnChg chg="add mod">
          <ac:chgData name="Roberto Fonseca" userId="2bb2f1c0917fd65c" providerId="LiveId" clId="{5841C327-3B78-4476-87B7-61A06DBCB6F9}" dt="2019-09-24T13:57:22.508" v="199" actId="1076"/>
          <ac:cxnSpMkLst>
            <pc:docMk/>
            <pc:sldMk cId="2316069948" sldId="260"/>
            <ac:cxnSpMk id="16" creationId="{194D41FD-BD46-418A-9589-389D87179A6F}"/>
          </ac:cxnSpMkLst>
        </pc:cxnChg>
      </pc:sldChg>
      <pc:sldChg chg="add">
        <pc:chgData name="Roberto Fonseca" userId="2bb2f1c0917fd65c" providerId="LiveId" clId="{5841C327-3B78-4476-87B7-61A06DBCB6F9}" dt="2019-09-24T13:35:24.829" v="5"/>
        <pc:sldMkLst>
          <pc:docMk/>
          <pc:sldMk cId="115514659" sldId="261"/>
        </pc:sldMkLst>
      </pc:sldChg>
      <pc:sldChg chg="add del">
        <pc:chgData name="Roberto Fonseca" userId="2bb2f1c0917fd65c" providerId="LiveId" clId="{5841C327-3B78-4476-87B7-61A06DBCB6F9}" dt="2019-09-24T13:35:16.978" v="3"/>
        <pc:sldMkLst>
          <pc:docMk/>
          <pc:sldMk cId="3240887810" sldId="261"/>
        </pc:sldMkLst>
      </pc:sldChg>
      <pc:sldChg chg="addSp delSp modSp add">
        <pc:chgData name="Roberto Fonseca" userId="2bb2f1c0917fd65c" providerId="LiveId" clId="{5841C327-3B78-4476-87B7-61A06DBCB6F9}" dt="2019-09-24T14:20:11.319" v="253" actId="1076"/>
        <pc:sldMkLst>
          <pc:docMk/>
          <pc:sldMk cId="2217201394" sldId="262"/>
        </pc:sldMkLst>
        <pc:graphicFrameChg chg="add del mod">
          <ac:chgData name="Roberto Fonseca" userId="2bb2f1c0917fd65c" providerId="LiveId" clId="{5841C327-3B78-4476-87B7-61A06DBCB6F9}" dt="2019-09-24T13:41:40.982" v="114" actId="478"/>
          <ac:graphicFrameMkLst>
            <pc:docMk/>
            <pc:sldMk cId="2217201394" sldId="262"/>
            <ac:graphicFrameMk id="3" creationId="{BA4C225B-E523-4B65-9137-1FF830F116FF}"/>
          </ac:graphicFrameMkLst>
        </pc:graphicFrameChg>
        <pc:graphicFrameChg chg="add mod">
          <ac:chgData name="Roberto Fonseca" userId="2bb2f1c0917fd65c" providerId="LiveId" clId="{5841C327-3B78-4476-87B7-61A06DBCB6F9}" dt="2019-09-24T13:41:58.455" v="117" actId="1076"/>
          <ac:graphicFrameMkLst>
            <pc:docMk/>
            <pc:sldMk cId="2217201394" sldId="262"/>
            <ac:graphicFrameMk id="4" creationId="{110D3B3F-5D07-4F3A-B668-9217F58E3584}"/>
          </ac:graphicFrameMkLst>
        </pc:graphicFrameChg>
        <pc:graphicFrameChg chg="add del mod">
          <ac:chgData name="Roberto Fonseca" userId="2bb2f1c0917fd65c" providerId="LiveId" clId="{5841C327-3B78-4476-87B7-61A06DBCB6F9}" dt="2019-09-24T13:44:01.222" v="125" actId="478"/>
          <ac:graphicFrameMkLst>
            <pc:docMk/>
            <pc:sldMk cId="2217201394" sldId="262"/>
            <ac:graphicFrameMk id="5" creationId="{2E3F514D-1BAE-427A-A093-078F79A2B878}"/>
          </ac:graphicFrameMkLst>
        </pc:graphicFrameChg>
        <pc:graphicFrameChg chg="add del mod">
          <ac:chgData name="Roberto Fonseca" userId="2bb2f1c0917fd65c" providerId="LiveId" clId="{5841C327-3B78-4476-87B7-61A06DBCB6F9}" dt="2019-09-24T13:44:26.889" v="130" actId="478"/>
          <ac:graphicFrameMkLst>
            <pc:docMk/>
            <pc:sldMk cId="2217201394" sldId="262"/>
            <ac:graphicFrameMk id="9" creationId="{D9B1C883-9C62-4AF1-A524-CA4B12DB2608}"/>
          </ac:graphicFrameMkLst>
        </pc:graphicFrameChg>
        <pc:graphicFrameChg chg="add mod">
          <ac:chgData name="Roberto Fonseca" userId="2bb2f1c0917fd65c" providerId="LiveId" clId="{5841C327-3B78-4476-87B7-61A06DBCB6F9}" dt="2019-09-24T14:20:11.319" v="253" actId="1076"/>
          <ac:graphicFrameMkLst>
            <pc:docMk/>
            <pc:sldMk cId="2217201394" sldId="262"/>
            <ac:graphicFrameMk id="10" creationId="{BAFB609B-618D-48AE-8A68-E137965BE6E0}"/>
          </ac:graphicFrameMkLst>
        </pc:graphicFrameChg>
        <pc:graphicFrameChg chg="add mod">
          <ac:chgData name="Roberto Fonseca" userId="2bb2f1c0917fd65c" providerId="LiveId" clId="{5841C327-3B78-4476-87B7-61A06DBCB6F9}" dt="2019-09-24T14:19:54.573" v="249" actId="14100"/>
          <ac:graphicFrameMkLst>
            <pc:docMk/>
            <pc:sldMk cId="2217201394" sldId="262"/>
            <ac:graphicFrameMk id="11" creationId="{DCF18731-10E5-47CD-A7D6-F3048BDD8FCB}"/>
          </ac:graphicFrameMkLst>
        </pc:graphicFrameChg>
        <pc:graphicFrameChg chg="add mod">
          <ac:chgData name="Roberto Fonseca" userId="2bb2f1c0917fd65c" providerId="LiveId" clId="{5841C327-3B78-4476-87B7-61A06DBCB6F9}" dt="2019-09-24T14:19:58.229" v="250" actId="14100"/>
          <ac:graphicFrameMkLst>
            <pc:docMk/>
            <pc:sldMk cId="2217201394" sldId="262"/>
            <ac:graphicFrameMk id="12" creationId="{3BE01839-3FCC-4896-9606-6A015B1939AD}"/>
          </ac:graphicFrameMkLst>
        </pc:graphicFrameChg>
        <pc:picChg chg="mod">
          <ac:chgData name="Roberto Fonseca" userId="2bb2f1c0917fd65c" providerId="LiveId" clId="{5841C327-3B78-4476-87B7-61A06DBCB6F9}" dt="2019-09-24T13:44:56.557" v="134" actId="1076"/>
          <ac:picMkLst>
            <pc:docMk/>
            <pc:sldMk cId="2217201394" sldId="262"/>
            <ac:picMk id="6" creationId="{6BAD8FD4-ACA0-428F-9F61-038AA2558596}"/>
          </ac:picMkLst>
        </pc:picChg>
        <pc:picChg chg="add mod">
          <ac:chgData name="Roberto Fonseca" userId="2bb2f1c0917fd65c" providerId="LiveId" clId="{5841C327-3B78-4476-87B7-61A06DBCB6F9}" dt="2019-09-24T13:44:03.774" v="126" actId="1076"/>
          <ac:picMkLst>
            <pc:docMk/>
            <pc:sldMk cId="2217201394" sldId="262"/>
            <ac:picMk id="8" creationId="{51273374-C55A-4C58-9133-616A4E0D44F3}"/>
          </ac:picMkLst>
        </pc:picChg>
        <pc:picChg chg="add mod">
          <ac:chgData name="Roberto Fonseca" userId="2bb2f1c0917fd65c" providerId="LiveId" clId="{5841C327-3B78-4476-87B7-61A06DBCB6F9}" dt="2019-09-24T14:20:09.085" v="252" actId="1076"/>
          <ac:picMkLst>
            <pc:docMk/>
            <pc:sldMk cId="2217201394" sldId="262"/>
            <ac:picMk id="14" creationId="{1D38A8DB-5D88-4DC9-B461-35BE4D3F67A0}"/>
          </ac:picMkLst>
        </pc:picChg>
        <pc:picChg chg="add mod">
          <ac:chgData name="Roberto Fonseca" userId="2bb2f1c0917fd65c" providerId="LiveId" clId="{5841C327-3B78-4476-87B7-61A06DBCB6F9}" dt="2019-09-24T14:20:04.446" v="251" actId="14100"/>
          <ac:picMkLst>
            <pc:docMk/>
            <pc:sldMk cId="2217201394" sldId="262"/>
            <ac:picMk id="1026" creationId="{95E825AE-CF77-4A6E-AD9A-358333D9EC67}"/>
          </ac:picMkLst>
        </pc:picChg>
      </pc:sldChg>
      <pc:sldChg chg="add ord">
        <pc:chgData name="Roberto Fonseca" userId="2bb2f1c0917fd65c" providerId="LiveId" clId="{5841C327-3B78-4476-87B7-61A06DBCB6F9}" dt="2019-09-24T14:20:40.481" v="256"/>
        <pc:sldMkLst>
          <pc:docMk/>
          <pc:sldMk cId="3033484297" sldId="263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E9A38-3265-4C6A-9158-D459F48F7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D48BA7-6539-4752-A581-EC2CB20F0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9829E-4148-444B-94D0-906925B7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54E8-EC20-4AC9-952F-8F8EF6339D6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369F11-2E8E-4876-931B-7E356DF4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24564F-9FB8-4CDC-9560-C36094EF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07F-3042-48E3-B193-A96BDB23A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67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A3B44-EA96-4770-B900-BA8E68DC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E110EF-B30A-46B6-9C01-D80BC5E2B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8861D-5432-4F35-A8CB-16FE7CEA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54E8-EC20-4AC9-952F-8F8EF6339D6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D7716C-99DB-4C8A-B400-D938A923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F614A-159B-450E-A247-29B8681A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07F-3042-48E3-B193-A96BDB23A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80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EB48CD-849E-42E7-B9D6-ECE0F63C7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ED06DF-C3BC-416F-A243-AD2856203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BF1136-8316-42DC-B176-BE616481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54E8-EC20-4AC9-952F-8F8EF6339D6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856EEF-01C3-462B-8A87-2E66EC9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5A4BBA-4B0E-4D8B-BFD2-DE769120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07F-3042-48E3-B193-A96BDB23A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07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DE9D5-B7A0-4CBF-9313-E72B5D7A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366725-2A55-4C92-BBE3-59F3E2997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8A03A0-3A6C-47DC-9331-87A78701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54E8-EC20-4AC9-952F-8F8EF6339D6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D3F469-412C-4CBF-88D5-7C8CF216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B9A71-E153-442D-9B0D-A5338805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07F-3042-48E3-B193-A96BDB23A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68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45170-C76D-4AAB-9A08-9BDBCECB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DFFCFB-E14A-4238-9DB7-C6FF1B86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A2BC86-28B6-433F-9CAE-D27DF65D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54E8-EC20-4AC9-952F-8F8EF6339D6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B3E899-E424-4CD2-9658-9C542FCD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CD9E26-23D2-4F7B-9770-2538111C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07F-3042-48E3-B193-A96BDB23A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42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0740F-E2EA-4C2C-A706-0B2120D1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DD7A7-81E2-4F02-A82E-85A5DA8BF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077D2B-2096-4D9D-B0DE-833025ABF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0C2DA6-8CB9-433A-B29F-757F892C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54E8-EC20-4AC9-952F-8F8EF6339D6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F1F55C-FA7D-4C83-B947-8BDE230B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B8DACD-B3F0-4C2C-AD72-0CC3707B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07F-3042-48E3-B193-A96BDB23A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5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E8160-EBB0-4265-A995-D95A3BFC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3B0865-B22C-4F11-9851-9895811A7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799099-A020-4821-BFB2-AB1075F51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26A165-97E5-479E-91F2-56336F8EF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95FB9E-F4D1-4062-BE79-284DCCA35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27AD0D-B841-4889-9923-D030AE28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54E8-EC20-4AC9-952F-8F8EF6339D6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AA10DE-FC1F-452F-9BB2-D374C6A1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5128EE-7076-4714-9AB6-625A89BD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07F-3042-48E3-B193-A96BDB23A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16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E3CA5-A63A-4331-8681-CB8BA043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DC8093-A9EA-49D4-B770-146120A2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54E8-EC20-4AC9-952F-8F8EF6339D6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DBBC0B-6490-4872-B072-833CDC44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D90EF2-0415-4049-A62A-CA249421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07F-3042-48E3-B193-A96BDB23A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71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B608E0-221A-45D8-AFE3-6696D961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54E8-EC20-4AC9-952F-8F8EF6339D6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19AB16-8E68-4FC5-A793-2A99F743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038766-99EC-4B2F-90D7-9B242B25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07F-3042-48E3-B193-A96BDB23A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06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A61F2-5DAB-4330-91AE-D4F8F61A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ADE74B-AE8E-4D1C-AB76-AB99E1D9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680522-35B1-4CFE-91F6-C36DAC7EE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335774-BABB-41DC-BA5C-662A317B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54E8-EC20-4AC9-952F-8F8EF6339D6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AEF05B-7419-4026-820A-0ED8D571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A1E04F-44B8-4764-AA92-C5EEF113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07F-3042-48E3-B193-A96BDB23A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87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887BD-ED0A-4BD0-9084-22331916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7EB991-CB73-498D-B47B-4F8E8E811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F31708-54F8-4759-940E-23D279A55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86E3E2-33C8-4C6D-B752-4400333D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54E8-EC20-4AC9-952F-8F8EF6339D6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3CF92E-F771-427E-97EA-6B856975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FD4B8E-4EAE-4866-AA82-C50545D4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07F-3042-48E3-B193-A96BDB23A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53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C91585-8EE8-490D-AE8E-AE2836F1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6CEEA3-388C-4C08-BB47-59542ED22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A2AFCA-E62A-4252-8238-A56DD3E0E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F54E8-EC20-4AC9-952F-8F8EF6339D6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BE2BB2-98AA-48C1-B895-53FFB2E3A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3A3956-1040-40BC-B6C5-4BA532D90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207F-3042-48E3-B193-A96BDB23A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7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s://www.facebook.com/BandaSystem32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8.emf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g"/><Relationship Id="rId11" Type="http://schemas.openxmlformats.org/officeDocument/2006/relationships/image" Target="../media/image7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s://www.facebook.com/BandaSystem32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9.jpg"/><Relationship Id="rId3" Type="http://schemas.openxmlformats.org/officeDocument/2006/relationships/image" Target="../media/image13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1.png"/><Relationship Id="rId10" Type="http://schemas.openxmlformats.org/officeDocument/2006/relationships/image" Target="../media/image8.e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FA70317-2C7B-49FD-8B73-1C9AD351B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87FADA8-BF28-41AE-9878-68FE6AE3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98" y="4859189"/>
            <a:ext cx="7284868" cy="91830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yriad Pro" panose="020B0503030403020204" pitchFamily="34" charset="0"/>
              </a:rPr>
              <a:t>Insira o tema da palestra aqui</a:t>
            </a:r>
          </a:p>
        </p:txBody>
      </p:sp>
    </p:spTree>
    <p:extLst>
      <p:ext uri="{BB962C8B-B14F-4D97-AF65-F5344CB8AC3E}">
        <p14:creationId xmlns:p14="http://schemas.microsoft.com/office/powerpoint/2010/main" val="88837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BAD8FD4-ACA0-428F-9F61-038AA2558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A1A6FE-990D-496A-B2D9-39CB8608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07" y="258593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9245"/>
                </a:solidFill>
                <a:latin typeface="Myriad Pro" panose="020B0503030403020204" pitchFamily="34" charset="0"/>
              </a:rPr>
              <a:t>SQL Rock – Hoje!! – 21h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64ADEA6-C73C-414F-86D1-DFDE63B4B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160" y="0"/>
            <a:ext cx="2719448" cy="2719448"/>
          </a:xfrm>
          <a:prstGeom prst="rect">
            <a:avLst/>
          </a:prstGeom>
        </p:spPr>
      </p:pic>
      <p:sp>
        <p:nvSpPr>
          <p:cNvPr id="8" name="Retângulo 3">
            <a:extLst>
              <a:ext uri="{FF2B5EF4-FFF2-40B4-BE49-F238E27FC236}">
                <a16:creationId xmlns:a16="http://schemas.microsoft.com/office/drawing/2014/main" id="{C3AC7E05-2B9D-4A14-8293-B08FD386B1F0}"/>
              </a:ext>
            </a:extLst>
          </p:cNvPr>
          <p:cNvSpPr/>
          <p:nvPr/>
        </p:nvSpPr>
        <p:spPr>
          <a:xfrm>
            <a:off x="5930714" y="2044973"/>
            <a:ext cx="591179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Inscrições: </a:t>
            </a:r>
          </a:p>
          <a:p>
            <a:endParaRPr lang="pt-BR" sz="3600" dirty="0">
              <a:solidFill>
                <a:schemeClr val="accent2"/>
              </a:solidFill>
            </a:endParaRPr>
          </a:p>
          <a:p>
            <a:r>
              <a:rPr lang="en-US" sz="3600" dirty="0">
                <a:solidFill>
                  <a:schemeClr val="accent2"/>
                </a:solidFill>
              </a:rPr>
              <a:t>https://tinyurl.com/sqlrock</a:t>
            </a:r>
            <a:endParaRPr lang="pt-BR" sz="2000" dirty="0"/>
          </a:p>
          <a:p>
            <a:endParaRPr lang="pt-BR" sz="600" dirty="0"/>
          </a:p>
          <a:p>
            <a:endParaRPr lang="pt-BR" sz="600" dirty="0"/>
          </a:p>
          <a:p>
            <a:endParaRPr lang="pt-BR" sz="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Após o </a:t>
            </a:r>
            <a:r>
              <a:rPr lang="pt-BR" sz="2400" dirty="0" err="1"/>
              <a:t>SQLSat</a:t>
            </a:r>
            <a:r>
              <a:rPr lang="pt-BR" sz="2400" dirty="0"/>
              <a:t>, sábado as 21h.</a:t>
            </a:r>
            <a:endParaRPr lang="pt-BR" sz="2000" dirty="0"/>
          </a:p>
          <a:p>
            <a:pPr lvl="1"/>
            <a:r>
              <a:rPr lang="en-US" sz="2400" dirty="0"/>
              <a:t>	</a:t>
            </a:r>
            <a:r>
              <a:rPr lang="en-US" sz="2400" b="1" dirty="0"/>
              <a:t>http://stjohns.com.br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Local: Rua </a:t>
            </a:r>
            <a:r>
              <a:rPr lang="pt-BR" sz="2400" dirty="0" err="1"/>
              <a:t>Itapura</a:t>
            </a:r>
            <a:r>
              <a:rPr lang="pt-BR" sz="2400" dirty="0"/>
              <a:t>, 1308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Vila Gomes Cardim, São Paulo</a:t>
            </a:r>
            <a:endParaRPr lang="pt-BR" sz="2400" dirty="0">
              <a:hlinkClick r:id="" action="ppaction://noaction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600" dirty="0">
              <a:hlinkClick r:id="" action="ppaction://noaction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6F63AEF-33E3-47E2-AA5C-5FBA05482ECC}"/>
              </a:ext>
            </a:extLst>
          </p:cNvPr>
          <p:cNvSpPr/>
          <p:nvPr/>
        </p:nvSpPr>
        <p:spPr>
          <a:xfrm>
            <a:off x="468600" y="5388598"/>
            <a:ext cx="5053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4"/>
              </a:rPr>
              <a:t>https://www.facebook.com/BandaSystem32/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10" name="Picture 2" descr="ShowSP">
            <a:extLst>
              <a:ext uri="{FF2B5EF4-FFF2-40B4-BE49-F238E27FC236}">
                <a16:creationId xmlns:a16="http://schemas.microsoft.com/office/drawing/2014/main" id="{72CF366E-0963-4EE5-89C5-06B8E3EF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92" y="1841076"/>
            <a:ext cx="5291643" cy="329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82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BAD8FD4-ACA0-428F-9F61-038AA2558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A1A6FE-990D-496A-B2D9-39CB8608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07" y="258593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9245"/>
                </a:solidFill>
                <a:latin typeface="Myriad Pro" panose="020B0503030403020204" pitchFamily="34" charset="0"/>
              </a:rPr>
              <a:t>Obrigado aos Nossos Patrocinadores</a:t>
            </a:r>
            <a:br>
              <a:rPr lang="pt-BR" b="1" dirty="0">
                <a:solidFill>
                  <a:srgbClr val="009245"/>
                </a:solidFill>
                <a:latin typeface="Myriad Pro" panose="020B0503030403020204" pitchFamily="34" charset="0"/>
              </a:rPr>
            </a:br>
            <a:endParaRPr lang="pt-BR" b="1" dirty="0">
              <a:solidFill>
                <a:srgbClr val="009245"/>
              </a:solidFill>
              <a:latin typeface="Myriad Pro" panose="020B0503030403020204" pitchFamily="34" charset="0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110D3B3F-5D07-4F3A-B668-9217F58E3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363677"/>
              </p:ext>
            </p:extLst>
          </p:nvPr>
        </p:nvGraphicFramePr>
        <p:xfrm>
          <a:off x="1564993" y="1927225"/>
          <a:ext cx="4133510" cy="951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orelDRAW" r:id="rId4" imgW="1524284" imgH="351357" progId="CorelDraw.Graphic.21">
                  <p:embed/>
                </p:oleObj>
              </mc:Choice>
              <mc:Fallback>
                <p:oleObj name="CorelDRAW" r:id="rId4" imgW="1524284" imgH="351357" progId="CorelDraw.Graphic.21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110D3B3F-5D07-4F3A-B668-9217F58E35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64993" y="1927225"/>
                        <a:ext cx="4133510" cy="951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51273374-C55A-4C58-9133-616A4E0D4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496" y="1740227"/>
            <a:ext cx="2878746" cy="1325562"/>
          </a:xfrm>
          <a:prstGeom prst="rect">
            <a:avLst/>
          </a:prstGeom>
        </p:spPr>
      </p:pic>
      <p:pic>
        <p:nvPicPr>
          <p:cNvPr id="1026" name="Picture 2" descr="Logotipo">
            <a:extLst>
              <a:ext uri="{FF2B5EF4-FFF2-40B4-BE49-F238E27FC236}">
                <a16:creationId xmlns:a16="http://schemas.microsoft.com/office/drawing/2014/main" id="{95E825AE-CF77-4A6E-AD9A-358333D9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0" y="3796330"/>
            <a:ext cx="1779537" cy="63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BAFB609B-618D-48AE-8A68-E137965BE6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506179"/>
              </p:ext>
            </p:extLst>
          </p:nvPr>
        </p:nvGraphicFramePr>
        <p:xfrm>
          <a:off x="8196085" y="3605471"/>
          <a:ext cx="2391055" cy="90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orelDRAW" r:id="rId8" imgW="831891" imgH="315113" progId="CorelDraw.Graphic.21">
                  <p:embed/>
                </p:oleObj>
              </mc:Choice>
              <mc:Fallback>
                <p:oleObj name="CorelDRAW" r:id="rId8" imgW="831891" imgH="315113" progId="CorelDraw.Graphic.21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BAFB609B-618D-48AE-8A68-E137965BE6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96085" y="3605471"/>
                        <a:ext cx="2391055" cy="903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DCF18731-10E5-47CD-A7D6-F3048BDD8F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453010"/>
              </p:ext>
            </p:extLst>
          </p:nvPr>
        </p:nvGraphicFramePr>
        <p:xfrm>
          <a:off x="3135187" y="4870707"/>
          <a:ext cx="1957203" cy="644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orelDRAW" r:id="rId10" imgW="660069" imgH="217893" progId="CorelDraw.Graphic.21">
                  <p:embed/>
                </p:oleObj>
              </mc:Choice>
              <mc:Fallback>
                <p:oleObj name="CorelDRAW" r:id="rId10" imgW="660069" imgH="217893" progId="CorelDraw.Graphic.21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DCF18731-10E5-47CD-A7D6-F3048BDD8F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35187" y="4870707"/>
                        <a:ext cx="1957203" cy="644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3BE01839-3FCC-4896-9606-6A015B1939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055604"/>
              </p:ext>
            </p:extLst>
          </p:nvPr>
        </p:nvGraphicFramePr>
        <p:xfrm>
          <a:off x="7263496" y="4955684"/>
          <a:ext cx="1865179" cy="53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orelDRAW" r:id="rId12" imgW="654115" imgH="189323" progId="CorelDraw.Graphic.21">
                  <p:embed/>
                </p:oleObj>
              </mc:Choice>
              <mc:Fallback>
                <p:oleObj name="CorelDRAW" r:id="rId12" imgW="654115" imgH="189323" progId="CorelDraw.Graphic.21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3BE01839-3FCC-4896-9606-6A015B1939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63496" y="4955684"/>
                        <a:ext cx="1865179" cy="53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1D38A8DB-5D88-4DC9-B461-35BE4D3F67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1" y="3796330"/>
            <a:ext cx="2011053" cy="5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0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BAD8FD4-ACA0-428F-9F61-038AA2558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A1A6FE-990D-496A-B2D9-39CB8608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07" y="258593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9245"/>
                </a:solidFill>
                <a:latin typeface="Myriad Pro" panose="020B0503030403020204" pitchFamily="34" charset="0"/>
              </a:rPr>
              <a:t>Título</a:t>
            </a:r>
            <a:br>
              <a:rPr lang="pt-BR" b="1" dirty="0">
                <a:solidFill>
                  <a:srgbClr val="009245"/>
                </a:solidFill>
                <a:latin typeface="Myriad Pro" panose="020B0503030403020204" pitchFamily="34" charset="0"/>
              </a:rPr>
            </a:br>
            <a:r>
              <a:rPr lang="pt-BR" sz="2400" b="1" dirty="0">
                <a:solidFill>
                  <a:srgbClr val="009245"/>
                </a:solidFill>
                <a:latin typeface="Myriad Pro" panose="020B0503030403020204" pitchFamily="34" charset="0"/>
              </a:rPr>
              <a:t>(usar esse modelo de slide para aplicar conteúdos)</a:t>
            </a:r>
            <a:endParaRPr lang="pt-BR" b="1" dirty="0">
              <a:solidFill>
                <a:srgbClr val="009245"/>
              </a:solidFill>
              <a:latin typeface="Myriad Pro" panose="020B0503030403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7EC11AC-DCB1-4DE4-BDA3-D00AB5493AB8}"/>
              </a:ext>
            </a:extLst>
          </p:cNvPr>
          <p:cNvSpPr txBox="1">
            <a:spLocks/>
          </p:cNvSpPr>
          <p:nvPr/>
        </p:nvSpPr>
        <p:spPr>
          <a:xfrm>
            <a:off x="1113407" y="1841076"/>
            <a:ext cx="1051560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Myriad Pro" panose="020B0503030403020204" pitchFamily="34" charset="0"/>
              </a:rPr>
              <a:t>Texto...texto... Texto...texto... Texto...texto... Texto...texto</a:t>
            </a:r>
          </a:p>
        </p:txBody>
      </p:sp>
    </p:spTree>
    <p:extLst>
      <p:ext uri="{BB962C8B-B14F-4D97-AF65-F5344CB8AC3E}">
        <p14:creationId xmlns:p14="http://schemas.microsoft.com/office/powerpoint/2010/main" val="11551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93209B2-C490-4708-9013-89FD4A149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A1A6FE-990D-496A-B2D9-39CB8608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009245"/>
                </a:solidFill>
                <a:latin typeface="Myriad Pro" panose="020B0503030403020204" pitchFamily="34" charset="0"/>
              </a:rPr>
              <a:t>Título da imagem </a:t>
            </a:r>
            <a:br>
              <a:rPr lang="pt-BR" b="1" dirty="0">
                <a:solidFill>
                  <a:srgbClr val="009245"/>
                </a:solidFill>
                <a:latin typeface="Myriad Pro" panose="020B0503030403020204" pitchFamily="34" charset="0"/>
              </a:rPr>
            </a:br>
            <a:r>
              <a:rPr lang="pt-BR" sz="2400" b="1" dirty="0">
                <a:solidFill>
                  <a:srgbClr val="009245"/>
                </a:solidFill>
                <a:latin typeface="Myriad Pro" panose="020B0503030403020204" pitchFamily="34" charset="0"/>
              </a:rPr>
              <a:t>(usar esse modelo de slide para aplicar imagens)</a:t>
            </a:r>
            <a:endParaRPr lang="pt-BR" b="1" dirty="0">
              <a:solidFill>
                <a:srgbClr val="009245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6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BAD8FD4-ACA0-428F-9F61-038AA2558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A1A6FE-990D-496A-B2D9-39CB8608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07" y="258593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9245"/>
                </a:solidFill>
                <a:latin typeface="Myriad Pro" panose="020B0503030403020204" pitchFamily="34" charset="0"/>
              </a:rPr>
              <a:t>SQL Rock – Hoje!! – 21h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64ADEA6-C73C-414F-86D1-DFDE63B4B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160" y="0"/>
            <a:ext cx="2719448" cy="2719448"/>
          </a:xfrm>
          <a:prstGeom prst="rect">
            <a:avLst/>
          </a:prstGeom>
        </p:spPr>
      </p:pic>
      <p:sp>
        <p:nvSpPr>
          <p:cNvPr id="8" name="Retângulo 3">
            <a:extLst>
              <a:ext uri="{FF2B5EF4-FFF2-40B4-BE49-F238E27FC236}">
                <a16:creationId xmlns:a16="http://schemas.microsoft.com/office/drawing/2014/main" id="{C3AC7E05-2B9D-4A14-8293-B08FD386B1F0}"/>
              </a:ext>
            </a:extLst>
          </p:cNvPr>
          <p:cNvSpPr/>
          <p:nvPr/>
        </p:nvSpPr>
        <p:spPr>
          <a:xfrm>
            <a:off x="5930714" y="2044973"/>
            <a:ext cx="591179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Inscrições: </a:t>
            </a:r>
          </a:p>
          <a:p>
            <a:endParaRPr lang="pt-BR" sz="3600" dirty="0">
              <a:solidFill>
                <a:schemeClr val="accent2"/>
              </a:solidFill>
            </a:endParaRPr>
          </a:p>
          <a:p>
            <a:r>
              <a:rPr lang="en-US" sz="3600" dirty="0">
                <a:solidFill>
                  <a:schemeClr val="accent2"/>
                </a:solidFill>
              </a:rPr>
              <a:t>https://tinyurl.com/sqlrock</a:t>
            </a:r>
            <a:endParaRPr lang="pt-BR" sz="2000" dirty="0"/>
          </a:p>
          <a:p>
            <a:endParaRPr lang="pt-BR" sz="600" dirty="0"/>
          </a:p>
          <a:p>
            <a:endParaRPr lang="pt-BR" sz="600" dirty="0"/>
          </a:p>
          <a:p>
            <a:endParaRPr lang="pt-BR" sz="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Após o </a:t>
            </a:r>
            <a:r>
              <a:rPr lang="pt-BR" sz="2400" dirty="0" err="1"/>
              <a:t>SQLSat</a:t>
            </a:r>
            <a:r>
              <a:rPr lang="pt-BR" sz="2400" dirty="0"/>
              <a:t>, sábado as 21h.</a:t>
            </a:r>
            <a:endParaRPr lang="pt-BR" sz="2000" dirty="0"/>
          </a:p>
          <a:p>
            <a:pPr lvl="1"/>
            <a:r>
              <a:rPr lang="en-US" sz="2400" dirty="0"/>
              <a:t>	</a:t>
            </a:r>
            <a:r>
              <a:rPr lang="en-US" sz="2400" b="1" dirty="0"/>
              <a:t>http://stjohns.com.br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Local: Rua </a:t>
            </a:r>
            <a:r>
              <a:rPr lang="pt-BR" sz="2400" dirty="0" err="1"/>
              <a:t>Itapura</a:t>
            </a:r>
            <a:r>
              <a:rPr lang="pt-BR" sz="2400" dirty="0"/>
              <a:t>, 1308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Vila Gomes Cardim, São Paulo</a:t>
            </a:r>
            <a:endParaRPr lang="pt-BR" sz="2400" dirty="0">
              <a:hlinkClick r:id="" action="ppaction://noaction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600" dirty="0">
              <a:hlinkClick r:id="" action="ppaction://noaction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6F63AEF-33E3-47E2-AA5C-5FBA05482ECC}"/>
              </a:ext>
            </a:extLst>
          </p:cNvPr>
          <p:cNvSpPr/>
          <p:nvPr/>
        </p:nvSpPr>
        <p:spPr>
          <a:xfrm>
            <a:off x="468600" y="5388598"/>
            <a:ext cx="5053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4"/>
              </a:rPr>
              <a:t>https://www.facebook.com/BandaSystem32/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10" name="Picture 2" descr="ShowSP">
            <a:extLst>
              <a:ext uri="{FF2B5EF4-FFF2-40B4-BE49-F238E27FC236}">
                <a16:creationId xmlns:a16="http://schemas.microsoft.com/office/drawing/2014/main" id="{72CF366E-0963-4EE5-89C5-06B8E3EF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92" y="1841076"/>
            <a:ext cx="5291643" cy="329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48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C19ABE0-9782-4F84-BD18-D3FE897342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6"/>
          <a:stretch/>
        </p:blipFill>
        <p:spPr>
          <a:xfrm>
            <a:off x="5661498" y="0"/>
            <a:ext cx="6530502" cy="68546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A1A6FE-990D-496A-B2D9-39CB8608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332" y="2924896"/>
            <a:ext cx="4863027" cy="1325563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Myriad Pro" panose="020B0503030403020204" pitchFamily="34" charset="0"/>
              </a:rPr>
              <a:t>seuemail@domínio.com.br</a:t>
            </a:r>
            <a:br>
              <a:rPr lang="pt-BR" sz="2400" dirty="0">
                <a:solidFill>
                  <a:schemeClr val="bg1"/>
                </a:solidFill>
                <a:latin typeface="Myriad Pro" panose="020B0503030403020204" pitchFamily="34" charset="0"/>
              </a:rPr>
            </a:br>
            <a:r>
              <a:rPr lang="pt-BR" sz="2400" dirty="0">
                <a:solidFill>
                  <a:schemeClr val="bg1"/>
                </a:solidFill>
                <a:latin typeface="Myriad Pro" panose="020B0503030403020204" pitchFamily="34" charset="0"/>
              </a:rPr>
              <a:t>seublog.com.br</a:t>
            </a:r>
            <a:br>
              <a:rPr lang="pt-BR" sz="2400" dirty="0">
                <a:solidFill>
                  <a:schemeClr val="bg1"/>
                </a:solidFill>
                <a:latin typeface="Myriad Pro" panose="020B0503030403020204" pitchFamily="34" charset="0"/>
              </a:rPr>
            </a:br>
            <a:r>
              <a:rPr lang="pt-BR" sz="2400" dirty="0">
                <a:solidFill>
                  <a:schemeClr val="bg1"/>
                </a:solidFill>
                <a:latin typeface="Myriad Pro" panose="020B0503030403020204" pitchFamily="34" charset="0"/>
              </a:rPr>
              <a:t>seusite.com.br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FF26CB0-F27F-495A-9C3F-B08BCEFB320A}"/>
              </a:ext>
            </a:extLst>
          </p:cNvPr>
          <p:cNvSpPr txBox="1">
            <a:spLocks/>
          </p:cNvSpPr>
          <p:nvPr/>
        </p:nvSpPr>
        <p:spPr>
          <a:xfrm>
            <a:off x="7995205" y="1451776"/>
            <a:ext cx="26426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Myriad Pro" panose="020B0503030403020204" pitchFamily="34" charset="0"/>
              </a:rPr>
              <a:t>Contato:</a:t>
            </a:r>
          </a:p>
        </p:txBody>
      </p:sp>
      <p:pic>
        <p:nvPicPr>
          <p:cNvPr id="7" name="Picture 2" descr="Logotipo">
            <a:extLst>
              <a:ext uri="{FF2B5EF4-FFF2-40B4-BE49-F238E27FC236}">
                <a16:creationId xmlns:a16="http://schemas.microsoft.com/office/drawing/2014/main" id="{6300AD05-1EED-4CDD-866D-64212457D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24" y="4406981"/>
            <a:ext cx="1715418" cy="6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CE14CE36-A50C-4B85-AA97-662D2AFDEE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929096"/>
              </p:ext>
            </p:extLst>
          </p:nvPr>
        </p:nvGraphicFramePr>
        <p:xfrm>
          <a:off x="1852368" y="5095622"/>
          <a:ext cx="1982961" cy="7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orelDRAW" r:id="rId5" imgW="831891" imgH="315113" progId="CorelDraw.Graphic.21">
                  <p:embed/>
                </p:oleObj>
              </mc:Choice>
              <mc:Fallback>
                <p:oleObj name="CorelDRAW" r:id="rId5" imgW="831891" imgH="315113" progId="CorelDraw.Graphic.21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CE14CE36-A50C-4B85-AA97-662D2AFDEE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2368" y="5095622"/>
                        <a:ext cx="1982961" cy="749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BB7FCF66-498C-424B-8D06-CB5B3C882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046308"/>
              </p:ext>
            </p:extLst>
          </p:nvPr>
        </p:nvGraphicFramePr>
        <p:xfrm>
          <a:off x="748442" y="5979049"/>
          <a:ext cx="1807960" cy="595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CorelDRAW" r:id="rId7" imgW="660069" imgH="217893" progId="CorelDraw.Graphic.21">
                  <p:embed/>
                </p:oleObj>
              </mc:Choice>
              <mc:Fallback>
                <p:oleObj name="CorelDRAW" r:id="rId7" imgW="660069" imgH="217893" progId="CorelDraw.Graphic.21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BB7FCF66-498C-424B-8D06-CB5B3C8826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8442" y="5979049"/>
                        <a:ext cx="1807960" cy="595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27B16787-3B3B-4B41-B44E-D6AF6094CB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197939"/>
              </p:ext>
            </p:extLst>
          </p:nvPr>
        </p:nvGraphicFramePr>
        <p:xfrm>
          <a:off x="3407589" y="6030100"/>
          <a:ext cx="1544888" cy="446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orelDRAW" r:id="rId9" imgW="654115" imgH="189323" progId="CorelDraw.Graphic.21">
                  <p:embed/>
                </p:oleObj>
              </mc:Choice>
              <mc:Fallback>
                <p:oleObj name="CorelDRAW" r:id="rId9" imgW="654115" imgH="189323" progId="CorelDraw.Graphic.21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27B16787-3B3B-4B41-B44E-D6AF6094CB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07589" y="6030100"/>
                        <a:ext cx="1544888" cy="446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C566E08C-6FA7-43C3-B812-C72694D3A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004908"/>
              </p:ext>
            </p:extLst>
          </p:nvPr>
        </p:nvGraphicFramePr>
        <p:xfrm>
          <a:off x="1032419" y="2159774"/>
          <a:ext cx="3575740" cy="823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orelDRAW" r:id="rId11" imgW="1524284" imgH="351357" progId="CorelDraw.Graphic.21">
                  <p:embed/>
                </p:oleObj>
              </mc:Choice>
              <mc:Fallback>
                <p:oleObj name="CorelDRAW" r:id="rId11" imgW="1524284" imgH="351357" progId="CorelDraw.Graphic.21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C566E08C-6FA7-43C3-B812-C72694D3A3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32419" y="2159774"/>
                        <a:ext cx="3575740" cy="823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m 11">
            <a:extLst>
              <a:ext uri="{FF2B5EF4-FFF2-40B4-BE49-F238E27FC236}">
                <a16:creationId xmlns:a16="http://schemas.microsoft.com/office/drawing/2014/main" id="{9B3940C8-ED62-48F2-B278-0BEAF67D7C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99" y="3191849"/>
            <a:ext cx="1948534" cy="89723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ED333E3-906F-4D47-BF45-36CE9D1931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41" y="-178560"/>
            <a:ext cx="2383301" cy="2383301"/>
          </a:xfrm>
          <a:prstGeom prst="rect">
            <a:avLst/>
          </a:prstGeom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94D41FD-BD46-418A-9589-389D87179A6F}"/>
              </a:ext>
            </a:extLst>
          </p:cNvPr>
          <p:cNvCxnSpPr>
            <a:cxnSpLocks/>
          </p:cNvCxnSpPr>
          <p:nvPr/>
        </p:nvCxnSpPr>
        <p:spPr>
          <a:xfrm>
            <a:off x="442679" y="1955260"/>
            <a:ext cx="47568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89783FFF-9DFA-4B66-8ACA-ED3FE07C0F0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79" y="4415895"/>
            <a:ext cx="2046923" cy="53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69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Myriad Pro</vt:lpstr>
      <vt:lpstr>Tema do Office</vt:lpstr>
      <vt:lpstr>CorelDRAW</vt:lpstr>
      <vt:lpstr>Insira o tema da palestra aqui</vt:lpstr>
      <vt:lpstr>SQL Rock – Hoje!! – 21h</vt:lpstr>
      <vt:lpstr>Obrigado aos Nossos Patrocinadores </vt:lpstr>
      <vt:lpstr>Título (usar esse modelo de slide para aplicar conteúdos)</vt:lpstr>
      <vt:lpstr>Título da imagem  (usar esse modelo de slide para aplicar imagens)</vt:lpstr>
      <vt:lpstr>SQL Rock – Hoje!! – 21h</vt:lpstr>
      <vt:lpstr>seuemail@domínio.com.br seublog.com.br seusite.com.br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palestra</dc:title>
  <dc:creator>Letícia Carvalho</dc:creator>
  <cp:lastModifiedBy>Roberto Fonseca</cp:lastModifiedBy>
  <cp:revision>3</cp:revision>
  <dcterms:created xsi:type="dcterms:W3CDTF">2019-08-28T12:22:20Z</dcterms:created>
  <dcterms:modified xsi:type="dcterms:W3CDTF">2019-09-24T14:21:10Z</dcterms:modified>
</cp:coreProperties>
</file>