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6A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2FD0D-121F-4B88-9231-BC016203B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0E87F2-313F-4FD1-A121-ADCBB6BD9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71558-8B93-41B5-B999-F015BD5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77D90-9557-45E3-B853-4C98C650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1EFDF-BAD2-4897-A0CB-67A88075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7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3AC7-D0BD-48A9-BC80-737A0101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099A51-D500-45FB-BF49-ED02B4A3E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523F3-8616-43A8-A4BA-5A902E9A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29E55-324B-46FC-989F-A09CDDDD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922F14-9FC7-48F6-9019-8AACBC3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1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43B28B-6137-41C8-AB14-C03A85F88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41D17B-7F01-4B9D-9902-D51A82770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4A14B-1494-495A-AE3E-58C3B098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35501-BF4D-4AA1-9C9C-9FD2C93E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00D1CC-D65E-42C2-BF2C-E5CA6F58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6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5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7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49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29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171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040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66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9BCA-9FA3-47F4-99D8-110321A9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CF7C4-A988-42DC-B674-3F3621B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8C3AD-5E4B-49B9-A6E0-C62488B0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806CC-EE68-4EA0-9D86-8FF3CD5B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6C2831-0905-41E9-9025-9510C386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172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768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98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88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416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34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126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58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779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7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9F847-D9B4-417A-9EDE-24C6E9FB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476824-FCBE-4720-BBED-A553D539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5B664-855E-4F63-8442-DB2E37C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7D9D3-646E-43A9-8400-213D6DB4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00B34-6145-450B-BD83-831BB0F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54970-7A50-475D-82B1-0ACEC15D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E3B8-E385-4BD3-ABD1-B1FB678A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2F3A57-B07C-47BF-85D8-05914A97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33E646-B9E9-4409-86D8-1F9A1105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45EC-0906-48B0-BF5B-096696F6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BAA4E0-6F2A-4D52-BB40-F6D09B0F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32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8794-BB64-4407-A959-09E5C910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40319-81E5-44D8-A51F-2937681E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2DE631-FE6E-42E0-B537-FF482C996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CAC63F-5FC8-48C5-9055-F777AE227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9C1047-A350-4D0E-8032-F3475798C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35428C-6DA7-4997-BE3F-3422743E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D56FDD-C5F7-42D4-976A-DAD9EDD1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C53FF1-1723-41A8-B27A-7DF98545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BA74A-6EF4-4485-BB49-E674F6B9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94F701-9D74-471F-8B59-74124920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26F6EC-F18E-423A-BF74-BA80DDFD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921DF9-EF3E-4C43-A829-B16ACD4C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8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AD9577-253E-4443-902F-89A89DE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3995DE-C61E-4E57-AC35-497E592A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BB4A99-16FC-4759-B7CD-921807E8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0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A4691-3EBA-4DFA-B152-F9742B4A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166CB-31A4-4A37-AA61-CD57EAB2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3D07C9-CF2A-4AA4-9E3F-A95A7B9F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E9A31C-102D-4D86-8512-B647689D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D4E3DE-BBD8-4AF4-8ADE-8B7BBB5E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585911-9E61-402B-8708-447E3FC1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1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A465F-C9C5-4C51-8891-C345D899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C18F89-ACED-436A-8044-B2365EA9D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8F9E85-88DC-4AA2-AB33-21A6B8F1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AB21A6-EB1F-4CC8-A546-6E029D63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2509EB-A76D-437B-BC8E-7C3F00CF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142DB5-A750-41FE-86D2-7181D3B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85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AC4680-B555-4B72-A215-B3E63812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BDB4E-7ECC-40C6-8F72-8197B89A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7B41F-93E3-445E-AFB6-25A71BBE9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780E1A-F54C-4C03-8BAE-FA5FDE323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EC91F-261D-4E85-A87B-76FFDB3B6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5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01B0-182A-48A5-A400-30CD79C2AF9D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50B0C-3E80-436A-983A-340DA421F7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38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rceuresende.com/" TargetMode="External"/><Relationship Id="rId2" Type="http://schemas.openxmlformats.org/officeDocument/2006/relationships/hyperlink" Target="https://cursos.fabriciolima.net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dirceuresende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dirceuresen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hyperlink" Target="http://bit.ly/queroaprendersql" TargetMode="External"/><Relationship Id="rId4" Type="http://schemas.openxmlformats.org/officeDocument/2006/relationships/hyperlink" Target="https://github.com/dirceuresen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82D9F98-B67D-4742-A366-4745E20F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328737"/>
            <a:ext cx="111728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DCFFA3-839F-40A2-B6CD-8DB7FF83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palestrante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FBF94D78-7935-4FD8-8CF1-03A257D0B326}"/>
              </a:ext>
            </a:extLst>
          </p:cNvPr>
          <p:cNvSpPr txBox="1">
            <a:spLocks/>
          </p:cNvSpPr>
          <p:nvPr/>
        </p:nvSpPr>
        <p:spPr>
          <a:xfrm>
            <a:off x="423082" y="2399026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Dirceu Resende</a:t>
            </a:r>
            <a:b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pt-BR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F0DB908-9518-408E-AFB6-F23501CAC61F}"/>
              </a:ext>
            </a:extLst>
          </p:cNvPr>
          <p:cNvSpPr txBox="1">
            <a:spLocks/>
          </p:cNvSpPr>
          <p:nvPr/>
        </p:nvSpPr>
        <p:spPr>
          <a:xfrm>
            <a:off x="2978434" y="2372392"/>
            <a:ext cx="6998616" cy="4732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Consultor SQL Server e BI Team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Leader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#TeamFabricioLima</a:t>
            </a: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de Power BI no Planilheiros</a:t>
            </a: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do 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https://cursos.fabriciolima.net</a:t>
            </a:r>
            <a:endParaRPr lang="pt-BR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 do 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https://www.dirceuresende.com/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MVP Data Platform</a:t>
            </a: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MCP, MTA, MCSA, MCT e MCSE</a:t>
            </a: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PASS Local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SQL Server ES</a:t>
            </a: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iMasters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8B764B2-59AE-4B5E-B42F-0141A7717825}"/>
              </a:ext>
            </a:extLst>
          </p:cNvPr>
          <p:cNvGrpSpPr/>
          <p:nvPr/>
        </p:nvGrpSpPr>
        <p:grpSpPr>
          <a:xfrm>
            <a:off x="555113" y="2934267"/>
            <a:ext cx="2012665" cy="2556882"/>
            <a:chOff x="509075" y="3293768"/>
            <a:chExt cx="2012665" cy="2556882"/>
          </a:xfrm>
        </p:grpSpPr>
        <p:pic>
          <p:nvPicPr>
            <p:cNvPr id="9" name="Picture 2" descr="Resultado de imagem para dirceu resende">
              <a:extLst>
                <a:ext uri="{FF2B5EF4-FFF2-40B4-BE49-F238E27FC236}">
                  <a16:creationId xmlns:a16="http://schemas.microsoft.com/office/drawing/2014/main" id="{72F2354E-5393-4C91-B4B4-CA62F56F2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75" y="3293768"/>
              <a:ext cx="2012665" cy="201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8DB07D5-46C5-4C1D-BCFA-D749E26FE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5" y="5306433"/>
              <a:ext cx="2012665" cy="54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306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DCFFA3-839F-40A2-B6CD-8DB7FF83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Meus contatos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FBF94D78-7935-4FD8-8CF1-03A257D0B326}"/>
              </a:ext>
            </a:extLst>
          </p:cNvPr>
          <p:cNvSpPr txBox="1">
            <a:spLocks/>
          </p:cNvSpPr>
          <p:nvPr/>
        </p:nvSpPr>
        <p:spPr>
          <a:xfrm>
            <a:off x="431960" y="2434533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Dirceu Resende</a:t>
            </a:r>
            <a:b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pt-BR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F0DB908-9518-408E-AFB6-F23501CAC61F}"/>
              </a:ext>
            </a:extLst>
          </p:cNvPr>
          <p:cNvSpPr txBox="1">
            <a:spLocks/>
          </p:cNvSpPr>
          <p:nvPr/>
        </p:nvSpPr>
        <p:spPr>
          <a:xfrm>
            <a:off x="2800880" y="2769139"/>
            <a:ext cx="6998616" cy="4732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Site: 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https://www.dirceuresende.com/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Telegram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@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dirceuresende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Skype: @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dirceuresende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E-mail: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help@dirceuresende.com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1800" dirty="0">
                <a:hlinkClick r:id="rId4"/>
              </a:rPr>
              <a:t>https://github.com/dirceuresende</a:t>
            </a:r>
            <a:endParaRPr lang="pt-BR" sz="1800" dirty="0"/>
          </a:p>
          <a:p>
            <a:pPr marL="285750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Grupos de SQL e BI: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http://bit.ly/queroaprendersql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8B764B2-59AE-4B5E-B42F-0141A7717825}"/>
              </a:ext>
            </a:extLst>
          </p:cNvPr>
          <p:cNvGrpSpPr/>
          <p:nvPr/>
        </p:nvGrpSpPr>
        <p:grpSpPr>
          <a:xfrm>
            <a:off x="563991" y="2969774"/>
            <a:ext cx="2012665" cy="2556882"/>
            <a:chOff x="509075" y="3293768"/>
            <a:chExt cx="2012665" cy="2556882"/>
          </a:xfrm>
        </p:grpSpPr>
        <p:pic>
          <p:nvPicPr>
            <p:cNvPr id="9" name="Picture 2" descr="Resultado de imagem para dirceu resende">
              <a:extLst>
                <a:ext uri="{FF2B5EF4-FFF2-40B4-BE49-F238E27FC236}">
                  <a16:creationId xmlns:a16="http://schemas.microsoft.com/office/drawing/2014/main" id="{72F2354E-5393-4C91-B4B4-CA62F56F2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75" y="3293768"/>
              <a:ext cx="2012665" cy="201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8DB07D5-46C5-4C1D-BCFA-D749E26FE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5" y="5306433"/>
              <a:ext cx="2012665" cy="54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3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DCFFA3-839F-40A2-B6CD-8DB7FF83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F0DB908-9518-408E-AFB6-F23501CAC61F}"/>
              </a:ext>
            </a:extLst>
          </p:cNvPr>
          <p:cNvSpPr txBox="1">
            <a:spLocks/>
          </p:cNvSpPr>
          <p:nvPr/>
        </p:nvSpPr>
        <p:spPr>
          <a:xfrm>
            <a:off x="554828" y="2254234"/>
            <a:ext cx="11430026" cy="44484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pt-BR" sz="2000" dirty="0"/>
              <a:t>Trabalhando com arquivos no SQL Server</a:t>
            </a:r>
          </a:p>
          <a:p>
            <a:pPr marL="285750" indent="-285750">
              <a:lnSpc>
                <a:spcPct val="150000"/>
              </a:lnSpc>
            </a:pPr>
            <a:r>
              <a:rPr lang="pt-BR" sz="2000" dirty="0"/>
              <a:t>Importando e exportando arquivo de texto (e CSV)</a:t>
            </a:r>
          </a:p>
          <a:p>
            <a:pPr marL="285750" indent="-285750">
              <a:lnSpc>
                <a:spcPct val="150000"/>
              </a:lnSpc>
            </a:pPr>
            <a:r>
              <a:rPr lang="pt-BR" sz="2000" dirty="0"/>
              <a:t>Importando e exportando arquivos do Excel</a:t>
            </a:r>
          </a:p>
          <a:p>
            <a:pPr marL="285750" indent="-285750">
              <a:lnSpc>
                <a:spcPct val="150000"/>
              </a:lnSpc>
            </a:pPr>
            <a:r>
              <a:rPr lang="pt-BR" sz="2000" dirty="0"/>
              <a:t>Consumindo </a:t>
            </a:r>
            <a:r>
              <a:rPr lang="pt-BR" sz="2000" dirty="0" err="1"/>
              <a:t>API’s</a:t>
            </a:r>
            <a:endParaRPr lang="pt-BR" sz="2000" dirty="0"/>
          </a:p>
          <a:p>
            <a:pPr marL="285750" indent="-285750">
              <a:lnSpc>
                <a:spcPct val="150000"/>
              </a:lnSpc>
            </a:pPr>
            <a:r>
              <a:rPr lang="pt-BR" sz="2000" dirty="0" err="1"/>
              <a:t>Webscraping</a:t>
            </a:r>
            <a:endParaRPr lang="pt-BR" sz="2000" dirty="0"/>
          </a:p>
          <a:p>
            <a:pPr marL="285750" indent="-285750">
              <a:lnSpc>
                <a:spcPct val="150000"/>
              </a:lnSpc>
            </a:pPr>
            <a:r>
              <a:rPr lang="pt-BR" sz="2000" dirty="0"/>
              <a:t>Tratamento de arquivos XML e JSON</a:t>
            </a:r>
          </a:p>
          <a:p>
            <a:pPr marL="285750" indent="-285750">
              <a:lnSpc>
                <a:spcPct val="150000"/>
              </a:lnSpc>
            </a:pPr>
            <a:r>
              <a:rPr lang="pt-BR" sz="2000" dirty="0"/>
              <a:t>SQLCLR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114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DCFFA3-839F-40A2-B6CD-8DB7FF83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</p:txBody>
      </p:sp>
      <p:pic>
        <p:nvPicPr>
          <p:cNvPr id="2050" name="Picture 2" descr="Resultado de imagem para mãos na massa">
            <a:extLst>
              <a:ext uri="{FF2B5EF4-FFF2-40B4-BE49-F238E27FC236}">
                <a16:creationId xmlns:a16="http://schemas.microsoft.com/office/drawing/2014/main" id="{F94CF3CB-2C7C-4E85-9ABD-17C0A5AD8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446630"/>
            <a:ext cx="5715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65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151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Tema do Office</vt:lpstr>
      <vt:lpstr>Berlim</vt:lpstr>
      <vt:lpstr>Apresentação do PowerPoint</vt:lpstr>
      <vt:lpstr>Sobre o palestrante</vt:lpstr>
      <vt:lpstr>Meus contatos</vt:lpstr>
      <vt:lpstr>Agenda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Dirceu Resende</dc:creator>
  <cp:lastModifiedBy>Dirceu Resende</cp:lastModifiedBy>
  <cp:revision>3</cp:revision>
  <dcterms:created xsi:type="dcterms:W3CDTF">2019-09-27T18:35:30Z</dcterms:created>
  <dcterms:modified xsi:type="dcterms:W3CDTF">2019-09-27T18:57:48Z</dcterms:modified>
</cp:coreProperties>
</file>