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7" r:id="rId2"/>
    <p:sldId id="258" r:id="rId3"/>
    <p:sldId id="313" r:id="rId4"/>
    <p:sldId id="312" r:id="rId5"/>
    <p:sldId id="309" r:id="rId6"/>
    <p:sldId id="310" r:id="rId7"/>
    <p:sldId id="311" r:id="rId8"/>
    <p:sldId id="314" r:id="rId9"/>
    <p:sldId id="315" r:id="rId10"/>
    <p:sldId id="316" r:id="rId11"/>
    <p:sldId id="318" r:id="rId12"/>
    <p:sldId id="323" r:id="rId13"/>
    <p:sldId id="320" r:id="rId14"/>
    <p:sldId id="319" r:id="rId15"/>
    <p:sldId id="322" r:id="rId16"/>
    <p:sldId id="321" r:id="rId17"/>
    <p:sldId id="307" r:id="rId18"/>
    <p:sldId id="324" r:id="rId19"/>
    <p:sldId id="308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EB2"/>
    <a:srgbClr val="EFFAFF"/>
    <a:srgbClr val="83C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08/10/2017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14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63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63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67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84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00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01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0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32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98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90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9DE-D3EF-447B-AC53-466914632AC5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19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49DE-D3EF-447B-AC53-466914632AC5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31E6-4911-4953-B4B9-1843409D65C0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rgbClr val="EC8E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676297" y="-2316068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rgbClr val="83C3F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-4808673" y="3302887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rgbClr val="EFFA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-1672931" y="1309973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417" y="5672325"/>
            <a:ext cx="4303785" cy="1146050"/>
          </a:xfrm>
          <a:prstGeom prst="rect">
            <a:avLst/>
          </a:prstGeom>
        </p:spPr>
      </p:pic>
      <p:pic>
        <p:nvPicPr>
          <p:cNvPr id="11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3F3F3F">
                  <a:alpha val="24706"/>
                </a:srgbClr>
              </a:clrFrom>
              <a:clrTo>
                <a:srgbClr val="3F3F3F">
                  <a:alpha val="0"/>
                </a:srgbClr>
              </a:clrTo>
            </a:clrChange>
            <a:alphaModFix/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690">
            <a:off x="828697" y="-2163668"/>
            <a:ext cx="14246241" cy="801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4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67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basejournal.com/features/mssql/slideshows/9-new-features-with-sql-server-2017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oncalldba.com.au/sql-server-2017-fast-faster-and-the-fastest-database-everywhere-you-need-it/" TargetMode="External"/><Relationship Id="rId4" Type="http://schemas.openxmlformats.org/officeDocument/2006/relationships/hyperlink" Target="https://www.dirceuresende.com/blog/sql-server-2017-e-azure-sql-managed-instance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Lançamento SQL Server 2017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9979"/>
            <a:ext cx="9144000" cy="1130907"/>
          </a:xfrm>
        </p:spPr>
        <p:txBody>
          <a:bodyPr>
            <a:normAutofit fontScale="85000" lnSpcReduction="10000"/>
          </a:bodyPr>
          <a:lstStyle/>
          <a:p>
            <a:r>
              <a:rPr lang="pt-BR" sz="3600" dirty="0"/>
              <a:t>Dirceu Resende</a:t>
            </a:r>
          </a:p>
          <a:p>
            <a:r>
              <a:rPr lang="pt-BR" sz="2000" dirty="0"/>
              <a:t>MCSE Data Management &amp; </a:t>
            </a:r>
            <a:r>
              <a:rPr lang="pt-BR" sz="2000" dirty="0" err="1"/>
              <a:t>Analytics</a:t>
            </a:r>
            <a:r>
              <a:rPr lang="pt-BR" sz="2000" dirty="0"/>
              <a:t> | MCSA </a:t>
            </a:r>
            <a:r>
              <a:rPr lang="pt-BR" sz="2000" dirty="0" err="1"/>
              <a:t>Database</a:t>
            </a:r>
            <a:r>
              <a:rPr lang="pt-BR" sz="2000" dirty="0"/>
              <a:t> </a:t>
            </a:r>
            <a:r>
              <a:rPr lang="pt-BR" sz="2000" dirty="0" err="1"/>
              <a:t>Development</a:t>
            </a:r>
            <a:r>
              <a:rPr lang="pt-BR" sz="2000" dirty="0"/>
              <a:t> | MCSA BI </a:t>
            </a:r>
            <a:r>
              <a:rPr lang="pt-BR" sz="2000" dirty="0" err="1"/>
              <a:t>Development</a:t>
            </a:r>
            <a:endParaRPr lang="pt-BR" sz="2000" dirty="0"/>
          </a:p>
          <a:p>
            <a:r>
              <a:rPr lang="pt-BR" sz="2000" dirty="0"/>
              <a:t>https://www.dirceuresende.com/blog</a:t>
            </a:r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7F36B1-4BE4-48E7-A3F3-3E9D7FF575BD}"/>
              </a:ext>
            </a:extLst>
          </p:cNvPr>
          <p:cNvSpPr txBox="1"/>
          <p:nvPr/>
        </p:nvSpPr>
        <p:spPr>
          <a:xfrm>
            <a:off x="233823" y="334983"/>
            <a:ext cx="1187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4º Encontro do Grupo SQL Server ES</a:t>
            </a:r>
          </a:p>
        </p:txBody>
      </p:sp>
    </p:spTree>
    <p:extLst>
      <p:ext uri="{BB962C8B-B14F-4D97-AF65-F5344CB8AC3E}">
        <p14:creationId xmlns:p14="http://schemas.microsoft.com/office/powerpoint/2010/main" val="410483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SQL Server 2017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Adaptive</a:t>
            </a:r>
            <a:r>
              <a:rPr lang="pt-BR" sz="2800" dirty="0"/>
              <a:t> Query </a:t>
            </a:r>
            <a:r>
              <a:rPr lang="pt-BR" sz="2800" dirty="0" err="1"/>
              <a:t>Processing</a:t>
            </a:r>
            <a:endParaRPr lang="pt-BR" sz="2800" dirty="0"/>
          </a:p>
        </p:txBody>
      </p:sp>
      <p:pic>
        <p:nvPicPr>
          <p:cNvPr id="9218" name="Picture 2" descr="Adaptive Query Processing">
            <a:extLst>
              <a:ext uri="{FF2B5EF4-FFF2-40B4-BE49-F238E27FC236}">
                <a16:creationId xmlns:a16="http://schemas.microsoft.com/office/drawing/2014/main" id="{151BC00E-EC08-4F68-B14F-40D18EA4E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966" y="2091349"/>
            <a:ext cx="5160596" cy="45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25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SQL Server 2017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Novas funções T-SQL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pt-BR" sz="2400" dirty="0"/>
              <a:t>TRIM (Substitui LTRIM e RTRIM)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pt-BR" sz="2400" dirty="0"/>
              <a:t>TRANSLATE (Substitui vários REPLACE)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pt-BR" sz="2400" dirty="0"/>
              <a:t>STRING_AGG (Agrupa colunas)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pt-BR" sz="2400" dirty="0"/>
              <a:t>CONCAT_WS (Concatena com separador</a:t>
            </a:r>
            <a:r>
              <a:rPr lang="pt-BR" sz="28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10242" name="Picture 2" descr="Simplify Your Code with New T-SQL Functions">
            <a:extLst>
              <a:ext uri="{FF2B5EF4-FFF2-40B4-BE49-F238E27FC236}">
                <a16:creationId xmlns:a16="http://schemas.microsoft.com/office/drawing/2014/main" id="{C6DFB086-8941-48F7-B5B1-E34F0FEFF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470" y="2327096"/>
            <a:ext cx="45148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EFA8132-50D4-41CE-AE56-6F29B8CA6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55" y="3627999"/>
            <a:ext cx="6385277" cy="20561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388ACC5-53A5-46F2-8394-76516D86E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55" y="5979937"/>
            <a:ext cx="62674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5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SQL Server 2017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Novas </a:t>
            </a:r>
            <a:r>
              <a:rPr lang="pt-BR" sz="2800" dirty="0" err="1"/>
              <a:t>DMV’s</a:t>
            </a:r>
            <a:endParaRPr lang="pt-BR" sz="28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pt-BR" sz="2400" dirty="0" err="1"/>
              <a:t>sys.dm_os_enumerate_fixed_drives</a:t>
            </a:r>
            <a:endParaRPr lang="pt-BR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pt-BR" sz="2400" dirty="0" err="1"/>
              <a:t>sys.dm_db_log_stats</a:t>
            </a:r>
            <a:endParaRPr lang="pt-BR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pt-BR" sz="2400" dirty="0" err="1"/>
              <a:t>sys.dm_tran_version_store_space_usage</a:t>
            </a:r>
            <a:endParaRPr lang="pt-BR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pt-BR" sz="2400" dirty="0" err="1"/>
              <a:t>sys.dm_db_log_info</a:t>
            </a:r>
            <a:endParaRPr lang="pt-BR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pt-BR" sz="2400" dirty="0" err="1"/>
              <a:t>sys.dm_db_stats_histogram</a:t>
            </a:r>
            <a:endParaRPr lang="pt-BR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pt-BR" sz="2400" dirty="0" err="1"/>
              <a:t>sys.dm_os_host_info</a:t>
            </a:r>
            <a:endParaRPr lang="pt-BR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pt-BR" sz="2400" dirty="0"/>
          </a:p>
        </p:txBody>
      </p:sp>
      <p:pic>
        <p:nvPicPr>
          <p:cNvPr id="1026" name="Picture 2" descr="SQL SERVER - New DMV in SQL Server 2017 - sys.dm_os_enumerate_fixed_drives. A Replacement of xp_fixeddrives sql2017-new-dmv ">
            <a:extLst>
              <a:ext uri="{FF2B5EF4-FFF2-40B4-BE49-F238E27FC236}">
                <a16:creationId xmlns:a16="http://schemas.microsoft.com/office/drawing/2014/main" id="{9E7EA433-E6B1-4E54-B8BF-FD6D9B17F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39" y="4460808"/>
            <a:ext cx="62484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29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SQL Server 2017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Integration</a:t>
            </a:r>
            <a:r>
              <a:rPr lang="pt-BR" sz="2800" dirty="0"/>
              <a:t> Services executando de forma escalável (em várias máquinas)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11266" name="Picture 2" descr="Scaling Out Integration Services">
            <a:extLst>
              <a:ext uri="{FF2B5EF4-FFF2-40B4-BE49-F238E27FC236}">
                <a16:creationId xmlns:a16="http://schemas.microsoft.com/office/drawing/2014/main" id="{FC6054BB-864C-4001-9345-4D9518CC4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57" y="1996855"/>
            <a:ext cx="59436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10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SQL Server 2017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Resumable</a:t>
            </a:r>
            <a:r>
              <a:rPr lang="pt-BR" sz="2800" dirty="0"/>
              <a:t> Online Index </a:t>
            </a:r>
            <a:r>
              <a:rPr lang="pt-BR" sz="2800" dirty="0" err="1"/>
              <a:t>Rebuild</a:t>
            </a:r>
            <a:endParaRPr lang="pt-BR" sz="2800" dirty="0"/>
          </a:p>
        </p:txBody>
      </p:sp>
      <p:pic>
        <p:nvPicPr>
          <p:cNvPr id="11268" name="Picture 4" descr="Resumable Online Index Rebuild">
            <a:extLst>
              <a:ext uri="{FF2B5EF4-FFF2-40B4-BE49-F238E27FC236}">
                <a16:creationId xmlns:a16="http://schemas.microsoft.com/office/drawing/2014/main" id="{6E76BE46-C960-46E1-A713-5912FA435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68" y="2372127"/>
            <a:ext cx="6735461" cy="252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8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SQL Server 2017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Automatic</a:t>
            </a:r>
            <a:r>
              <a:rPr lang="pt-BR" sz="2800" dirty="0"/>
              <a:t> Tune (</a:t>
            </a:r>
            <a:r>
              <a:rPr lang="pt-BR" sz="2800" dirty="0" err="1"/>
              <a:t>Automatic</a:t>
            </a:r>
            <a:r>
              <a:rPr lang="pt-BR" sz="2800" dirty="0"/>
              <a:t> </a:t>
            </a:r>
            <a:r>
              <a:rPr lang="pt-BR" sz="2800" dirty="0" err="1"/>
              <a:t>Plan</a:t>
            </a:r>
            <a:r>
              <a:rPr lang="pt-BR" sz="2800" dirty="0"/>
              <a:t> </a:t>
            </a:r>
            <a:r>
              <a:rPr lang="pt-BR" sz="2800" dirty="0" err="1"/>
              <a:t>Corretion</a:t>
            </a:r>
            <a:r>
              <a:rPr lang="pt-BR" sz="2800" dirty="0"/>
              <a:t> + index management)</a:t>
            </a:r>
          </a:p>
        </p:txBody>
      </p:sp>
      <p:pic>
        <p:nvPicPr>
          <p:cNvPr id="14338" name="Picture 2" descr="Image result for sql server 2017 automatic tuning">
            <a:extLst>
              <a:ext uri="{FF2B5EF4-FFF2-40B4-BE49-F238E27FC236}">
                <a16:creationId xmlns:a16="http://schemas.microsoft.com/office/drawing/2014/main" id="{06E1616C-B8DA-4FDD-B3AB-8BC578F17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246031"/>
            <a:ext cx="6503557" cy="36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Enable automatic indexing">
            <a:extLst>
              <a:ext uri="{FF2B5EF4-FFF2-40B4-BE49-F238E27FC236}">
                <a16:creationId xmlns:a16="http://schemas.microsoft.com/office/drawing/2014/main" id="{25EA9D2A-87B7-46F0-B29B-E9268DBA1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69" y="2389868"/>
            <a:ext cx="29622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07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SQL Server 2017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It Just Runs </a:t>
            </a:r>
            <a:r>
              <a:rPr lang="pt-BR" sz="2800" dirty="0" err="1"/>
              <a:t>Faster</a:t>
            </a:r>
            <a:endParaRPr lang="pt-BR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2400" dirty="0" err="1"/>
              <a:t>Indirect</a:t>
            </a:r>
            <a:r>
              <a:rPr lang="pt-BR" sz="2400" dirty="0"/>
              <a:t> checkpoint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2400" dirty="0" err="1"/>
              <a:t>Resumable</a:t>
            </a:r>
            <a:r>
              <a:rPr lang="pt-BR" sz="2400" dirty="0"/>
              <a:t> online index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2400" dirty="0" err="1"/>
              <a:t>Columnstore</a:t>
            </a:r>
            <a:r>
              <a:rPr lang="pt-BR" sz="2400" dirty="0"/>
              <a:t> Indexes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2400" dirty="0" err="1"/>
              <a:t>In-Memory</a:t>
            </a:r>
            <a:r>
              <a:rPr lang="pt-BR" sz="2400" dirty="0"/>
              <a:t> OLTP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2400" dirty="0"/>
              <a:t>Uso do </a:t>
            </a:r>
            <a:r>
              <a:rPr lang="pt-BR" sz="2400" dirty="0" err="1"/>
              <a:t>Storage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Memory</a:t>
            </a:r>
            <a:r>
              <a:rPr lang="pt-BR" sz="2400" dirty="0"/>
              <a:t> do Windows Server 2016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2400" dirty="0" err="1"/>
              <a:t>Adaptive</a:t>
            </a:r>
            <a:r>
              <a:rPr lang="pt-BR" sz="2400" dirty="0"/>
              <a:t> Query </a:t>
            </a:r>
            <a:r>
              <a:rPr lang="pt-BR" sz="2400" dirty="0" err="1"/>
              <a:t>Processing</a:t>
            </a:r>
            <a:endParaRPr lang="pt-BR" sz="24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2400" dirty="0" err="1"/>
              <a:t>Automatic</a:t>
            </a:r>
            <a:r>
              <a:rPr lang="pt-BR" sz="2400" dirty="0"/>
              <a:t> </a:t>
            </a:r>
            <a:r>
              <a:rPr lang="pt-BR" sz="2400" dirty="0" err="1"/>
              <a:t>tuning</a:t>
            </a:r>
            <a:endParaRPr lang="pt-BR" sz="24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2400" dirty="0"/>
              <a:t>Query </a:t>
            </a:r>
            <a:r>
              <a:rPr lang="pt-BR" sz="2400" dirty="0" err="1"/>
              <a:t>Store</a:t>
            </a:r>
            <a:endParaRPr lang="pt-BR" sz="24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Resultado?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BR" sz="2400" dirty="0"/>
              <a:t>Quebra de recordes mundiais de benchmark (</a:t>
            </a:r>
            <a:r>
              <a:rPr lang="pt-BR" sz="2400" i="1" dirty="0"/>
              <a:t>1TB TPC-H, TPC-E, 10TB TPC-H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801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Referências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3"/>
              </a:rPr>
              <a:t>http://www.databasejournal.com/features/mssql/slideshows/9-new-features-with-sql-server-2017.html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u="sng" dirty="0">
                <a:hlinkClick r:id="rId4"/>
              </a:rPr>
              <a:t>https://www.dirceuresende.com/blog/sql-server-2017-e-azure-sql-managed-instance/</a:t>
            </a:r>
            <a:endParaRPr lang="pt-BR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5"/>
              </a:rPr>
              <a:t>http://www.oncalldba.com.au/sql-server-2017-fast-faster-and-the-fastest-database-everywhere-you-need-it/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10008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91" y="198912"/>
            <a:ext cx="11523519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Próximos Encontros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2"/>
            <a:ext cx="11109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21/10 - SQL </a:t>
            </a:r>
            <a:r>
              <a:rPr lang="pt-BR" sz="3600" dirty="0" err="1"/>
              <a:t>Saturday</a:t>
            </a:r>
            <a:r>
              <a:rPr lang="pt-BR" sz="3600" dirty="0"/>
              <a:t> Rio de Janeiro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18/11 - SQL </a:t>
            </a:r>
            <a:r>
              <a:rPr lang="pt-BR" sz="3600" dirty="0" err="1"/>
              <a:t>Saturday</a:t>
            </a:r>
            <a:r>
              <a:rPr lang="pt-BR" sz="3600" dirty="0"/>
              <a:t> Salvador</a:t>
            </a:r>
          </a:p>
        </p:txBody>
      </p:sp>
    </p:spTree>
    <p:extLst>
      <p:ext uri="{BB962C8B-B14F-4D97-AF65-F5344CB8AC3E}">
        <p14:creationId xmlns:p14="http://schemas.microsoft.com/office/powerpoint/2010/main" val="4138333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Lançamento SQL Server 2017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9979"/>
            <a:ext cx="9144000" cy="1130907"/>
          </a:xfrm>
        </p:spPr>
        <p:txBody>
          <a:bodyPr>
            <a:normAutofit fontScale="85000" lnSpcReduction="10000"/>
          </a:bodyPr>
          <a:lstStyle/>
          <a:p>
            <a:r>
              <a:rPr lang="pt-BR" sz="3600" dirty="0"/>
              <a:t>Dirceu Resende</a:t>
            </a:r>
          </a:p>
          <a:p>
            <a:r>
              <a:rPr lang="pt-BR" sz="2000" dirty="0"/>
              <a:t>MCSE Data Management &amp; </a:t>
            </a:r>
            <a:r>
              <a:rPr lang="pt-BR" sz="2000" dirty="0" err="1"/>
              <a:t>Analytics</a:t>
            </a:r>
            <a:r>
              <a:rPr lang="pt-BR" sz="2000" dirty="0"/>
              <a:t> | MCSA </a:t>
            </a:r>
            <a:r>
              <a:rPr lang="pt-BR" sz="2000" dirty="0" err="1"/>
              <a:t>Database</a:t>
            </a:r>
            <a:r>
              <a:rPr lang="pt-BR" sz="2000" dirty="0"/>
              <a:t> </a:t>
            </a:r>
            <a:r>
              <a:rPr lang="pt-BR" sz="2000" dirty="0" err="1"/>
              <a:t>Development</a:t>
            </a:r>
            <a:r>
              <a:rPr lang="pt-BR" sz="2000" dirty="0"/>
              <a:t> | MCSA BI </a:t>
            </a:r>
            <a:r>
              <a:rPr lang="pt-BR" sz="2000" dirty="0" err="1"/>
              <a:t>Development</a:t>
            </a:r>
            <a:endParaRPr lang="pt-BR" sz="2000" dirty="0"/>
          </a:p>
          <a:p>
            <a:r>
              <a:rPr lang="pt-BR" sz="2000" dirty="0"/>
              <a:t>https://www.dirceuresende.com/blog</a:t>
            </a:r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7F36B1-4BE4-48E7-A3F3-3E9D7FF575BD}"/>
              </a:ext>
            </a:extLst>
          </p:cNvPr>
          <p:cNvSpPr txBox="1"/>
          <p:nvPr/>
        </p:nvSpPr>
        <p:spPr>
          <a:xfrm>
            <a:off x="233823" y="334983"/>
            <a:ext cx="1187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4º Encontro do Grupo SQL Server ES</a:t>
            </a:r>
          </a:p>
        </p:txBody>
      </p:sp>
    </p:spTree>
    <p:extLst>
      <p:ext uri="{BB962C8B-B14F-4D97-AF65-F5344CB8AC3E}">
        <p14:creationId xmlns:p14="http://schemas.microsoft.com/office/powerpoint/2010/main" val="396417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4412" y="1357755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Apoio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pic>
        <p:nvPicPr>
          <p:cNvPr id="6" name="Picture 4" descr="Image result for ish tecnologia logo">
            <a:extLst>
              <a:ext uri="{FF2B5EF4-FFF2-40B4-BE49-F238E27FC236}">
                <a16:creationId xmlns:a16="http://schemas.microsoft.com/office/drawing/2014/main" id="{909CA8BF-BA39-4070-9A3F-D3D3C780A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280" y="2706987"/>
            <a:ext cx="2727333" cy="132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3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SQL Server 2017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O que há de novo???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O que mudou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Quais os novos recursos ?</a:t>
            </a:r>
          </a:p>
        </p:txBody>
      </p:sp>
    </p:spTree>
    <p:extLst>
      <p:ext uri="{BB962C8B-B14F-4D97-AF65-F5344CB8AC3E}">
        <p14:creationId xmlns:p14="http://schemas.microsoft.com/office/powerpoint/2010/main" val="16273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pic>
        <p:nvPicPr>
          <p:cNvPr id="5124" name="Picture 4" descr="https://azurecomcdn.azureedge.net/mediahandler/acomblog/media/Default/blog/89c54bef-564f-4528-8c49-896b5f72e253.png">
            <a:extLst>
              <a:ext uri="{FF2B5EF4-FFF2-40B4-BE49-F238E27FC236}">
                <a16:creationId xmlns:a16="http://schemas.microsoft.com/office/drawing/2014/main" id="{28A8F92C-23E6-454E-9B7F-1490EF62B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558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64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SQL Server 2017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Suporte Oficial ao Linux!</a:t>
            </a:r>
          </a:p>
        </p:txBody>
      </p:sp>
      <p:pic>
        <p:nvPicPr>
          <p:cNvPr id="2052" name="Picture 4" descr="Image result for sql server linux">
            <a:extLst>
              <a:ext uri="{FF2B5EF4-FFF2-40B4-BE49-F238E27FC236}">
                <a16:creationId xmlns:a16="http://schemas.microsoft.com/office/drawing/2014/main" id="{F80566A1-4B00-47F5-967E-85A544F58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5" y="2151969"/>
            <a:ext cx="5317931" cy="28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QL Server Runs on Windows, Linux and Docker Containers">
            <a:extLst>
              <a:ext uri="{FF2B5EF4-FFF2-40B4-BE49-F238E27FC236}">
                <a16:creationId xmlns:a16="http://schemas.microsoft.com/office/drawing/2014/main" id="{21236264-C974-43D8-B6E0-44570258B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254" y="2351145"/>
            <a:ext cx="6271319" cy="254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85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SQL Server 2017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Suporte a grafos</a:t>
            </a:r>
          </a:p>
        </p:txBody>
      </p:sp>
      <p:pic>
        <p:nvPicPr>
          <p:cNvPr id="3074" name="Picture 2" descr="https://blogdojamal.files.wordpress.com/2017/05/graphsimg.png">
            <a:extLst>
              <a:ext uri="{FF2B5EF4-FFF2-40B4-BE49-F238E27FC236}">
                <a16:creationId xmlns:a16="http://schemas.microsoft.com/office/drawing/2014/main" id="{C175299A-1589-4FF0-9BFD-5668B580C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2054685"/>
            <a:ext cx="3925824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reen Shot 05-31-17 at 07.32 PM">
            <a:extLst>
              <a:ext uri="{FF2B5EF4-FFF2-40B4-BE49-F238E27FC236}">
                <a16:creationId xmlns:a16="http://schemas.microsoft.com/office/drawing/2014/main" id="{3B85F181-8234-42D0-90B6-6352D1802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20" y="2680335"/>
            <a:ext cx="66675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5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SQL Server 2017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Suporte a Python para análises e </a:t>
            </a:r>
            <a:r>
              <a:rPr lang="pt-BR" sz="2800" dirty="0" err="1"/>
              <a:t>Machine</a:t>
            </a:r>
            <a:r>
              <a:rPr lang="pt-BR" sz="2800" dirty="0"/>
              <a:t> Learning</a:t>
            </a:r>
          </a:p>
        </p:txBody>
      </p:sp>
      <p:pic>
        <p:nvPicPr>
          <p:cNvPr id="4098" name="Picture 2" descr="Image result for sql server python">
            <a:extLst>
              <a:ext uri="{FF2B5EF4-FFF2-40B4-BE49-F238E27FC236}">
                <a16:creationId xmlns:a16="http://schemas.microsoft.com/office/drawing/2014/main" id="{1D0D4257-DE43-44E2-B7C5-CA21BE375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63" y="2077770"/>
            <a:ext cx="37528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62CF2E1-3AF0-4CE4-B4E1-DB8D5BDE8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762" y="2485052"/>
            <a:ext cx="60007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1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SQL Server 2017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Novo modelo de segurança para o SQLCLR</a:t>
            </a:r>
          </a:p>
        </p:txBody>
      </p:sp>
      <p:pic>
        <p:nvPicPr>
          <p:cNvPr id="7170" name="Picture 2" descr="New CLR Security Model">
            <a:extLst>
              <a:ext uri="{FF2B5EF4-FFF2-40B4-BE49-F238E27FC236}">
                <a16:creationId xmlns:a16="http://schemas.microsoft.com/office/drawing/2014/main" id="{987B27E6-5E09-4116-8232-620FE220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36" y="2246031"/>
            <a:ext cx="51911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3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947" y="198912"/>
            <a:ext cx="9144000" cy="91291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b="1" dirty="0"/>
              <a:t>SQL Server 2017</a:t>
            </a:r>
            <a:endParaRPr lang="pt-BR" sz="5400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25" y="5847377"/>
            <a:ext cx="2221279" cy="8270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4F9F76-404B-4919-B657-E5192D02A098}"/>
              </a:ext>
            </a:extLst>
          </p:cNvPr>
          <p:cNvSpPr txBox="1"/>
          <p:nvPr/>
        </p:nvSpPr>
        <p:spPr>
          <a:xfrm>
            <a:off x="594360" y="1417320"/>
            <a:ext cx="1110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Mudanças no cache para </a:t>
            </a:r>
            <a:r>
              <a:rPr lang="pt-BR" sz="2800" dirty="0" err="1"/>
              <a:t>Identity</a:t>
            </a:r>
            <a:endParaRPr lang="pt-BR" sz="2800" dirty="0"/>
          </a:p>
        </p:txBody>
      </p:sp>
      <p:pic>
        <p:nvPicPr>
          <p:cNvPr id="8194" name="Picture 2" descr="Identity Cache">
            <a:extLst>
              <a:ext uri="{FF2B5EF4-FFF2-40B4-BE49-F238E27FC236}">
                <a16:creationId xmlns:a16="http://schemas.microsoft.com/office/drawing/2014/main" id="{FFA76547-8325-46EA-BA3A-19E445FC1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97" y="2144399"/>
            <a:ext cx="57721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314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</TotalTime>
  <Words>376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Tema do Office</vt:lpstr>
      <vt:lpstr>Lançamento SQL Server 2017</vt:lpstr>
      <vt:lpstr>Apoio</vt:lpstr>
      <vt:lpstr>SQL Server 2017</vt:lpstr>
      <vt:lpstr>Apresentação do PowerPoint</vt:lpstr>
      <vt:lpstr>SQL Server 2017</vt:lpstr>
      <vt:lpstr>SQL Server 2017</vt:lpstr>
      <vt:lpstr>SQL Server 2017</vt:lpstr>
      <vt:lpstr>SQL Server 2017</vt:lpstr>
      <vt:lpstr>SQL Server 2017</vt:lpstr>
      <vt:lpstr>SQL Server 2017</vt:lpstr>
      <vt:lpstr>SQL Server 2017</vt:lpstr>
      <vt:lpstr>SQL Server 2017</vt:lpstr>
      <vt:lpstr>SQL Server 2017</vt:lpstr>
      <vt:lpstr>SQL Server 2017</vt:lpstr>
      <vt:lpstr>SQL Server 2017</vt:lpstr>
      <vt:lpstr>SQL Server 2017</vt:lpstr>
      <vt:lpstr>Referências</vt:lpstr>
      <vt:lpstr>Próximos Encontros</vt:lpstr>
      <vt:lpstr>Lançamento SQL Server 2017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Escrevendo queries rápidas no SQL Server</dc:title>
  <dc:creator>Dirceu Resende</dc:creator>
  <cp:lastModifiedBy>Dirceu Resende</cp:lastModifiedBy>
  <cp:revision>96</cp:revision>
  <dcterms:created xsi:type="dcterms:W3CDTF">2017-06-07T22:25:33Z</dcterms:created>
  <dcterms:modified xsi:type="dcterms:W3CDTF">2017-10-08T15:00:23Z</dcterms:modified>
</cp:coreProperties>
</file>