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Uma imagem contendo camisa&#10;&#10;Descrição gerada automaticamente">
            <a:extLst>
              <a:ext uri="{FF2B5EF4-FFF2-40B4-BE49-F238E27FC236}">
                <a16:creationId xmlns:a16="http://schemas.microsoft.com/office/drawing/2014/main" id="{B41FFA53-8A2D-4EE0-B15A-69345C5FB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6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6A2B4669-2947-4802-8CFC-AE98BD639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12192000" cy="6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B708D3E4-3AAA-4770-B4C2-5E8C31FBF6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"/>
            <a:ext cx="12192000" cy="6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08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ursos.fabriciolima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irceuresend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30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2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C41BD3-A986-4109-BD7D-1ED7D348DA1E}"/>
              </a:ext>
            </a:extLst>
          </p:cNvPr>
          <p:cNvSpPr txBox="1"/>
          <p:nvPr/>
        </p:nvSpPr>
        <p:spPr>
          <a:xfrm>
            <a:off x="299357" y="1034142"/>
            <a:ext cx="115932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SOBRE O PALESTRANTE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E887D324-7BAC-4CA3-805A-E761EACFFA56}"/>
              </a:ext>
            </a:extLst>
          </p:cNvPr>
          <p:cNvSpPr txBox="1">
            <a:spLocks/>
          </p:cNvSpPr>
          <p:nvPr/>
        </p:nvSpPr>
        <p:spPr>
          <a:xfrm>
            <a:off x="299357" y="2151944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Dirceu Resende</a:t>
            </a:r>
            <a:b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pt-BR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890E986-5D12-4631-915A-14611864EC1A}"/>
              </a:ext>
            </a:extLst>
          </p:cNvPr>
          <p:cNvSpPr txBox="1">
            <a:spLocks/>
          </p:cNvSpPr>
          <p:nvPr/>
        </p:nvSpPr>
        <p:spPr>
          <a:xfrm>
            <a:off x="2854708" y="2168846"/>
            <a:ext cx="9337291" cy="47326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pt-BR" sz="2400" dirty="0"/>
              <a:t>Consultor SQL Server e BI Team </a:t>
            </a:r>
            <a:r>
              <a:rPr lang="pt-BR" sz="2400" dirty="0" err="1"/>
              <a:t>Leader</a:t>
            </a:r>
            <a:r>
              <a:rPr lang="pt-BR" sz="2400" dirty="0"/>
              <a:t> no #TeamFabricioLima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Instrutor de Power BI no Planilheiros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Instrutor do </a:t>
            </a:r>
            <a:r>
              <a:rPr lang="pt-BR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cursos.fabriciolima.net</a:t>
            </a:r>
            <a:endParaRPr lang="pt-BR" sz="2400" b="1" dirty="0"/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Autor do </a:t>
            </a:r>
            <a:r>
              <a:rPr lang="pt-BR" sz="2400" b="1" u="sng" dirty="0"/>
              <a:t>dirceuresende.com</a:t>
            </a:r>
            <a:endParaRPr lang="pt-BR" sz="2400" u="sng" dirty="0"/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Microsoft MVP Data Platform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Microsoft MCP, MTA, MCSA, MCT e MCSE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Organizador do PASS Local </a:t>
            </a:r>
            <a:r>
              <a:rPr lang="pt-BR" sz="2400" dirty="0" err="1"/>
              <a:t>Group</a:t>
            </a:r>
            <a:r>
              <a:rPr lang="pt-BR" sz="2400" dirty="0"/>
              <a:t> SQL Server ES</a:t>
            </a:r>
          </a:p>
          <a:p>
            <a:pPr marL="285750" indent="-285750">
              <a:lnSpc>
                <a:spcPct val="100000"/>
              </a:lnSpc>
            </a:pPr>
            <a:r>
              <a:rPr lang="pt-BR" sz="2400" dirty="0"/>
              <a:t>Escritor do </a:t>
            </a:r>
            <a:r>
              <a:rPr lang="pt-BR" sz="2400" dirty="0" err="1"/>
              <a:t>iMasters</a:t>
            </a:r>
            <a:endParaRPr lang="pt-BR" sz="5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9AE0A5-73B9-44F1-8799-EBEE07A0D19F}"/>
              </a:ext>
            </a:extLst>
          </p:cNvPr>
          <p:cNvGrpSpPr/>
          <p:nvPr/>
        </p:nvGrpSpPr>
        <p:grpSpPr>
          <a:xfrm>
            <a:off x="431388" y="2687185"/>
            <a:ext cx="2012665" cy="2556882"/>
            <a:chOff x="509075" y="3293768"/>
            <a:chExt cx="2012665" cy="2556882"/>
          </a:xfrm>
        </p:grpSpPr>
        <p:pic>
          <p:nvPicPr>
            <p:cNvPr id="6" name="Picture 2" descr="Resultado de imagem para dirceu resende">
              <a:extLst>
                <a:ext uri="{FF2B5EF4-FFF2-40B4-BE49-F238E27FC236}">
                  <a16:creationId xmlns:a16="http://schemas.microsoft.com/office/drawing/2014/main" id="{105A46BD-CAF3-4D5A-84A3-B4D151507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075" y="3293768"/>
              <a:ext cx="2012665" cy="201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4C1F69D-6698-4D67-92AA-C1567FEEB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5" y="5306433"/>
              <a:ext cx="2012665" cy="544217"/>
            </a:xfrm>
            <a:prstGeom prst="rect">
              <a:avLst/>
            </a:prstGeom>
          </p:spPr>
        </p:pic>
      </p:grp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280D16D-0CC7-4A71-B208-07D968E32956}"/>
              </a:ext>
            </a:extLst>
          </p:cNvPr>
          <p:cNvSpPr txBox="1">
            <a:spLocks/>
          </p:cNvSpPr>
          <p:nvPr/>
        </p:nvSpPr>
        <p:spPr>
          <a:xfrm>
            <a:off x="6344266" y="494121"/>
            <a:ext cx="6998616" cy="10800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000" dirty="0" err="1"/>
              <a:t>Telegram</a:t>
            </a:r>
            <a:r>
              <a:rPr lang="pt-BR" sz="2000" dirty="0"/>
              <a:t>: @</a:t>
            </a:r>
            <a:r>
              <a:rPr lang="pt-BR" sz="2000" dirty="0" err="1"/>
              <a:t>dirceuresende</a:t>
            </a:r>
            <a:r>
              <a:rPr lang="pt-BR" sz="2000" dirty="0"/>
              <a:t>      Skype: @</a:t>
            </a:r>
            <a:r>
              <a:rPr lang="pt-BR" sz="2000" dirty="0" err="1"/>
              <a:t>dirceuresende</a:t>
            </a:r>
            <a:endParaRPr lang="pt-B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LinkedIn: /in/</a:t>
            </a:r>
            <a:r>
              <a:rPr lang="pt-BR" sz="2000" dirty="0" err="1"/>
              <a:t>dirceuresende</a:t>
            </a:r>
            <a:r>
              <a:rPr lang="pt-BR" sz="2000" dirty="0"/>
              <a:t>    </a:t>
            </a:r>
            <a:r>
              <a:rPr lang="pt-BR" sz="2000" dirty="0" err="1"/>
              <a:t>Github</a:t>
            </a:r>
            <a:r>
              <a:rPr lang="pt-BR" sz="2000" dirty="0"/>
              <a:t>: </a:t>
            </a:r>
            <a:r>
              <a:rPr lang="pt-BR" sz="20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C41BD3-A986-4109-BD7D-1ED7D348DA1E}"/>
              </a:ext>
            </a:extLst>
          </p:cNvPr>
          <p:cNvSpPr txBox="1"/>
          <p:nvPr/>
        </p:nvSpPr>
        <p:spPr>
          <a:xfrm>
            <a:off x="299357" y="1034142"/>
            <a:ext cx="115932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AGENDA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13374ED-D975-44C5-A2A6-892DB3BA6837}"/>
              </a:ext>
            </a:extLst>
          </p:cNvPr>
          <p:cNvSpPr txBox="1">
            <a:spLocks/>
          </p:cNvSpPr>
          <p:nvPr/>
        </p:nvSpPr>
        <p:spPr>
          <a:xfrm>
            <a:off x="380987" y="1742605"/>
            <a:ext cx="11430026" cy="44484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</a:pPr>
            <a:r>
              <a:rPr lang="pt-BR" sz="3600" dirty="0"/>
              <a:t>Trabalhando com arquivos no SQL Server</a:t>
            </a:r>
          </a:p>
          <a:p>
            <a:pPr marL="285750" indent="-285750">
              <a:lnSpc>
                <a:spcPct val="110000"/>
              </a:lnSpc>
            </a:pPr>
            <a:r>
              <a:rPr lang="pt-BR" sz="3600" dirty="0"/>
              <a:t>Importando e exportando arquivo de texto (e CSV)</a:t>
            </a:r>
          </a:p>
          <a:p>
            <a:pPr marL="285750" indent="-285750">
              <a:lnSpc>
                <a:spcPct val="110000"/>
              </a:lnSpc>
            </a:pPr>
            <a:r>
              <a:rPr lang="pt-BR" sz="3600" dirty="0"/>
              <a:t>Importando e exportando arquivos do Excel</a:t>
            </a:r>
          </a:p>
          <a:p>
            <a:pPr marL="285750" indent="-285750">
              <a:lnSpc>
                <a:spcPct val="110000"/>
              </a:lnSpc>
            </a:pPr>
            <a:r>
              <a:rPr lang="pt-BR" sz="3600" dirty="0"/>
              <a:t>Consumindo </a:t>
            </a:r>
            <a:r>
              <a:rPr lang="pt-BR" sz="3600" dirty="0" err="1"/>
              <a:t>API’s</a:t>
            </a:r>
            <a:endParaRPr lang="pt-BR" sz="3600" dirty="0"/>
          </a:p>
          <a:p>
            <a:pPr marL="285750" indent="-285750">
              <a:lnSpc>
                <a:spcPct val="110000"/>
              </a:lnSpc>
            </a:pPr>
            <a:r>
              <a:rPr lang="pt-BR" sz="3600" dirty="0" err="1"/>
              <a:t>Webscraping</a:t>
            </a:r>
            <a:endParaRPr lang="pt-BR" sz="3600" dirty="0"/>
          </a:p>
          <a:p>
            <a:pPr marL="285750" indent="-285750">
              <a:lnSpc>
                <a:spcPct val="110000"/>
              </a:lnSpc>
            </a:pPr>
            <a:r>
              <a:rPr lang="pt-BR" sz="3600" dirty="0"/>
              <a:t>Tratamento de arquivos XML e JSON</a:t>
            </a:r>
          </a:p>
          <a:p>
            <a:pPr marL="285750" indent="-285750">
              <a:lnSpc>
                <a:spcPct val="110000"/>
              </a:lnSpc>
            </a:pPr>
            <a:r>
              <a:rPr lang="pt-BR" sz="3600" dirty="0"/>
              <a:t>SQLCLR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2856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C41BD3-A986-4109-BD7D-1ED7D348DA1E}"/>
              </a:ext>
            </a:extLst>
          </p:cNvPr>
          <p:cNvSpPr txBox="1"/>
          <p:nvPr/>
        </p:nvSpPr>
        <p:spPr>
          <a:xfrm>
            <a:off x="299357" y="1034142"/>
            <a:ext cx="115932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HANDSON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4" name="Picture 2" descr="Resultado de imagem para mãos na massa">
            <a:extLst>
              <a:ext uri="{FF2B5EF4-FFF2-40B4-BE49-F238E27FC236}">
                <a16:creationId xmlns:a16="http://schemas.microsoft.com/office/drawing/2014/main" id="{B8A0916E-82CF-4E6D-81AC-321C41CE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94808"/>
            <a:ext cx="5715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64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Mello</dc:creator>
  <cp:lastModifiedBy>Dirceu Resende</cp:lastModifiedBy>
  <cp:revision>8</cp:revision>
  <dcterms:created xsi:type="dcterms:W3CDTF">2019-11-21T02:59:54Z</dcterms:created>
  <dcterms:modified xsi:type="dcterms:W3CDTF">2019-12-05T03:26:19Z</dcterms:modified>
</cp:coreProperties>
</file>