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340" r:id="rId3"/>
    <p:sldId id="345" r:id="rId4"/>
    <p:sldId id="362" r:id="rId5"/>
    <p:sldId id="361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rceu Resende" initials="DR" lastIdx="1" clrIdx="0">
    <p:extLst>
      <p:ext uri="{19B8F6BF-5375-455C-9EA6-DF929625EA0E}">
        <p15:presenceInfo xmlns:p15="http://schemas.microsoft.com/office/powerpoint/2012/main" userId="32683c027b2f4865" providerId="Windows Live"/>
      </p:ext>
    </p:extLst>
  </p:cmAuthor>
  <p:cmAuthor id="2" name="Elisa Torres" initials="ET" lastIdx="1" clrIdx="1">
    <p:extLst>
      <p:ext uri="{19B8F6BF-5375-455C-9EA6-DF929625EA0E}">
        <p15:presenceInfo xmlns:p15="http://schemas.microsoft.com/office/powerpoint/2012/main" userId="S-1-5-21-2518474410-2362526750-1774217595-538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24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88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1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376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33632" y="1122375"/>
            <a:ext cx="11425287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pt-BR" sz="5400" b="1" dirty="0"/>
              <a:t>Power BI e </a:t>
            </a:r>
            <a:r>
              <a:rPr lang="pt-BR" sz="5400" b="1" dirty="0" err="1"/>
              <a:t>Analysis</a:t>
            </a:r>
            <a:r>
              <a:rPr lang="pt-BR" sz="5400" b="1" dirty="0"/>
              <a:t> Services – Performance, Governança e Semântica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524000" y="4289979"/>
            <a:ext cx="9144000" cy="113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None/>
            </a:pPr>
            <a:r>
              <a:rPr lang="pt-BR" sz="333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Dirceu Resende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DATAVIZ E A PONTA DO ICEBERG</a:t>
            </a:r>
          </a:p>
        </p:txBody>
      </p:sp>
      <p:pic>
        <p:nvPicPr>
          <p:cNvPr id="7172" name="Picture 4" descr="Resultado de imagem para etl dataviz iceberg&quot;">
            <a:extLst>
              <a:ext uri="{FF2B5EF4-FFF2-40B4-BE49-F238E27FC236}">
                <a16:creationId xmlns:a16="http://schemas.microsoft.com/office/drawing/2014/main" id="{8627A1B1-B45B-498F-99DB-649E9737B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7" y="1225565"/>
            <a:ext cx="5419725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06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1156656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4400" dirty="0">
                <a:solidFill>
                  <a:srgbClr val="1567B8"/>
                </a:solidFill>
              </a:rPr>
              <a:t>DATAVIZ E A PONTA DO ICEBERG</a:t>
            </a:r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6BED4337-B6FD-41D7-A83F-793E009CB5C1}"/>
              </a:ext>
            </a:extLst>
          </p:cNvPr>
          <p:cNvSpPr txBox="1"/>
          <p:nvPr/>
        </p:nvSpPr>
        <p:spPr>
          <a:xfrm>
            <a:off x="352578" y="1182800"/>
            <a:ext cx="11566566" cy="446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Dataviz</a:t>
            </a:r>
            <a:r>
              <a:rPr lang="en-US" sz="2400" dirty="0"/>
              <a:t> &lt;&gt; ETL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Visualização</a:t>
            </a:r>
            <a:r>
              <a:rPr lang="en-US" sz="2400" dirty="0"/>
              <a:t> </a:t>
            </a:r>
            <a:r>
              <a:rPr lang="en-US" sz="2400" dirty="0" err="1"/>
              <a:t>deve</a:t>
            </a:r>
            <a:r>
              <a:rPr lang="en-US" sz="2400" dirty="0"/>
              <a:t> ser simples, </a:t>
            </a:r>
            <a:r>
              <a:rPr lang="en-US" sz="2400" dirty="0" err="1"/>
              <a:t>senão</a:t>
            </a:r>
            <a:r>
              <a:rPr lang="en-US" sz="2400" dirty="0"/>
              <a:t>, </a:t>
            </a:r>
            <a:r>
              <a:rPr lang="en-US" sz="2400" dirty="0" err="1"/>
              <a:t>tem</a:t>
            </a:r>
            <a:r>
              <a:rPr lang="en-US" sz="2400" dirty="0"/>
              <a:t> </a:t>
            </a:r>
            <a:r>
              <a:rPr lang="en-US" sz="2400" dirty="0" err="1"/>
              <a:t>problema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modelagem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É a “</a:t>
            </a:r>
            <a:r>
              <a:rPr lang="en-US" sz="2400" dirty="0" err="1"/>
              <a:t>cereja</a:t>
            </a:r>
            <a:r>
              <a:rPr lang="en-US" sz="2400" dirty="0"/>
              <a:t> do bolo” e </a:t>
            </a:r>
            <a:r>
              <a:rPr lang="en-US" sz="2400" dirty="0" err="1"/>
              <a:t>não</a:t>
            </a:r>
            <a:r>
              <a:rPr lang="en-US" sz="2400" dirty="0"/>
              <a:t> o </a:t>
            </a:r>
            <a:r>
              <a:rPr lang="en-US" sz="2400" dirty="0" err="1"/>
              <a:t>recheio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a </a:t>
            </a:r>
            <a:r>
              <a:rPr lang="en-US" sz="2400" dirty="0" err="1"/>
              <a:t>massa</a:t>
            </a:r>
            <a:endParaRPr lang="en-US" sz="24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Uma </a:t>
            </a:r>
            <a:r>
              <a:rPr lang="en-US" sz="2400" dirty="0" err="1"/>
              <a:t>implentação</a:t>
            </a:r>
            <a:r>
              <a:rPr lang="en-US" sz="2400" dirty="0"/>
              <a:t> de </a:t>
            </a:r>
            <a:r>
              <a:rPr lang="en-US" sz="2400" dirty="0" err="1"/>
              <a:t>Dataviz</a:t>
            </a:r>
            <a:r>
              <a:rPr lang="en-US" sz="2400" dirty="0"/>
              <a:t> </a:t>
            </a:r>
            <a:r>
              <a:rPr lang="en-US" sz="2400" dirty="0" err="1"/>
              <a:t>ruim</a:t>
            </a:r>
            <a:r>
              <a:rPr lang="en-US" sz="2400" dirty="0"/>
              <a:t>,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comprometer</a:t>
            </a:r>
            <a:r>
              <a:rPr lang="en-US" sz="2400" dirty="0"/>
              <a:t> </a:t>
            </a:r>
            <a:r>
              <a:rPr lang="en-US" sz="2400" dirty="0" err="1"/>
              <a:t>todo</a:t>
            </a:r>
            <a:r>
              <a:rPr lang="en-US" sz="2400" dirty="0"/>
              <a:t> o </a:t>
            </a:r>
            <a:r>
              <a:rPr lang="en-US" sz="2400" dirty="0" err="1"/>
              <a:t>projeto</a:t>
            </a:r>
            <a:r>
              <a:rPr lang="en-US" sz="2400" dirty="0"/>
              <a:t> de dados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 err="1"/>
              <a:t>visualização</a:t>
            </a:r>
            <a:r>
              <a:rPr lang="en-US" sz="2400" dirty="0"/>
              <a:t> final </a:t>
            </a:r>
            <a:r>
              <a:rPr lang="en-US" sz="2400" dirty="0" err="1"/>
              <a:t>deve</a:t>
            </a:r>
            <a:r>
              <a:rPr lang="en-US" sz="2400" dirty="0"/>
              <a:t> ser </a:t>
            </a:r>
            <a:r>
              <a:rPr lang="en-US" sz="2400" dirty="0" err="1"/>
              <a:t>bonita</a:t>
            </a:r>
            <a:r>
              <a:rPr lang="en-US" sz="2400" dirty="0"/>
              <a:t> e </a:t>
            </a:r>
            <a:r>
              <a:rPr lang="en-US" sz="2400" dirty="0" err="1"/>
              <a:t>elegante</a:t>
            </a:r>
            <a:r>
              <a:rPr lang="en-US" sz="2400" dirty="0"/>
              <a:t>!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512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093AD894-862B-42A8-9C35-C99EB4435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"/>
            <a:ext cx="12192000" cy="545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3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33632" y="1122375"/>
            <a:ext cx="11425287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pt-BR" sz="5400" b="1" dirty="0"/>
              <a:t>Power BI e </a:t>
            </a:r>
            <a:r>
              <a:rPr lang="pt-BR" sz="5400" b="1" dirty="0" err="1"/>
              <a:t>Analysis</a:t>
            </a:r>
            <a:r>
              <a:rPr lang="pt-BR" sz="5400" b="1" dirty="0"/>
              <a:t> Services – Performance, Governança e Semântica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524000" y="4289979"/>
            <a:ext cx="9144000" cy="113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None/>
            </a:pPr>
            <a:r>
              <a:rPr lang="pt-BR" sz="333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Dirceu Resende</a:t>
            </a:r>
          </a:p>
        </p:txBody>
      </p:sp>
    </p:spTree>
    <p:extLst>
      <p:ext uri="{BB962C8B-B14F-4D97-AF65-F5344CB8AC3E}">
        <p14:creationId xmlns:p14="http://schemas.microsoft.com/office/powerpoint/2010/main" val="401761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89</Words>
  <Application>Microsoft Office PowerPoint</Application>
  <PresentationFormat>Widescreen</PresentationFormat>
  <Paragraphs>11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Power BI e Analysis Services – Performance, Governança e Semântica</vt:lpstr>
      <vt:lpstr>DATAVIZ E A PONTA DO ICEBERG</vt:lpstr>
      <vt:lpstr>DATAVIZ E A PONTA DO ICEBERG</vt:lpstr>
      <vt:lpstr>Apresentação do PowerPoint</vt:lpstr>
      <vt:lpstr>Power BI e Analysis Services – Performance, Governança e Semântica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trabalhar na área de dados. Por onde começar ?</dc:title>
  <dc:creator>Dirceu Resende</dc:creator>
  <cp:lastModifiedBy>Dirceu Resende</cp:lastModifiedBy>
  <cp:revision>40</cp:revision>
  <dcterms:created xsi:type="dcterms:W3CDTF">2020-02-02T07:18:27Z</dcterms:created>
  <dcterms:modified xsi:type="dcterms:W3CDTF">2020-03-25T13:44:17Z</dcterms:modified>
</cp:coreProperties>
</file>