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9" r:id="rId4"/>
    <p:sldId id="292" r:id="rId5"/>
    <p:sldId id="291" r:id="rId6"/>
    <p:sldId id="273" r:id="rId7"/>
    <p:sldId id="274" r:id="rId8"/>
    <p:sldId id="275" r:id="rId9"/>
    <p:sldId id="276" r:id="rId10"/>
    <p:sldId id="277" r:id="rId11"/>
    <p:sldId id="278" r:id="rId12"/>
    <p:sldId id="281" r:id="rId13"/>
    <p:sldId id="282" r:id="rId14"/>
    <p:sldId id="284" r:id="rId15"/>
    <p:sldId id="285" r:id="rId16"/>
    <p:sldId id="286" r:id="rId17"/>
    <p:sldId id="290" r:id="rId18"/>
    <p:sldId id="287" r:id="rId19"/>
    <p:sldId id="288" r:id="rId20"/>
    <p:sldId id="289" r:id="rId21"/>
    <p:sldId id="26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AE15C-A072-4562-B05E-29F742ADD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4178D6-13BD-4756-BF58-A4409D79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D9BCC2-ED10-41F6-B0A2-4DF484C4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344-E659-41A4-9982-7271ABC38DE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3F5B42-185E-4ABE-B177-04E759C0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994B0D-945D-434D-BB0D-27DBDFC2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5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66489-E68C-42A7-AC9C-C8CF70BC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12F343-F2D7-4C1A-8DC7-10743BBB2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1DE8E-4843-40AB-93A8-EE17A44F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344-E659-41A4-9982-7271ABC38DE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05217A-B171-456F-8DBF-DD1629AF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849C5-9730-4B23-B18B-34DD31EE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66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8E4DB1-1E5A-42F3-811D-E32A8CEE6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A9F1B4-695B-4AFB-9787-C9A5D4B96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22D17B-D66E-40E9-B637-0D1FC718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344-E659-41A4-9982-7271ABC38DE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403958-1ABF-4F14-B0AE-B3EA5C6E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C364EB-D8A3-48BB-85F6-69A5DB99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53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BBC12-080B-4D9B-9274-61BAA164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FFE380-85CF-4C36-8A79-D792BB9CB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155420-AD83-4825-83A7-6413750E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344-E659-41A4-9982-7271ABC38DE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7E529C-6BDE-4E76-901D-B180EB18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4D36A6-B1FD-43E4-B1C4-7D095954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84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F4B1E-851E-4DFD-B421-80888021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C65D9B-6FBA-4EDD-BB36-DAB15AD27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267B3C-B1D2-4D58-BFAC-E3992ABA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344-E659-41A4-9982-7271ABC38DE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68102-C64F-475C-A753-E1231F4E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671D99-B7E0-4EBC-9A01-C685CD4D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6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901B0-6897-4AC5-8FBA-A5986EAE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9B550B-9904-4548-90FA-E01A24D60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2E151C-F3E1-4F72-AF06-C372D197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C07401-B04E-45FB-B7F7-EA9BFC5F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344-E659-41A4-9982-7271ABC38DE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E110F5-6D5C-4DB8-94C1-2B66DD71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333E-8512-471B-8E36-249452C3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2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27B6E-1ED2-43CB-9253-FBFC1570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92C198-1C08-41A6-9713-CC47ECD7D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CCA450-256F-4721-9E74-1DE317CA3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BCD7EB-D225-4AAB-8737-C597056E2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926CED-A2CC-4558-9120-71962024B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A655C8-FF71-4F7C-821E-15CD8174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344-E659-41A4-9982-7271ABC38DE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5BBA9A-AE23-4EAC-8E7D-76A629B7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47D14A-8AB2-458D-9881-7A8BCA0B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39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0CD79-8B17-46B6-99EB-03DE4181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53C9CB-9004-44B1-A1DC-1F866942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344-E659-41A4-9982-7271ABC38DE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2989DB-63A4-4311-8448-8B322215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4B048F-D150-4047-8DED-2F4123A1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42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25750C-BCCE-4D05-AB62-93027733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344-E659-41A4-9982-7271ABC38DE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DC99A0-C7B3-405C-950E-C2267422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83CA4B-C934-4669-8706-D6F69803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19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2B510-80DD-4B6D-B59C-E34AFBBB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552797-C656-4F1B-9036-B3A8E8EB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459F1A-AF7D-4586-B94A-E4297F449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D9CC51-874C-495F-95B7-913E5C2A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344-E659-41A4-9982-7271ABC38DE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71F3AF-BACE-413D-8C81-7E124C3B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59380-B85F-4ECD-A959-28E7DC39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06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43359-F2DC-44CE-87DD-D09F7F24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321345-FC60-40AA-8014-87A20D9A2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3B8AE6-130C-4B6E-9592-63BF71056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41EF83-69A3-4EBC-8382-80BFB25D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344-E659-41A4-9982-7271ABC38DE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E10823-A948-4BFF-AF28-1FF46F3B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6784F9-0882-4DAD-803A-7327E3C2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60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B83C64-8F76-461F-A85A-8FF3DCC1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8B2B68-6BAE-4A65-A6AA-1BE6FF105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33C911-D193-4A10-BF05-5705FA3B5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D7344-E659-41A4-9982-7271ABC38DE2}" type="datetimeFigureOut">
              <a:rPr lang="pt-BR" smtClean="0"/>
              <a:t>17/06/2020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1E8B4D-F328-4390-977A-4B84B9A15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0399ED-284F-41AF-838D-CB349ABF3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AAE3A-51B1-4899-9F56-FC32662BE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19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ursos.powertuning.com.br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dirceuresende/" TargetMode="External"/><Relationship Id="rId5" Type="http://schemas.openxmlformats.org/officeDocument/2006/relationships/hyperlink" Target="https://github.com/dirceuresende" TargetMode="External"/><Relationship Id="rId4" Type="http://schemas.openxmlformats.org/officeDocument/2006/relationships/hyperlink" Target="https://www.dirceuresende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rceuresend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9">
            <a:extLst>
              <a:ext uri="{FF2B5EF4-FFF2-40B4-BE49-F238E27FC236}">
                <a16:creationId xmlns:a16="http://schemas.microsoft.com/office/drawing/2014/main" id="{841B299B-35A9-4378-A7E6-2CD2B5B5A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6" r="28676"/>
          <a:stretch>
            <a:fillRect/>
          </a:stretch>
        </p:blipFill>
        <p:spPr>
          <a:xfrm>
            <a:off x="7678057" y="0"/>
            <a:ext cx="4513942" cy="5950857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9EC86452-E76F-49AB-9576-237C0FC38ADD}"/>
              </a:ext>
            </a:extLst>
          </p:cNvPr>
          <p:cNvSpPr txBox="1">
            <a:spLocks/>
          </p:cNvSpPr>
          <p:nvPr/>
        </p:nvSpPr>
        <p:spPr>
          <a:xfrm>
            <a:off x="369205" y="130921"/>
            <a:ext cx="6179639" cy="959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Dirceu Resende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C1597C8-F250-4C3D-B183-0B4878C4E31B}"/>
              </a:ext>
            </a:extLst>
          </p:cNvPr>
          <p:cNvSpPr txBox="1">
            <a:spLocks/>
          </p:cNvSpPr>
          <p:nvPr/>
        </p:nvSpPr>
        <p:spPr>
          <a:xfrm>
            <a:off x="460407" y="1072357"/>
            <a:ext cx="6828160" cy="3495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Oficial de Data no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Caribbean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Bank</a:t>
            </a: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Instrutor e Consultor de Power BI no Planilheiros</a:t>
            </a: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Instrutor do </a:t>
            </a:r>
            <a:r>
              <a:rPr lang="pt-BR" sz="1400" b="1" u="sng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cursos.powertuning.com.br</a:t>
            </a:r>
            <a:endParaRPr lang="pt-BR" sz="14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Autor do blog </a:t>
            </a: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dirceuresende.com</a:t>
            </a:r>
            <a:endParaRPr lang="pt-BR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MVP Data Platform desde 2018</a:t>
            </a: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MCP, MTA, MCSA, MCT e MCSE</a:t>
            </a: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Organizador do PASS Local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SQL Server ES</a:t>
            </a: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Organizador 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Happy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Hour com Dados</a:t>
            </a: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Escritor 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iMasters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Escritor do codigosimples.net</a:t>
            </a:r>
          </a:p>
          <a:p>
            <a:pPr marL="285750" indent="-285750">
              <a:lnSpc>
                <a:spcPct val="100000"/>
              </a:lnSpc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Hobbies: Videogame, Netflix, Futebol, UFC, Animes, YouTube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4B2DCD-A08D-44F3-AC39-C67DA186AB24}"/>
              </a:ext>
            </a:extLst>
          </p:cNvPr>
          <p:cNvSpPr/>
          <p:nvPr/>
        </p:nvSpPr>
        <p:spPr>
          <a:xfrm>
            <a:off x="460407" y="4936971"/>
            <a:ext cx="7384868" cy="133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dirceuresende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                      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Telegram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dirceuresende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Skype: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dirceuresende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                         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LinkedIn: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hlinkClick r:id="rId6"/>
              </a:rPr>
              <a:t>/in/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hlinkClick r:id="rId6"/>
              </a:rPr>
              <a:t>dirceuresende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hlinkClick r:id="rId6"/>
              </a:rPr>
              <a:t>/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pt-BR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3AD42DE-B2A6-44D5-84D8-2BD172EE852F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07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IA APLICADA À VISUALIZAÇÃO DE DADOS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284A3D-CF7F-4D18-A3FF-5CA01F652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94" y="1212005"/>
            <a:ext cx="11928411" cy="466350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D4758F0-2828-4008-9024-8BED7C291A6C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98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IA APLICADA À VISUALIZAÇÃO DE DADOS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A0E5C39-3B5C-4877-88F8-A06627C0E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2" y="1024649"/>
            <a:ext cx="6622510" cy="480870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3C85BC9-383B-4F47-81D5-CC2C2E997ACC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86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AUTO MACHINE LEARNING (AUTO ML)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2050" name="Picture 2" descr="Resultado de imagem para power bi auto machine learning">
            <a:extLst>
              <a:ext uri="{FF2B5EF4-FFF2-40B4-BE49-F238E27FC236}">
                <a16:creationId xmlns:a16="http://schemas.microsoft.com/office/drawing/2014/main" id="{DBC54B2D-3526-45E2-BF22-9DD9EE95B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15" y="1006736"/>
            <a:ext cx="9713438" cy="503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E18A9EF-5DF6-442B-B839-106CB4806312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91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AUTO MACHINE LEARNING (AUTO ML)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3074" name="Picture 2" descr="Add a Machine learning model">
            <a:extLst>
              <a:ext uri="{FF2B5EF4-FFF2-40B4-BE49-F238E27FC236}">
                <a16:creationId xmlns:a16="http://schemas.microsoft.com/office/drawing/2014/main" id="{98495CE1-B02D-4FAC-AF0B-AFE33A4CB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98" y="1005116"/>
            <a:ext cx="8977460" cy="503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D9CDF43-6959-43A3-9107-1C30C2D64220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089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AUTO MACHINE LEARNING (AUTO ML)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4098" name="Picture 2" descr="Select historical outcome data">
            <a:extLst>
              <a:ext uri="{FF2B5EF4-FFF2-40B4-BE49-F238E27FC236}">
                <a16:creationId xmlns:a16="http://schemas.microsoft.com/office/drawing/2014/main" id="{F2EAC443-7167-44DB-8B12-B6111AB38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63" y="962565"/>
            <a:ext cx="10023835" cy="507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ECD0E84-7F48-4485-95A5-E13F342EDFF4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42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AUTO MACHINE LEARNING (AUTO ML)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5122" name="Picture 2" descr="Select a model">
            <a:extLst>
              <a:ext uri="{FF2B5EF4-FFF2-40B4-BE49-F238E27FC236}">
                <a16:creationId xmlns:a16="http://schemas.microsoft.com/office/drawing/2014/main" id="{0FE8791E-B49E-41C8-984F-77E6E2CC8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435" y="897490"/>
            <a:ext cx="8474697" cy="506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7460D8C-1428-4733-AE01-C5340124066C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33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AUTO MACHINE LEARNING (AUTO ML)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7170" name="Picture 2" descr="Customize input fields">
            <a:extLst>
              <a:ext uri="{FF2B5EF4-FFF2-40B4-BE49-F238E27FC236}">
                <a16:creationId xmlns:a16="http://schemas.microsoft.com/office/drawing/2014/main" id="{838B466C-9F29-4F70-833F-15D857F2F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2" y="905444"/>
            <a:ext cx="10353773" cy="525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97CBF2E-74A7-461B-A25A-935E119B5FA4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999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AUTO MACHINE LEARNING (AUTO ML)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11266" name="Picture 2" descr="Name your model">
            <a:extLst>
              <a:ext uri="{FF2B5EF4-FFF2-40B4-BE49-F238E27FC236}">
                <a16:creationId xmlns:a16="http://schemas.microsoft.com/office/drawing/2014/main" id="{3E99D5FD-3D9E-45F1-99D7-A05F18345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94" y="958066"/>
            <a:ext cx="10178374" cy="513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B0630CC-6B00-4598-8EBB-00736D855C6F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14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AUTO MACHINE LEARNING (AUTO ML)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8194" name="Picture 2" descr="Feature importance">
            <a:extLst>
              <a:ext uri="{FF2B5EF4-FFF2-40B4-BE49-F238E27FC236}">
                <a16:creationId xmlns:a16="http://schemas.microsoft.com/office/drawing/2014/main" id="{6DF18693-49BE-4986-818C-A55F05744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27" y="919746"/>
            <a:ext cx="9486507" cy="511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DD8AFEE-AC22-4AB2-B53C-27EB3FFA6823}"/>
              </a:ext>
            </a:extLst>
          </p:cNvPr>
          <p:cNvSpPr/>
          <p:nvPr/>
        </p:nvSpPr>
        <p:spPr>
          <a:xfrm>
            <a:off x="0" y="6157827"/>
            <a:ext cx="12192000" cy="70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188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AUTO MACHINE LEARNING (AUTO ML)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9218" name="Picture 2" descr="Accuracy preview">
            <a:extLst>
              <a:ext uri="{FF2B5EF4-FFF2-40B4-BE49-F238E27FC236}">
                <a16:creationId xmlns:a16="http://schemas.microsoft.com/office/drawing/2014/main" id="{BC1FD620-53D9-417C-9215-EB982AD0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11" y="901792"/>
            <a:ext cx="9202139" cy="519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80F2C17-D30D-4F0A-9161-858EFDC6BBBC}"/>
              </a:ext>
            </a:extLst>
          </p:cNvPr>
          <p:cNvSpPr/>
          <p:nvPr/>
        </p:nvSpPr>
        <p:spPr>
          <a:xfrm>
            <a:off x="0" y="6157827"/>
            <a:ext cx="12192000" cy="70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57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IA APLICADA AO TRATAMENTO DE DADOS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CB1A1CD-D266-4977-B69D-FBB0EB0DC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1" y="1031130"/>
            <a:ext cx="10805591" cy="492385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1E37294-3132-4A9D-8E86-591D741694DC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233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AUTO MACHINE LEARNING (AUTO ML)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10242" name="Picture 2" descr="Model report">
            <a:extLst>
              <a:ext uri="{FF2B5EF4-FFF2-40B4-BE49-F238E27FC236}">
                <a16:creationId xmlns:a16="http://schemas.microsoft.com/office/drawing/2014/main" id="{8A4E6E8C-0FBE-4C2A-9AF7-020263E6E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28" y="927313"/>
            <a:ext cx="10046944" cy="51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40124D2-A4F0-4C75-AD3E-927F0573CFCA}"/>
              </a:ext>
            </a:extLst>
          </p:cNvPr>
          <p:cNvSpPr/>
          <p:nvPr/>
        </p:nvSpPr>
        <p:spPr>
          <a:xfrm>
            <a:off x="0" y="6148797"/>
            <a:ext cx="12192000" cy="70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696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0" y="1006898"/>
            <a:ext cx="1219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/>
              <a:t>OBRIGADO!!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66FF87A9-D511-41A5-94A7-96A37AE840A9}"/>
              </a:ext>
            </a:extLst>
          </p:cNvPr>
          <p:cNvSpPr txBox="1">
            <a:spLocks/>
          </p:cNvSpPr>
          <p:nvPr/>
        </p:nvSpPr>
        <p:spPr>
          <a:xfrm>
            <a:off x="707010" y="2543093"/>
            <a:ext cx="10831398" cy="330800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dirty="0" err="1"/>
              <a:t>Telegram</a:t>
            </a:r>
            <a:r>
              <a:rPr lang="pt-BR" dirty="0"/>
              <a:t>: @</a:t>
            </a:r>
            <a:r>
              <a:rPr lang="pt-BR" dirty="0" err="1"/>
              <a:t>dirceuresende</a:t>
            </a:r>
            <a:endParaRPr lang="pt-BR" dirty="0"/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Skype: @</a:t>
            </a:r>
            <a:r>
              <a:rPr lang="pt-BR" dirty="0" err="1"/>
              <a:t>dirceuresende</a:t>
            </a:r>
            <a:endParaRPr lang="pt-BR" dirty="0"/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LinkedIn: /in/</a:t>
            </a:r>
            <a:r>
              <a:rPr lang="pt-BR" dirty="0" err="1"/>
              <a:t>dirceuresende</a:t>
            </a:r>
            <a:endParaRPr lang="pt-BR" dirty="0"/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dirceuresende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ctr">
              <a:lnSpc>
                <a:spcPct val="150000"/>
              </a:lnSpc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98E7EA-46D9-497E-91D8-94F6733E6D13}"/>
              </a:ext>
            </a:extLst>
          </p:cNvPr>
          <p:cNvSpPr/>
          <p:nvPr/>
        </p:nvSpPr>
        <p:spPr>
          <a:xfrm>
            <a:off x="0" y="6157826"/>
            <a:ext cx="12192000" cy="70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43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IA APLICADA AO TRATAMENTO DE DADOS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B67FEF3-B321-490A-990F-AC17D204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127" y="1003259"/>
            <a:ext cx="6358907" cy="485148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CC38E40-67BB-40CB-9D3C-23F7C3C84968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58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IA APLICADA AO TRATAMENTO DE DADOS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31FD7BF-0CAC-432B-86BE-9F87C718B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288" y="919648"/>
            <a:ext cx="6813877" cy="523817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D282FE9-F5D9-4DDC-BF0E-3C4C63E769B9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15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IA APLICADA AO TRATAMENTO DE DADOS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447520-C30A-425C-A471-379594497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2" y="1331880"/>
            <a:ext cx="4495800" cy="17621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120C826-7226-4E73-AE8E-70C410A47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095" y="1331880"/>
            <a:ext cx="5772150" cy="17335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00DC7AE-8373-48CA-BFCD-08E798261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3517701"/>
            <a:ext cx="9877425" cy="180022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741F945-B3F5-415B-8EFD-B5A4DDE81827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91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IA APLICADA À VISUALIZAÇÃO DE DADOS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A261D3-993A-4940-BD45-7895C6668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888" y="991461"/>
            <a:ext cx="8674224" cy="487507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0EF491E-B1C2-47BD-9E1C-F8587FC9A7BA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34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IA APLICADA À VISUALIZAÇÃO DE DADOS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B29F0D7-BC9E-499A-9DF0-F6954D26E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638" y="969753"/>
            <a:ext cx="9046724" cy="491849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9117504-73D3-4BDB-BBAB-8AD3A28BAFC1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89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IA APLICADA À VISUALIZAÇÃO DE DADOS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11BDC9A-E588-427F-A41F-48856AFC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5" y="1126128"/>
            <a:ext cx="11445536" cy="460574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6CACE8A-FCC6-44A6-82FC-0FBBD945066B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7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0B868491-5F11-411A-8528-1127DB2795B0}"/>
              </a:ext>
            </a:extLst>
          </p:cNvPr>
          <p:cNvGrpSpPr/>
          <p:nvPr/>
        </p:nvGrpSpPr>
        <p:grpSpPr>
          <a:xfrm>
            <a:off x="0" y="6157827"/>
            <a:ext cx="12192000" cy="700173"/>
            <a:chOff x="0" y="6157827"/>
            <a:chExt cx="12192000" cy="70017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D83F8CE-8C71-4A78-8EF9-B4D7AB48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57827"/>
              <a:ext cx="12192000" cy="70017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0073A21-826F-401D-B479-2A34F50BCF81}"/>
                </a:ext>
              </a:extLst>
            </p:cNvPr>
            <p:cNvSpPr txBox="1"/>
            <p:nvPr/>
          </p:nvSpPr>
          <p:spPr>
            <a:xfrm>
              <a:off x="103695" y="6278250"/>
              <a:ext cx="8267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</a:rPr>
                <a:t>AI FEST 2019 CONFERENCE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2C2102-8E76-4FB3-A1AD-039AA4C6FF29}"/>
              </a:ext>
            </a:extLst>
          </p:cNvPr>
          <p:cNvSpPr txBox="1"/>
          <p:nvPr/>
        </p:nvSpPr>
        <p:spPr>
          <a:xfrm>
            <a:off x="546755" y="118085"/>
            <a:ext cx="1099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IA APLICADA À VISUALIZAÇÃO DE DADOS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32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B961046-BB12-47AB-B322-86319D8C8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3" y="1160073"/>
            <a:ext cx="11831954" cy="453785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F15FE8E-7A3A-4303-9D57-0089BDCBF8FD}"/>
              </a:ext>
            </a:extLst>
          </p:cNvPr>
          <p:cNvSpPr/>
          <p:nvPr/>
        </p:nvSpPr>
        <p:spPr>
          <a:xfrm>
            <a:off x="0" y="5950857"/>
            <a:ext cx="12192000" cy="90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966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323</Words>
  <Application>Microsoft Office PowerPoint</Application>
  <PresentationFormat>Widescreen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Dirceu Resende</dc:creator>
  <cp:lastModifiedBy>Dirceu Resende</cp:lastModifiedBy>
  <cp:revision>17</cp:revision>
  <dcterms:created xsi:type="dcterms:W3CDTF">2019-12-14T09:03:31Z</dcterms:created>
  <dcterms:modified xsi:type="dcterms:W3CDTF">2020-06-17T21:45:22Z</dcterms:modified>
</cp:coreProperties>
</file>