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1056" r:id="rId3"/>
    <p:sldId id="1059" r:id="rId4"/>
    <p:sldId id="1053" r:id="rId5"/>
    <p:sldId id="259" r:id="rId6"/>
    <p:sldId id="1051" r:id="rId7"/>
    <p:sldId id="1057" r:id="rId8"/>
    <p:sldId id="1070" r:id="rId9"/>
    <p:sldId id="1058" r:id="rId10"/>
    <p:sldId id="1061" r:id="rId11"/>
    <p:sldId id="1062" r:id="rId12"/>
    <p:sldId id="1063" r:id="rId13"/>
    <p:sldId id="1064" r:id="rId14"/>
    <p:sldId id="1065" r:id="rId15"/>
    <p:sldId id="1066" r:id="rId16"/>
    <p:sldId id="1067" r:id="rId17"/>
    <p:sldId id="1068" r:id="rId18"/>
    <p:sldId id="1069" r:id="rId19"/>
    <p:sldId id="1060" r:id="rId20"/>
    <p:sldId id="1055" r:id="rId2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 de Intro" id="{A3CFAB42-9ACC-404C-8084-D8B1CAE295DF}">
          <p14:sldIdLst>
            <p14:sldId id="257"/>
            <p14:sldId id="1056"/>
            <p14:sldId id="1059"/>
          </p14:sldIdLst>
        </p14:section>
        <p14:section name="Slides de Conteúdo" id="{C6285D95-220B-404F-85F9-1A92EE426C33}">
          <p14:sldIdLst>
            <p14:sldId id="1053"/>
            <p14:sldId id="259"/>
            <p14:sldId id="1051"/>
            <p14:sldId id="1057"/>
            <p14:sldId id="1070"/>
            <p14:sldId id="1058"/>
            <p14:sldId id="1061"/>
            <p14:sldId id="1062"/>
            <p14:sldId id="1063"/>
            <p14:sldId id="1064"/>
            <p14:sldId id="1065"/>
            <p14:sldId id="1066"/>
            <p14:sldId id="1067"/>
            <p14:sldId id="1068"/>
            <p14:sldId id="1069"/>
            <p14:sldId id="1060"/>
            <p14:sldId id="1055"/>
          </p14:sldIdLst>
        </p14:section>
        <p14:section name="Ícones" id="{AA01A754-F9A3-4B10-9C22-3A8F7C79945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Bonetto" initials="LB" lastIdx="3" clrIdx="0">
    <p:extLst>
      <p:ext uri="{19B8F6BF-5375-455C-9EA6-DF929625EA0E}">
        <p15:presenceInfo xmlns:p15="http://schemas.microsoft.com/office/powerpoint/2012/main" userId="d1c9503e98e900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2F2F2"/>
    <a:srgbClr val="14496B"/>
    <a:srgbClr val="000000"/>
    <a:srgbClr val="F42F4C"/>
    <a:srgbClr val="F19500"/>
    <a:srgbClr val="F26A2E"/>
    <a:srgbClr val="DE1768"/>
    <a:srgbClr val="FFFFFF"/>
    <a:srgbClr val="B2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lide d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D86A42-9778-4468-802A-6391DF26D8A5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áfico 5">
            <a:extLst>
              <a:ext uri="{FF2B5EF4-FFF2-40B4-BE49-F238E27FC236}">
                <a16:creationId xmlns:a16="http://schemas.microsoft.com/office/drawing/2014/main" id="{5B23F80A-E8FD-4AC9-B717-A841B10CEA6B}"/>
              </a:ext>
            </a:extLst>
          </p:cNvPr>
          <p:cNvGrpSpPr/>
          <p:nvPr userDrawn="1"/>
        </p:nvGrpSpPr>
        <p:grpSpPr>
          <a:xfrm>
            <a:off x="7289055" y="4705287"/>
            <a:ext cx="3709890" cy="876427"/>
            <a:chOff x="8190262" y="4494869"/>
            <a:chExt cx="3709890" cy="876427"/>
          </a:xfrm>
          <a:solidFill>
            <a:srgbClr val="000000"/>
          </a:solidFill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9D13A734-BA3F-4A20-BD4E-B035B3C775D3}"/>
                </a:ext>
              </a:extLst>
            </p:cNvPr>
            <p:cNvSpPr/>
            <p:nvPr/>
          </p:nvSpPr>
          <p:spPr>
            <a:xfrm>
              <a:off x="8665074" y="4495832"/>
              <a:ext cx="411246" cy="411246"/>
            </a:xfrm>
            <a:custGeom>
              <a:avLst/>
              <a:gdLst>
                <a:gd name="connsiteX0" fmla="*/ 0 w 411246"/>
                <a:gd name="connsiteY0" fmla="*/ 0 h 411246"/>
                <a:gd name="connsiteX1" fmla="*/ 411247 w 411246"/>
                <a:gd name="connsiteY1" fmla="*/ 0 h 411246"/>
                <a:gd name="connsiteX2" fmla="*/ 411247 w 411246"/>
                <a:gd name="connsiteY2" fmla="*/ 411247 h 411246"/>
                <a:gd name="connsiteX3" fmla="*/ 0 w 411246"/>
                <a:gd name="connsiteY3" fmla="*/ 41124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246" h="411246">
                  <a:moveTo>
                    <a:pt x="0" y="0"/>
                  </a:moveTo>
                  <a:lnTo>
                    <a:pt x="411247" y="0"/>
                  </a:lnTo>
                  <a:lnTo>
                    <a:pt x="411247" y="411247"/>
                  </a:lnTo>
                  <a:lnTo>
                    <a:pt x="0" y="41124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23F9B71-D7BC-4B3F-821C-6DC8549D5067}"/>
                </a:ext>
              </a:extLst>
            </p:cNvPr>
            <p:cNvSpPr/>
            <p:nvPr/>
          </p:nvSpPr>
          <p:spPr>
            <a:xfrm>
              <a:off x="8190262" y="4960050"/>
              <a:ext cx="411246" cy="411246"/>
            </a:xfrm>
            <a:custGeom>
              <a:avLst/>
              <a:gdLst>
                <a:gd name="connsiteX0" fmla="*/ 0 w 411246"/>
                <a:gd name="connsiteY0" fmla="*/ 0 h 411246"/>
                <a:gd name="connsiteX1" fmla="*/ 411247 w 411246"/>
                <a:gd name="connsiteY1" fmla="*/ 0 h 411246"/>
                <a:gd name="connsiteX2" fmla="*/ 411247 w 411246"/>
                <a:gd name="connsiteY2" fmla="*/ 411247 h 411246"/>
                <a:gd name="connsiteX3" fmla="*/ 0 w 411246"/>
                <a:gd name="connsiteY3" fmla="*/ 41124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246" h="411246">
                  <a:moveTo>
                    <a:pt x="0" y="0"/>
                  </a:moveTo>
                  <a:lnTo>
                    <a:pt x="411247" y="0"/>
                  </a:lnTo>
                  <a:lnTo>
                    <a:pt x="411247" y="411247"/>
                  </a:lnTo>
                  <a:lnTo>
                    <a:pt x="0" y="41124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1DB334EB-8448-4F16-AD40-9432B0D1160E}"/>
                </a:ext>
              </a:extLst>
            </p:cNvPr>
            <p:cNvSpPr/>
            <p:nvPr/>
          </p:nvSpPr>
          <p:spPr>
            <a:xfrm>
              <a:off x="8665074" y="4960050"/>
              <a:ext cx="411246" cy="411246"/>
            </a:xfrm>
            <a:custGeom>
              <a:avLst/>
              <a:gdLst>
                <a:gd name="connsiteX0" fmla="*/ 411247 w 411246"/>
                <a:gd name="connsiteY0" fmla="*/ 411247 h 411246"/>
                <a:gd name="connsiteX1" fmla="*/ 0 w 411246"/>
                <a:gd name="connsiteY1" fmla="*/ 411247 h 411246"/>
                <a:gd name="connsiteX2" fmla="*/ 0 w 411246"/>
                <a:gd name="connsiteY2" fmla="*/ 0 h 411246"/>
                <a:gd name="connsiteX3" fmla="*/ 411247 w 411246"/>
                <a:gd name="connsiteY3" fmla="*/ 0 h 411246"/>
                <a:gd name="connsiteX4" fmla="*/ 411247 w 411246"/>
                <a:gd name="connsiteY4" fmla="*/ 411247 h 411246"/>
                <a:gd name="connsiteX5" fmla="*/ 55860 w 411246"/>
                <a:gd name="connsiteY5" fmla="*/ 355387 h 411246"/>
                <a:gd name="connsiteX6" fmla="*/ 355387 w 411246"/>
                <a:gd name="connsiteY6" fmla="*/ 355387 h 411246"/>
                <a:gd name="connsiteX7" fmla="*/ 355387 w 411246"/>
                <a:gd name="connsiteY7" fmla="*/ 55860 h 411246"/>
                <a:gd name="connsiteX8" fmla="*/ 55860 w 411246"/>
                <a:gd name="connsiteY8" fmla="*/ 55860 h 411246"/>
                <a:gd name="connsiteX9" fmla="*/ 55860 w 411246"/>
                <a:gd name="connsiteY9" fmla="*/ 35538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246" h="411246">
                  <a:moveTo>
                    <a:pt x="411247" y="411247"/>
                  </a:moveTo>
                  <a:lnTo>
                    <a:pt x="0" y="411247"/>
                  </a:lnTo>
                  <a:lnTo>
                    <a:pt x="0" y="0"/>
                  </a:lnTo>
                  <a:lnTo>
                    <a:pt x="411247" y="0"/>
                  </a:lnTo>
                  <a:lnTo>
                    <a:pt x="411247" y="411247"/>
                  </a:lnTo>
                  <a:close/>
                  <a:moveTo>
                    <a:pt x="55860" y="355387"/>
                  </a:moveTo>
                  <a:lnTo>
                    <a:pt x="355387" y="355387"/>
                  </a:lnTo>
                  <a:lnTo>
                    <a:pt x="355387" y="55860"/>
                  </a:lnTo>
                  <a:lnTo>
                    <a:pt x="55860" y="55860"/>
                  </a:lnTo>
                  <a:lnTo>
                    <a:pt x="55860" y="35538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CFB6D1A-D97D-45BD-9E0C-84B6829E4DE3}"/>
                </a:ext>
              </a:extLst>
            </p:cNvPr>
            <p:cNvSpPr/>
            <p:nvPr/>
          </p:nvSpPr>
          <p:spPr>
            <a:xfrm>
              <a:off x="8190262" y="4494869"/>
              <a:ext cx="411246" cy="411246"/>
            </a:xfrm>
            <a:custGeom>
              <a:avLst/>
              <a:gdLst>
                <a:gd name="connsiteX0" fmla="*/ 411247 w 411246"/>
                <a:gd name="connsiteY0" fmla="*/ 411247 h 411246"/>
                <a:gd name="connsiteX1" fmla="*/ 0 w 411246"/>
                <a:gd name="connsiteY1" fmla="*/ 411247 h 411246"/>
                <a:gd name="connsiteX2" fmla="*/ 0 w 411246"/>
                <a:gd name="connsiteY2" fmla="*/ 0 h 411246"/>
                <a:gd name="connsiteX3" fmla="*/ 411247 w 411246"/>
                <a:gd name="connsiteY3" fmla="*/ 0 h 411246"/>
                <a:gd name="connsiteX4" fmla="*/ 411247 w 411246"/>
                <a:gd name="connsiteY4" fmla="*/ 411247 h 411246"/>
                <a:gd name="connsiteX5" fmla="*/ 55860 w 411246"/>
                <a:gd name="connsiteY5" fmla="*/ 355387 h 411246"/>
                <a:gd name="connsiteX6" fmla="*/ 355387 w 411246"/>
                <a:gd name="connsiteY6" fmla="*/ 355387 h 411246"/>
                <a:gd name="connsiteX7" fmla="*/ 355387 w 411246"/>
                <a:gd name="connsiteY7" fmla="*/ 55860 h 411246"/>
                <a:gd name="connsiteX8" fmla="*/ 55860 w 411246"/>
                <a:gd name="connsiteY8" fmla="*/ 55860 h 411246"/>
                <a:gd name="connsiteX9" fmla="*/ 55860 w 411246"/>
                <a:gd name="connsiteY9" fmla="*/ 35538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246" h="411246">
                  <a:moveTo>
                    <a:pt x="411247" y="411247"/>
                  </a:moveTo>
                  <a:lnTo>
                    <a:pt x="0" y="411247"/>
                  </a:lnTo>
                  <a:lnTo>
                    <a:pt x="0" y="0"/>
                  </a:lnTo>
                  <a:lnTo>
                    <a:pt x="411247" y="0"/>
                  </a:lnTo>
                  <a:lnTo>
                    <a:pt x="411247" y="411247"/>
                  </a:lnTo>
                  <a:close/>
                  <a:moveTo>
                    <a:pt x="55860" y="355387"/>
                  </a:moveTo>
                  <a:lnTo>
                    <a:pt x="355387" y="355387"/>
                  </a:lnTo>
                  <a:lnTo>
                    <a:pt x="355387" y="55860"/>
                  </a:lnTo>
                  <a:lnTo>
                    <a:pt x="55860" y="55860"/>
                  </a:lnTo>
                  <a:lnTo>
                    <a:pt x="55860" y="35538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7C4DB9D-8299-425D-A9E3-26CB9DE24DE5}"/>
                </a:ext>
              </a:extLst>
            </p:cNvPr>
            <p:cNvSpPr/>
            <p:nvPr/>
          </p:nvSpPr>
          <p:spPr>
            <a:xfrm>
              <a:off x="9281462" y="4500648"/>
              <a:ext cx="561491" cy="522967"/>
            </a:xfrm>
            <a:custGeom>
              <a:avLst/>
              <a:gdLst>
                <a:gd name="connsiteX0" fmla="*/ 561492 w 561491"/>
                <a:gd name="connsiteY0" fmla="*/ 522967 h 522967"/>
                <a:gd name="connsiteX1" fmla="*/ 475775 w 561491"/>
                <a:gd name="connsiteY1" fmla="*/ 522967 h 522967"/>
                <a:gd name="connsiteX2" fmla="*/ 475775 w 561491"/>
                <a:gd name="connsiteY2" fmla="*/ 184917 h 522967"/>
                <a:gd name="connsiteX3" fmla="*/ 480591 w 561491"/>
                <a:gd name="connsiteY3" fmla="*/ 82827 h 522967"/>
                <a:gd name="connsiteX4" fmla="*/ 478664 w 561491"/>
                <a:gd name="connsiteY4" fmla="*/ 82827 h 522967"/>
                <a:gd name="connsiteX5" fmla="*/ 464218 w 561491"/>
                <a:gd name="connsiteY5" fmla="*/ 131946 h 522967"/>
                <a:gd name="connsiteX6" fmla="*/ 308194 w 561491"/>
                <a:gd name="connsiteY6" fmla="*/ 522967 h 522967"/>
                <a:gd name="connsiteX7" fmla="*/ 248482 w 561491"/>
                <a:gd name="connsiteY7" fmla="*/ 522967 h 522967"/>
                <a:gd name="connsiteX8" fmla="*/ 92458 w 561491"/>
                <a:gd name="connsiteY8" fmla="*/ 134835 h 522967"/>
                <a:gd name="connsiteX9" fmla="*/ 78975 w 561491"/>
                <a:gd name="connsiteY9" fmla="*/ 82827 h 522967"/>
                <a:gd name="connsiteX10" fmla="*/ 77049 w 561491"/>
                <a:gd name="connsiteY10" fmla="*/ 82827 h 522967"/>
                <a:gd name="connsiteX11" fmla="*/ 79938 w 561491"/>
                <a:gd name="connsiteY11" fmla="*/ 184917 h 522967"/>
                <a:gd name="connsiteX12" fmla="*/ 79938 w 561491"/>
                <a:gd name="connsiteY12" fmla="*/ 522004 h 522967"/>
                <a:gd name="connsiteX13" fmla="*/ 0 w 561491"/>
                <a:gd name="connsiteY13" fmla="*/ 522004 h 522967"/>
                <a:gd name="connsiteX14" fmla="*/ 0 w 561491"/>
                <a:gd name="connsiteY14" fmla="*/ 963 h 522967"/>
                <a:gd name="connsiteX15" fmla="*/ 122315 w 561491"/>
                <a:gd name="connsiteY15" fmla="*/ 963 h 522967"/>
                <a:gd name="connsiteX16" fmla="*/ 260039 w 561491"/>
                <a:gd name="connsiteY16" fmla="*/ 348645 h 522967"/>
                <a:gd name="connsiteX17" fmla="*/ 280264 w 561491"/>
                <a:gd name="connsiteY17" fmla="*/ 408358 h 522967"/>
                <a:gd name="connsiteX18" fmla="*/ 282191 w 561491"/>
                <a:gd name="connsiteY18" fmla="*/ 408358 h 522967"/>
                <a:gd name="connsiteX19" fmla="*/ 304342 w 561491"/>
                <a:gd name="connsiteY19" fmla="*/ 346719 h 522967"/>
                <a:gd name="connsiteX20" fmla="*/ 443993 w 561491"/>
                <a:gd name="connsiteY20" fmla="*/ 0 h 522967"/>
                <a:gd name="connsiteX21" fmla="*/ 561492 w 561491"/>
                <a:gd name="connsiteY21" fmla="*/ 0 h 522967"/>
                <a:gd name="connsiteX22" fmla="*/ 561492 w 561491"/>
                <a:gd name="connsiteY22" fmla="*/ 522967 h 52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491" h="522967">
                  <a:moveTo>
                    <a:pt x="561492" y="522967"/>
                  </a:moveTo>
                  <a:lnTo>
                    <a:pt x="475775" y="522967"/>
                  </a:lnTo>
                  <a:lnTo>
                    <a:pt x="475775" y="184917"/>
                  </a:lnTo>
                  <a:cubicBezTo>
                    <a:pt x="475775" y="156987"/>
                    <a:pt x="477701" y="123278"/>
                    <a:pt x="480591" y="82827"/>
                  </a:cubicBezTo>
                  <a:lnTo>
                    <a:pt x="478664" y="82827"/>
                  </a:lnTo>
                  <a:cubicBezTo>
                    <a:pt x="472886" y="105942"/>
                    <a:pt x="469033" y="122315"/>
                    <a:pt x="464218" y="131946"/>
                  </a:cubicBezTo>
                  <a:lnTo>
                    <a:pt x="308194" y="522967"/>
                  </a:lnTo>
                  <a:lnTo>
                    <a:pt x="248482" y="522967"/>
                  </a:lnTo>
                  <a:lnTo>
                    <a:pt x="92458" y="134835"/>
                  </a:lnTo>
                  <a:cubicBezTo>
                    <a:pt x="87643" y="123278"/>
                    <a:pt x="83790" y="105942"/>
                    <a:pt x="78975" y="82827"/>
                  </a:cubicBezTo>
                  <a:lnTo>
                    <a:pt x="77049" y="82827"/>
                  </a:lnTo>
                  <a:cubicBezTo>
                    <a:pt x="78975" y="104016"/>
                    <a:pt x="79938" y="137724"/>
                    <a:pt x="79938" y="184917"/>
                  </a:cubicBezTo>
                  <a:lnTo>
                    <a:pt x="79938" y="522004"/>
                  </a:lnTo>
                  <a:lnTo>
                    <a:pt x="0" y="522004"/>
                  </a:lnTo>
                  <a:lnTo>
                    <a:pt x="0" y="963"/>
                  </a:lnTo>
                  <a:lnTo>
                    <a:pt x="122315" y="963"/>
                  </a:lnTo>
                  <a:lnTo>
                    <a:pt x="260039" y="348645"/>
                  </a:lnTo>
                  <a:cubicBezTo>
                    <a:pt x="270633" y="375612"/>
                    <a:pt x="277375" y="394874"/>
                    <a:pt x="280264" y="408358"/>
                  </a:cubicBezTo>
                  <a:lnTo>
                    <a:pt x="282191" y="408358"/>
                  </a:lnTo>
                  <a:cubicBezTo>
                    <a:pt x="290858" y="380428"/>
                    <a:pt x="298563" y="360202"/>
                    <a:pt x="304342" y="346719"/>
                  </a:cubicBezTo>
                  <a:lnTo>
                    <a:pt x="443993" y="0"/>
                  </a:lnTo>
                  <a:lnTo>
                    <a:pt x="561492" y="0"/>
                  </a:lnTo>
                  <a:lnTo>
                    <a:pt x="561492" y="52296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6355CCBC-5B87-4B3B-925A-1255919A2223}"/>
                </a:ext>
              </a:extLst>
            </p:cNvPr>
            <p:cNvSpPr/>
            <p:nvPr/>
          </p:nvSpPr>
          <p:spPr>
            <a:xfrm>
              <a:off x="9912298" y="4501611"/>
              <a:ext cx="469033" cy="522967"/>
            </a:xfrm>
            <a:custGeom>
              <a:avLst/>
              <a:gdLst>
                <a:gd name="connsiteX0" fmla="*/ 469034 w 469033"/>
                <a:gd name="connsiteY0" fmla="*/ 0 h 522967"/>
                <a:gd name="connsiteX1" fmla="*/ 281228 w 469033"/>
                <a:gd name="connsiteY1" fmla="*/ 522968 h 522967"/>
                <a:gd name="connsiteX2" fmla="*/ 183954 w 469033"/>
                <a:gd name="connsiteY2" fmla="*/ 522968 h 522967"/>
                <a:gd name="connsiteX3" fmla="*/ 0 w 469033"/>
                <a:gd name="connsiteY3" fmla="*/ 0 h 522967"/>
                <a:gd name="connsiteX4" fmla="*/ 94385 w 469033"/>
                <a:gd name="connsiteY4" fmla="*/ 0 h 522967"/>
                <a:gd name="connsiteX5" fmla="*/ 223441 w 469033"/>
                <a:gd name="connsiteY5" fmla="*/ 396800 h 522967"/>
                <a:gd name="connsiteX6" fmla="*/ 233072 w 469033"/>
                <a:gd name="connsiteY6" fmla="*/ 441103 h 522967"/>
                <a:gd name="connsiteX7" fmla="*/ 234998 w 469033"/>
                <a:gd name="connsiteY7" fmla="*/ 441103 h 522967"/>
                <a:gd name="connsiteX8" fmla="*/ 245592 w 469033"/>
                <a:gd name="connsiteY8" fmla="*/ 395837 h 522967"/>
                <a:gd name="connsiteX9" fmla="*/ 377538 w 469033"/>
                <a:gd name="connsiteY9" fmla="*/ 0 h 522967"/>
                <a:gd name="connsiteX10" fmla="*/ 469034 w 469033"/>
                <a:gd name="connsiteY10" fmla="*/ 0 h 52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9033" h="522967">
                  <a:moveTo>
                    <a:pt x="469034" y="0"/>
                  </a:moveTo>
                  <a:lnTo>
                    <a:pt x="281228" y="522968"/>
                  </a:lnTo>
                  <a:lnTo>
                    <a:pt x="183954" y="522968"/>
                  </a:lnTo>
                  <a:lnTo>
                    <a:pt x="0" y="0"/>
                  </a:lnTo>
                  <a:lnTo>
                    <a:pt x="94385" y="0"/>
                  </a:lnTo>
                  <a:lnTo>
                    <a:pt x="223441" y="396800"/>
                  </a:lnTo>
                  <a:cubicBezTo>
                    <a:pt x="227293" y="409321"/>
                    <a:pt x="231146" y="423767"/>
                    <a:pt x="233072" y="441103"/>
                  </a:cubicBezTo>
                  <a:lnTo>
                    <a:pt x="234998" y="441103"/>
                  </a:lnTo>
                  <a:cubicBezTo>
                    <a:pt x="236925" y="427620"/>
                    <a:pt x="239814" y="412210"/>
                    <a:pt x="245592" y="395837"/>
                  </a:cubicBezTo>
                  <a:lnTo>
                    <a:pt x="377538" y="0"/>
                  </a:lnTo>
                  <a:lnTo>
                    <a:pt x="469034" y="0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8615B6AE-0FF9-4180-8548-6124A6143F49}"/>
                </a:ext>
              </a:extLst>
            </p:cNvPr>
            <p:cNvSpPr/>
            <p:nvPr/>
          </p:nvSpPr>
          <p:spPr>
            <a:xfrm>
              <a:off x="10449712" y="4501611"/>
              <a:ext cx="347681" cy="522004"/>
            </a:xfrm>
            <a:custGeom>
              <a:avLst/>
              <a:gdLst>
                <a:gd name="connsiteX0" fmla="*/ 86680 w 347681"/>
                <a:gd name="connsiteY0" fmla="*/ 332272 h 522004"/>
                <a:gd name="connsiteX1" fmla="*/ 86680 w 347681"/>
                <a:gd name="connsiteY1" fmla="*/ 522004 h 522004"/>
                <a:gd name="connsiteX2" fmla="*/ 0 w 347681"/>
                <a:gd name="connsiteY2" fmla="*/ 522004 h 522004"/>
                <a:gd name="connsiteX3" fmla="*/ 0 w 347681"/>
                <a:gd name="connsiteY3" fmla="*/ 0 h 522004"/>
                <a:gd name="connsiteX4" fmla="*/ 158913 w 347681"/>
                <a:gd name="connsiteY4" fmla="*/ 0 h 522004"/>
                <a:gd name="connsiteX5" fmla="*/ 298563 w 347681"/>
                <a:gd name="connsiteY5" fmla="*/ 42377 h 522004"/>
                <a:gd name="connsiteX6" fmla="*/ 347682 w 347681"/>
                <a:gd name="connsiteY6" fmla="*/ 160839 h 522004"/>
                <a:gd name="connsiteX7" fmla="*/ 295674 w 347681"/>
                <a:gd name="connsiteY7" fmla="*/ 285080 h 522004"/>
                <a:gd name="connsiteX8" fmla="*/ 156023 w 347681"/>
                <a:gd name="connsiteY8" fmla="*/ 333235 h 522004"/>
                <a:gd name="connsiteX9" fmla="*/ 86680 w 347681"/>
                <a:gd name="connsiteY9" fmla="*/ 333235 h 522004"/>
                <a:gd name="connsiteX10" fmla="*/ 86680 w 347681"/>
                <a:gd name="connsiteY10" fmla="*/ 71270 h 522004"/>
                <a:gd name="connsiteX11" fmla="*/ 86680 w 347681"/>
                <a:gd name="connsiteY11" fmla="*/ 261965 h 522004"/>
                <a:gd name="connsiteX12" fmla="*/ 142540 w 347681"/>
                <a:gd name="connsiteY12" fmla="*/ 261965 h 522004"/>
                <a:gd name="connsiteX13" fmla="*/ 227293 w 347681"/>
                <a:gd name="connsiteY13" fmla="*/ 235961 h 522004"/>
                <a:gd name="connsiteX14" fmla="*/ 256187 w 347681"/>
                <a:gd name="connsiteY14" fmla="*/ 162765 h 522004"/>
                <a:gd name="connsiteX15" fmla="*/ 149282 w 347681"/>
                <a:gd name="connsiteY15" fmla="*/ 70307 h 522004"/>
                <a:gd name="connsiteX16" fmla="*/ 86680 w 347681"/>
                <a:gd name="connsiteY16" fmla="*/ 70307 h 52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7681" h="522004">
                  <a:moveTo>
                    <a:pt x="86680" y="332272"/>
                  </a:moveTo>
                  <a:lnTo>
                    <a:pt x="86680" y="522004"/>
                  </a:lnTo>
                  <a:lnTo>
                    <a:pt x="0" y="522004"/>
                  </a:lnTo>
                  <a:lnTo>
                    <a:pt x="0" y="0"/>
                  </a:lnTo>
                  <a:lnTo>
                    <a:pt x="158913" y="0"/>
                  </a:lnTo>
                  <a:cubicBezTo>
                    <a:pt x="218625" y="0"/>
                    <a:pt x="265818" y="14447"/>
                    <a:pt x="298563" y="42377"/>
                  </a:cubicBezTo>
                  <a:cubicBezTo>
                    <a:pt x="331309" y="70307"/>
                    <a:pt x="347682" y="109794"/>
                    <a:pt x="347682" y="160839"/>
                  </a:cubicBezTo>
                  <a:cubicBezTo>
                    <a:pt x="347682" y="211884"/>
                    <a:pt x="330346" y="253297"/>
                    <a:pt x="295674" y="285080"/>
                  </a:cubicBezTo>
                  <a:cubicBezTo>
                    <a:pt x="261002" y="317826"/>
                    <a:pt x="214773" y="333235"/>
                    <a:pt x="156023" y="333235"/>
                  </a:cubicBezTo>
                  <a:lnTo>
                    <a:pt x="86680" y="333235"/>
                  </a:lnTo>
                  <a:close/>
                  <a:moveTo>
                    <a:pt x="86680" y="71270"/>
                  </a:moveTo>
                  <a:lnTo>
                    <a:pt x="86680" y="261965"/>
                  </a:lnTo>
                  <a:lnTo>
                    <a:pt x="142540" y="261965"/>
                  </a:lnTo>
                  <a:cubicBezTo>
                    <a:pt x="180101" y="261965"/>
                    <a:pt x="208031" y="253297"/>
                    <a:pt x="227293" y="235961"/>
                  </a:cubicBezTo>
                  <a:cubicBezTo>
                    <a:pt x="246556" y="218625"/>
                    <a:pt x="256187" y="194548"/>
                    <a:pt x="256187" y="162765"/>
                  </a:cubicBezTo>
                  <a:cubicBezTo>
                    <a:pt x="256187" y="101126"/>
                    <a:pt x="220552" y="70307"/>
                    <a:pt x="149282" y="70307"/>
                  </a:cubicBezTo>
                  <a:lnTo>
                    <a:pt x="86680" y="7030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FC12965-FCDD-4D4B-9BA3-D0193B2989DC}"/>
                </a:ext>
              </a:extLst>
            </p:cNvPr>
            <p:cNvSpPr/>
            <p:nvPr/>
          </p:nvSpPr>
          <p:spPr>
            <a:xfrm>
              <a:off x="10851328" y="4642225"/>
              <a:ext cx="268707" cy="388132"/>
            </a:xfrm>
            <a:custGeom>
              <a:avLst/>
              <a:gdLst>
                <a:gd name="connsiteX0" fmla="*/ 267744 w 268707"/>
                <a:gd name="connsiteY0" fmla="*/ 368870 h 388132"/>
                <a:gd name="connsiteX1" fmla="*/ 173359 w 268707"/>
                <a:gd name="connsiteY1" fmla="*/ 388132 h 388132"/>
                <a:gd name="connsiteX2" fmla="*/ 48155 w 268707"/>
                <a:gd name="connsiteY2" fmla="*/ 336125 h 388132"/>
                <a:gd name="connsiteX3" fmla="*/ 0 w 268707"/>
                <a:gd name="connsiteY3" fmla="*/ 201289 h 388132"/>
                <a:gd name="connsiteX4" fmla="*/ 52008 w 268707"/>
                <a:gd name="connsiteY4" fmla="*/ 54897 h 388132"/>
                <a:gd name="connsiteX5" fmla="*/ 185880 w 268707"/>
                <a:gd name="connsiteY5" fmla="*/ 0 h 388132"/>
                <a:gd name="connsiteX6" fmla="*/ 268707 w 268707"/>
                <a:gd name="connsiteY6" fmla="*/ 13483 h 388132"/>
                <a:gd name="connsiteX7" fmla="*/ 268707 w 268707"/>
                <a:gd name="connsiteY7" fmla="*/ 40450 h 388132"/>
                <a:gd name="connsiteX8" fmla="*/ 185880 w 268707"/>
                <a:gd name="connsiteY8" fmla="*/ 23115 h 388132"/>
                <a:gd name="connsiteX9" fmla="*/ 71270 w 268707"/>
                <a:gd name="connsiteY9" fmla="*/ 71270 h 388132"/>
                <a:gd name="connsiteX10" fmla="*/ 26967 w 268707"/>
                <a:gd name="connsiteY10" fmla="*/ 198400 h 388132"/>
                <a:gd name="connsiteX11" fmla="*/ 69344 w 268707"/>
                <a:gd name="connsiteY11" fmla="*/ 318789 h 388132"/>
                <a:gd name="connsiteX12" fmla="*/ 176249 w 268707"/>
                <a:gd name="connsiteY12" fmla="*/ 363092 h 388132"/>
                <a:gd name="connsiteX13" fmla="*/ 268707 w 268707"/>
                <a:gd name="connsiteY13" fmla="*/ 342866 h 388132"/>
                <a:gd name="connsiteX14" fmla="*/ 268707 w 268707"/>
                <a:gd name="connsiteY14" fmla="*/ 368870 h 3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8707" h="388132">
                  <a:moveTo>
                    <a:pt x="267744" y="368870"/>
                  </a:moveTo>
                  <a:cubicBezTo>
                    <a:pt x="237888" y="381391"/>
                    <a:pt x="206105" y="388132"/>
                    <a:pt x="173359" y="388132"/>
                  </a:cubicBezTo>
                  <a:cubicBezTo>
                    <a:pt x="122315" y="388132"/>
                    <a:pt x="80901" y="370796"/>
                    <a:pt x="48155" y="336125"/>
                  </a:cubicBezTo>
                  <a:cubicBezTo>
                    <a:pt x="15410" y="301453"/>
                    <a:pt x="0" y="257150"/>
                    <a:pt x="0" y="201289"/>
                  </a:cubicBezTo>
                  <a:cubicBezTo>
                    <a:pt x="0" y="140614"/>
                    <a:pt x="17336" y="91495"/>
                    <a:pt x="52008" y="54897"/>
                  </a:cubicBezTo>
                  <a:cubicBezTo>
                    <a:pt x="86680" y="18299"/>
                    <a:pt x="131946" y="0"/>
                    <a:pt x="185880" y="0"/>
                  </a:cubicBezTo>
                  <a:cubicBezTo>
                    <a:pt x="214773" y="0"/>
                    <a:pt x="241740" y="4816"/>
                    <a:pt x="268707" y="13483"/>
                  </a:cubicBezTo>
                  <a:lnTo>
                    <a:pt x="268707" y="40450"/>
                  </a:lnTo>
                  <a:cubicBezTo>
                    <a:pt x="242703" y="28893"/>
                    <a:pt x="214773" y="23115"/>
                    <a:pt x="185880" y="23115"/>
                  </a:cubicBezTo>
                  <a:cubicBezTo>
                    <a:pt x="138688" y="23115"/>
                    <a:pt x="101126" y="39487"/>
                    <a:pt x="71270" y="71270"/>
                  </a:cubicBezTo>
                  <a:cubicBezTo>
                    <a:pt x="41414" y="103052"/>
                    <a:pt x="26967" y="145429"/>
                    <a:pt x="26967" y="198400"/>
                  </a:cubicBezTo>
                  <a:cubicBezTo>
                    <a:pt x="26967" y="249445"/>
                    <a:pt x="41414" y="289895"/>
                    <a:pt x="69344" y="318789"/>
                  </a:cubicBezTo>
                  <a:cubicBezTo>
                    <a:pt x="97274" y="348645"/>
                    <a:pt x="132909" y="363092"/>
                    <a:pt x="176249" y="363092"/>
                  </a:cubicBezTo>
                  <a:cubicBezTo>
                    <a:pt x="210921" y="363092"/>
                    <a:pt x="241740" y="356350"/>
                    <a:pt x="268707" y="342866"/>
                  </a:cubicBezTo>
                  <a:lnTo>
                    <a:pt x="268707" y="368870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47CA4E40-4850-4454-A4BB-4E54579E6AD6}"/>
                </a:ext>
              </a:extLst>
            </p:cNvPr>
            <p:cNvSpPr/>
            <p:nvPr/>
          </p:nvSpPr>
          <p:spPr>
            <a:xfrm>
              <a:off x="11178784" y="4750093"/>
              <a:ext cx="252334" cy="280264"/>
            </a:xfrm>
            <a:custGeom>
              <a:avLst/>
              <a:gdLst>
                <a:gd name="connsiteX0" fmla="*/ 126167 w 252334"/>
                <a:gd name="connsiteY0" fmla="*/ 280264 h 280264"/>
                <a:gd name="connsiteX1" fmla="*/ 33709 w 252334"/>
                <a:gd name="connsiteY1" fmla="*/ 241740 h 280264"/>
                <a:gd name="connsiteX2" fmla="*/ 0 w 252334"/>
                <a:gd name="connsiteY2" fmla="*/ 141577 h 280264"/>
                <a:gd name="connsiteX3" fmla="*/ 35635 w 252334"/>
                <a:gd name="connsiteY3" fmla="*/ 37561 h 280264"/>
                <a:gd name="connsiteX4" fmla="*/ 129057 w 252334"/>
                <a:gd name="connsiteY4" fmla="*/ 0 h 280264"/>
                <a:gd name="connsiteX5" fmla="*/ 219589 w 252334"/>
                <a:gd name="connsiteY5" fmla="*/ 37561 h 280264"/>
                <a:gd name="connsiteX6" fmla="*/ 252334 w 252334"/>
                <a:gd name="connsiteY6" fmla="*/ 140614 h 280264"/>
                <a:gd name="connsiteX7" fmla="*/ 218626 w 252334"/>
                <a:gd name="connsiteY7" fmla="*/ 241740 h 280264"/>
                <a:gd name="connsiteX8" fmla="*/ 126167 w 252334"/>
                <a:gd name="connsiteY8" fmla="*/ 280264 h 280264"/>
                <a:gd name="connsiteX9" fmla="*/ 127130 w 252334"/>
                <a:gd name="connsiteY9" fmla="*/ 22152 h 280264"/>
                <a:gd name="connsiteX10" fmla="*/ 52008 w 252334"/>
                <a:gd name="connsiteY10" fmla="*/ 53934 h 280264"/>
                <a:gd name="connsiteX11" fmla="*/ 24078 w 252334"/>
                <a:gd name="connsiteY11" fmla="*/ 142540 h 280264"/>
                <a:gd name="connsiteX12" fmla="*/ 51045 w 252334"/>
                <a:gd name="connsiteY12" fmla="*/ 227293 h 280264"/>
                <a:gd name="connsiteX13" fmla="*/ 126167 w 252334"/>
                <a:gd name="connsiteY13" fmla="*/ 259076 h 280264"/>
                <a:gd name="connsiteX14" fmla="*/ 200327 w 252334"/>
                <a:gd name="connsiteY14" fmla="*/ 227293 h 280264"/>
                <a:gd name="connsiteX15" fmla="*/ 226330 w 252334"/>
                <a:gd name="connsiteY15" fmla="*/ 140614 h 280264"/>
                <a:gd name="connsiteX16" fmla="*/ 200327 w 252334"/>
                <a:gd name="connsiteY16" fmla="*/ 52971 h 280264"/>
                <a:gd name="connsiteX17" fmla="*/ 127130 w 252334"/>
                <a:gd name="connsiteY17" fmla="*/ 22152 h 28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2334" h="280264">
                  <a:moveTo>
                    <a:pt x="126167" y="280264"/>
                  </a:moveTo>
                  <a:cubicBezTo>
                    <a:pt x="87643" y="280264"/>
                    <a:pt x="55860" y="267744"/>
                    <a:pt x="33709" y="241740"/>
                  </a:cubicBezTo>
                  <a:cubicBezTo>
                    <a:pt x="10594" y="215736"/>
                    <a:pt x="0" y="182990"/>
                    <a:pt x="0" y="141577"/>
                  </a:cubicBezTo>
                  <a:cubicBezTo>
                    <a:pt x="0" y="97274"/>
                    <a:pt x="11557" y="62602"/>
                    <a:pt x="35635" y="37561"/>
                  </a:cubicBezTo>
                  <a:cubicBezTo>
                    <a:pt x="59713" y="12520"/>
                    <a:pt x="90532" y="0"/>
                    <a:pt x="129057" y="0"/>
                  </a:cubicBezTo>
                  <a:cubicBezTo>
                    <a:pt x="167581" y="0"/>
                    <a:pt x="197437" y="12520"/>
                    <a:pt x="219589" y="37561"/>
                  </a:cubicBezTo>
                  <a:cubicBezTo>
                    <a:pt x="241740" y="62602"/>
                    <a:pt x="252334" y="97274"/>
                    <a:pt x="252334" y="140614"/>
                  </a:cubicBezTo>
                  <a:cubicBezTo>
                    <a:pt x="252334" y="182027"/>
                    <a:pt x="240777" y="215736"/>
                    <a:pt x="218626" y="241740"/>
                  </a:cubicBezTo>
                  <a:cubicBezTo>
                    <a:pt x="195511" y="267744"/>
                    <a:pt x="164691" y="280264"/>
                    <a:pt x="126167" y="280264"/>
                  </a:cubicBezTo>
                  <a:close/>
                  <a:moveTo>
                    <a:pt x="127130" y="22152"/>
                  </a:moveTo>
                  <a:cubicBezTo>
                    <a:pt x="95348" y="22152"/>
                    <a:pt x="70307" y="32746"/>
                    <a:pt x="52008" y="53934"/>
                  </a:cubicBezTo>
                  <a:cubicBezTo>
                    <a:pt x="33709" y="75122"/>
                    <a:pt x="24078" y="104979"/>
                    <a:pt x="24078" y="142540"/>
                  </a:cubicBezTo>
                  <a:cubicBezTo>
                    <a:pt x="24078" y="177212"/>
                    <a:pt x="32746" y="206105"/>
                    <a:pt x="51045" y="227293"/>
                  </a:cubicBezTo>
                  <a:cubicBezTo>
                    <a:pt x="69344" y="248482"/>
                    <a:pt x="94385" y="259076"/>
                    <a:pt x="126167" y="259076"/>
                  </a:cubicBezTo>
                  <a:cubicBezTo>
                    <a:pt x="157950" y="259076"/>
                    <a:pt x="182990" y="248482"/>
                    <a:pt x="200327" y="227293"/>
                  </a:cubicBezTo>
                  <a:cubicBezTo>
                    <a:pt x="217662" y="206105"/>
                    <a:pt x="226330" y="177212"/>
                    <a:pt x="226330" y="140614"/>
                  </a:cubicBezTo>
                  <a:cubicBezTo>
                    <a:pt x="226330" y="102089"/>
                    <a:pt x="217662" y="73196"/>
                    <a:pt x="200327" y="52971"/>
                  </a:cubicBezTo>
                  <a:cubicBezTo>
                    <a:pt x="183954" y="31783"/>
                    <a:pt x="158913" y="22152"/>
                    <a:pt x="127130" y="22152"/>
                  </a:cubicBez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6D4717AE-B31B-44C8-BD13-1C138156D3BB}"/>
                </a:ext>
              </a:extLst>
            </p:cNvPr>
            <p:cNvSpPr/>
            <p:nvPr/>
          </p:nvSpPr>
          <p:spPr>
            <a:xfrm>
              <a:off x="11496610" y="4748167"/>
              <a:ext cx="206105" cy="275448"/>
            </a:xfrm>
            <a:custGeom>
              <a:avLst/>
              <a:gdLst>
                <a:gd name="connsiteX0" fmla="*/ 182028 w 206105"/>
                <a:gd name="connsiteY0" fmla="*/ 275449 h 275448"/>
                <a:gd name="connsiteX1" fmla="*/ 182028 w 206105"/>
                <a:gd name="connsiteY1" fmla="*/ 119425 h 275448"/>
                <a:gd name="connsiteX2" fmla="*/ 112684 w 206105"/>
                <a:gd name="connsiteY2" fmla="*/ 23115 h 275448"/>
                <a:gd name="connsiteX3" fmla="*/ 49119 w 206105"/>
                <a:gd name="connsiteY3" fmla="*/ 51045 h 275448"/>
                <a:gd name="connsiteX4" fmla="*/ 24078 w 206105"/>
                <a:gd name="connsiteY4" fmla="*/ 121352 h 275448"/>
                <a:gd name="connsiteX5" fmla="*/ 24078 w 206105"/>
                <a:gd name="connsiteY5" fmla="*/ 274486 h 275448"/>
                <a:gd name="connsiteX6" fmla="*/ 0 w 206105"/>
                <a:gd name="connsiteY6" fmla="*/ 274486 h 275448"/>
                <a:gd name="connsiteX7" fmla="*/ 0 w 206105"/>
                <a:gd name="connsiteY7" fmla="*/ 6742 h 275448"/>
                <a:gd name="connsiteX8" fmla="*/ 24078 w 206105"/>
                <a:gd name="connsiteY8" fmla="*/ 6742 h 275448"/>
                <a:gd name="connsiteX9" fmla="*/ 24078 w 206105"/>
                <a:gd name="connsiteY9" fmla="*/ 54897 h 275448"/>
                <a:gd name="connsiteX10" fmla="*/ 25041 w 206105"/>
                <a:gd name="connsiteY10" fmla="*/ 54897 h 275448"/>
                <a:gd name="connsiteX11" fmla="*/ 116536 w 206105"/>
                <a:gd name="connsiteY11" fmla="*/ 0 h 275448"/>
                <a:gd name="connsiteX12" fmla="*/ 182990 w 206105"/>
                <a:gd name="connsiteY12" fmla="*/ 28893 h 275448"/>
                <a:gd name="connsiteX13" fmla="*/ 206105 w 206105"/>
                <a:gd name="connsiteY13" fmla="*/ 111720 h 275448"/>
                <a:gd name="connsiteX14" fmla="*/ 206105 w 206105"/>
                <a:gd name="connsiteY14" fmla="*/ 274486 h 275448"/>
                <a:gd name="connsiteX15" fmla="*/ 182028 w 206105"/>
                <a:gd name="connsiteY15" fmla="*/ 274486 h 2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105" h="275448">
                  <a:moveTo>
                    <a:pt x="182028" y="275449"/>
                  </a:moveTo>
                  <a:lnTo>
                    <a:pt x="182028" y="119425"/>
                  </a:lnTo>
                  <a:cubicBezTo>
                    <a:pt x="182028" y="54897"/>
                    <a:pt x="158913" y="23115"/>
                    <a:pt x="112684" y="23115"/>
                  </a:cubicBezTo>
                  <a:cubicBezTo>
                    <a:pt x="86680" y="23115"/>
                    <a:pt x="65491" y="32746"/>
                    <a:pt x="49119" y="51045"/>
                  </a:cubicBezTo>
                  <a:cubicBezTo>
                    <a:pt x="32746" y="70307"/>
                    <a:pt x="24078" y="93421"/>
                    <a:pt x="24078" y="121352"/>
                  </a:cubicBezTo>
                  <a:lnTo>
                    <a:pt x="24078" y="274486"/>
                  </a:lnTo>
                  <a:lnTo>
                    <a:pt x="0" y="274486"/>
                  </a:lnTo>
                  <a:lnTo>
                    <a:pt x="0" y="6742"/>
                  </a:lnTo>
                  <a:lnTo>
                    <a:pt x="24078" y="6742"/>
                  </a:lnTo>
                  <a:lnTo>
                    <a:pt x="24078" y="54897"/>
                  </a:lnTo>
                  <a:lnTo>
                    <a:pt x="25041" y="54897"/>
                  </a:lnTo>
                  <a:cubicBezTo>
                    <a:pt x="44303" y="18299"/>
                    <a:pt x="75123" y="0"/>
                    <a:pt x="116536" y="0"/>
                  </a:cubicBezTo>
                  <a:cubicBezTo>
                    <a:pt x="145429" y="0"/>
                    <a:pt x="167581" y="9631"/>
                    <a:pt x="182990" y="28893"/>
                  </a:cubicBezTo>
                  <a:cubicBezTo>
                    <a:pt x="198400" y="48155"/>
                    <a:pt x="206105" y="75122"/>
                    <a:pt x="206105" y="111720"/>
                  </a:cubicBezTo>
                  <a:lnTo>
                    <a:pt x="206105" y="274486"/>
                  </a:lnTo>
                  <a:lnTo>
                    <a:pt x="182028" y="27448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12A0492-1E19-41CB-8EBE-D07A595FFF38}"/>
                </a:ext>
              </a:extLst>
            </p:cNvPr>
            <p:cNvSpPr/>
            <p:nvPr/>
          </p:nvSpPr>
          <p:spPr>
            <a:xfrm>
              <a:off x="11749907" y="4622963"/>
              <a:ext cx="150244" cy="400652"/>
            </a:xfrm>
            <a:custGeom>
              <a:avLst/>
              <a:gdLst>
                <a:gd name="connsiteX0" fmla="*/ 150245 w 150244"/>
                <a:gd name="connsiteY0" fmla="*/ 29856 h 400652"/>
                <a:gd name="connsiteX1" fmla="*/ 121352 w 150244"/>
                <a:gd name="connsiteY1" fmla="*/ 22151 h 400652"/>
                <a:gd name="connsiteX2" fmla="*/ 72233 w 150244"/>
                <a:gd name="connsiteY2" fmla="*/ 88606 h 400652"/>
                <a:gd name="connsiteX3" fmla="*/ 72233 w 150244"/>
                <a:gd name="connsiteY3" fmla="*/ 132909 h 400652"/>
                <a:gd name="connsiteX4" fmla="*/ 142540 w 150244"/>
                <a:gd name="connsiteY4" fmla="*/ 132909 h 400652"/>
                <a:gd name="connsiteX5" fmla="*/ 142540 w 150244"/>
                <a:gd name="connsiteY5" fmla="*/ 155060 h 400652"/>
                <a:gd name="connsiteX6" fmla="*/ 72233 w 150244"/>
                <a:gd name="connsiteY6" fmla="*/ 155060 h 400652"/>
                <a:gd name="connsiteX7" fmla="*/ 72233 w 150244"/>
                <a:gd name="connsiteY7" fmla="*/ 400653 h 400652"/>
                <a:gd name="connsiteX8" fmla="*/ 48155 w 150244"/>
                <a:gd name="connsiteY8" fmla="*/ 400653 h 400652"/>
                <a:gd name="connsiteX9" fmla="*/ 48155 w 150244"/>
                <a:gd name="connsiteY9" fmla="*/ 155060 h 400652"/>
                <a:gd name="connsiteX10" fmla="*/ 0 w 150244"/>
                <a:gd name="connsiteY10" fmla="*/ 155060 h 400652"/>
                <a:gd name="connsiteX11" fmla="*/ 0 w 150244"/>
                <a:gd name="connsiteY11" fmla="*/ 132909 h 400652"/>
                <a:gd name="connsiteX12" fmla="*/ 48155 w 150244"/>
                <a:gd name="connsiteY12" fmla="*/ 132909 h 400652"/>
                <a:gd name="connsiteX13" fmla="*/ 48155 w 150244"/>
                <a:gd name="connsiteY13" fmla="*/ 86680 h 400652"/>
                <a:gd name="connsiteX14" fmla="*/ 69344 w 150244"/>
                <a:gd name="connsiteY14" fmla="*/ 22151 h 400652"/>
                <a:gd name="connsiteX15" fmla="*/ 122314 w 150244"/>
                <a:gd name="connsiteY15" fmla="*/ 0 h 400652"/>
                <a:gd name="connsiteX16" fmla="*/ 150245 w 150244"/>
                <a:gd name="connsiteY16" fmla="*/ 4816 h 400652"/>
                <a:gd name="connsiteX17" fmla="*/ 150245 w 150244"/>
                <a:gd name="connsiteY17" fmla="*/ 29856 h 40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244" h="400652">
                  <a:moveTo>
                    <a:pt x="150245" y="29856"/>
                  </a:moveTo>
                  <a:cubicBezTo>
                    <a:pt x="143503" y="25041"/>
                    <a:pt x="133872" y="22151"/>
                    <a:pt x="121352" y="22151"/>
                  </a:cubicBezTo>
                  <a:cubicBezTo>
                    <a:pt x="88606" y="22151"/>
                    <a:pt x="72233" y="44303"/>
                    <a:pt x="72233" y="88606"/>
                  </a:cubicBezTo>
                  <a:lnTo>
                    <a:pt x="72233" y="132909"/>
                  </a:lnTo>
                  <a:lnTo>
                    <a:pt x="142540" y="132909"/>
                  </a:lnTo>
                  <a:lnTo>
                    <a:pt x="142540" y="155060"/>
                  </a:lnTo>
                  <a:lnTo>
                    <a:pt x="72233" y="155060"/>
                  </a:lnTo>
                  <a:lnTo>
                    <a:pt x="72233" y="400653"/>
                  </a:lnTo>
                  <a:lnTo>
                    <a:pt x="48155" y="400653"/>
                  </a:lnTo>
                  <a:lnTo>
                    <a:pt x="48155" y="155060"/>
                  </a:lnTo>
                  <a:lnTo>
                    <a:pt x="0" y="155060"/>
                  </a:lnTo>
                  <a:lnTo>
                    <a:pt x="0" y="132909"/>
                  </a:lnTo>
                  <a:lnTo>
                    <a:pt x="48155" y="132909"/>
                  </a:lnTo>
                  <a:lnTo>
                    <a:pt x="48155" y="86680"/>
                  </a:lnTo>
                  <a:cubicBezTo>
                    <a:pt x="48155" y="58750"/>
                    <a:pt x="54897" y="36598"/>
                    <a:pt x="69344" y="22151"/>
                  </a:cubicBezTo>
                  <a:cubicBezTo>
                    <a:pt x="83790" y="7705"/>
                    <a:pt x="101126" y="0"/>
                    <a:pt x="122314" y="0"/>
                  </a:cubicBezTo>
                  <a:cubicBezTo>
                    <a:pt x="133872" y="0"/>
                    <a:pt x="143503" y="1926"/>
                    <a:pt x="150245" y="4816"/>
                  </a:cubicBezTo>
                  <a:lnTo>
                    <a:pt x="150245" y="2985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15C1475B-EC6E-4A17-B012-75198A313E89}"/>
                </a:ext>
              </a:extLst>
            </p:cNvPr>
            <p:cNvSpPr/>
            <p:nvPr/>
          </p:nvSpPr>
          <p:spPr>
            <a:xfrm>
              <a:off x="9281462" y="5189270"/>
              <a:ext cx="100163" cy="182027"/>
            </a:xfrm>
            <a:custGeom>
              <a:avLst/>
              <a:gdLst>
                <a:gd name="connsiteX0" fmla="*/ 0 w 100163"/>
                <a:gd name="connsiteY0" fmla="*/ 182027 h 182027"/>
                <a:gd name="connsiteX1" fmla="*/ 0 w 100163"/>
                <a:gd name="connsiteY1" fmla="*/ 0 h 182027"/>
                <a:gd name="connsiteX2" fmla="*/ 14447 w 100163"/>
                <a:gd name="connsiteY2" fmla="*/ 0 h 182027"/>
                <a:gd name="connsiteX3" fmla="*/ 14447 w 100163"/>
                <a:gd name="connsiteY3" fmla="*/ 170470 h 182027"/>
                <a:gd name="connsiteX4" fmla="*/ 100163 w 100163"/>
                <a:gd name="connsiteY4" fmla="*/ 170470 h 182027"/>
                <a:gd name="connsiteX5" fmla="*/ 100163 w 100163"/>
                <a:gd name="connsiteY5" fmla="*/ 182027 h 182027"/>
                <a:gd name="connsiteX6" fmla="*/ 0 w 100163"/>
                <a:gd name="connsiteY6" fmla="*/ 182027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63" h="182027">
                  <a:moveTo>
                    <a:pt x="0" y="182027"/>
                  </a:moveTo>
                  <a:lnTo>
                    <a:pt x="0" y="0"/>
                  </a:lnTo>
                  <a:lnTo>
                    <a:pt x="14447" y="0"/>
                  </a:lnTo>
                  <a:lnTo>
                    <a:pt x="14447" y="170470"/>
                  </a:lnTo>
                  <a:lnTo>
                    <a:pt x="100163" y="170470"/>
                  </a:lnTo>
                  <a:lnTo>
                    <a:pt x="100163" y="182027"/>
                  </a:lnTo>
                  <a:lnTo>
                    <a:pt x="0" y="18202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548277C-34E8-482C-85B7-6B4ABC2FF50C}"/>
                </a:ext>
              </a:extLst>
            </p:cNvPr>
            <p:cNvSpPr/>
            <p:nvPr/>
          </p:nvSpPr>
          <p:spPr>
            <a:xfrm>
              <a:off x="9416297" y="5189270"/>
              <a:ext cx="172396" cy="182027"/>
            </a:xfrm>
            <a:custGeom>
              <a:avLst/>
              <a:gdLst>
                <a:gd name="connsiteX0" fmla="*/ 156987 w 172396"/>
                <a:gd name="connsiteY0" fmla="*/ 182027 h 182027"/>
                <a:gd name="connsiteX1" fmla="*/ 132909 w 172396"/>
                <a:gd name="connsiteY1" fmla="*/ 125204 h 182027"/>
                <a:gd name="connsiteX2" fmla="*/ 40450 w 172396"/>
                <a:gd name="connsiteY2" fmla="*/ 125204 h 182027"/>
                <a:gd name="connsiteX3" fmla="*/ 16373 w 172396"/>
                <a:gd name="connsiteY3" fmla="*/ 182027 h 182027"/>
                <a:gd name="connsiteX4" fmla="*/ 0 w 172396"/>
                <a:gd name="connsiteY4" fmla="*/ 182027 h 182027"/>
                <a:gd name="connsiteX5" fmla="*/ 79938 w 172396"/>
                <a:gd name="connsiteY5" fmla="*/ 0 h 182027"/>
                <a:gd name="connsiteX6" fmla="*/ 93421 w 172396"/>
                <a:gd name="connsiteY6" fmla="*/ 0 h 182027"/>
                <a:gd name="connsiteX7" fmla="*/ 172396 w 172396"/>
                <a:gd name="connsiteY7" fmla="*/ 182027 h 182027"/>
                <a:gd name="connsiteX8" fmla="*/ 156987 w 172396"/>
                <a:gd name="connsiteY8" fmla="*/ 182027 h 182027"/>
                <a:gd name="connsiteX9" fmla="*/ 91495 w 172396"/>
                <a:gd name="connsiteY9" fmla="*/ 29856 h 182027"/>
                <a:gd name="connsiteX10" fmla="*/ 88606 w 172396"/>
                <a:gd name="connsiteY10" fmla="*/ 22151 h 182027"/>
                <a:gd name="connsiteX11" fmla="*/ 86680 w 172396"/>
                <a:gd name="connsiteY11" fmla="*/ 15410 h 182027"/>
                <a:gd name="connsiteX12" fmla="*/ 85717 w 172396"/>
                <a:gd name="connsiteY12" fmla="*/ 15410 h 182027"/>
                <a:gd name="connsiteX13" fmla="*/ 80901 w 172396"/>
                <a:gd name="connsiteY13" fmla="*/ 28893 h 182027"/>
                <a:gd name="connsiteX14" fmla="*/ 45266 w 172396"/>
                <a:gd name="connsiteY14" fmla="*/ 113647 h 182027"/>
                <a:gd name="connsiteX15" fmla="*/ 127130 w 172396"/>
                <a:gd name="connsiteY15" fmla="*/ 113647 h 182027"/>
                <a:gd name="connsiteX16" fmla="*/ 91495 w 172396"/>
                <a:gd name="connsiteY16" fmla="*/ 29856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96" h="182027">
                  <a:moveTo>
                    <a:pt x="156987" y="182027"/>
                  </a:moveTo>
                  <a:lnTo>
                    <a:pt x="132909" y="125204"/>
                  </a:lnTo>
                  <a:lnTo>
                    <a:pt x="40450" y="125204"/>
                  </a:lnTo>
                  <a:lnTo>
                    <a:pt x="16373" y="182027"/>
                  </a:lnTo>
                  <a:lnTo>
                    <a:pt x="0" y="182027"/>
                  </a:lnTo>
                  <a:lnTo>
                    <a:pt x="79938" y="0"/>
                  </a:lnTo>
                  <a:lnTo>
                    <a:pt x="93421" y="0"/>
                  </a:lnTo>
                  <a:lnTo>
                    <a:pt x="172396" y="182027"/>
                  </a:lnTo>
                  <a:lnTo>
                    <a:pt x="156987" y="182027"/>
                  </a:lnTo>
                  <a:close/>
                  <a:moveTo>
                    <a:pt x="91495" y="29856"/>
                  </a:moveTo>
                  <a:cubicBezTo>
                    <a:pt x="90532" y="26967"/>
                    <a:pt x="89569" y="25041"/>
                    <a:pt x="88606" y="22151"/>
                  </a:cubicBezTo>
                  <a:cubicBezTo>
                    <a:pt x="87643" y="20225"/>
                    <a:pt x="87643" y="18299"/>
                    <a:pt x="86680" y="15410"/>
                  </a:cubicBezTo>
                  <a:lnTo>
                    <a:pt x="85717" y="15410"/>
                  </a:lnTo>
                  <a:cubicBezTo>
                    <a:pt x="83790" y="21188"/>
                    <a:pt x="82827" y="25041"/>
                    <a:pt x="80901" y="28893"/>
                  </a:cubicBezTo>
                  <a:lnTo>
                    <a:pt x="45266" y="113647"/>
                  </a:lnTo>
                  <a:lnTo>
                    <a:pt x="127130" y="113647"/>
                  </a:lnTo>
                  <a:lnTo>
                    <a:pt x="91495" y="2985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C31B302-F6F8-426A-B584-B789658AE0B7}"/>
                </a:ext>
              </a:extLst>
            </p:cNvPr>
            <p:cNvSpPr/>
            <p:nvPr/>
          </p:nvSpPr>
          <p:spPr>
            <a:xfrm>
              <a:off x="9574247" y="5189270"/>
              <a:ext cx="137724" cy="182027"/>
            </a:xfrm>
            <a:custGeom>
              <a:avLst/>
              <a:gdLst>
                <a:gd name="connsiteX0" fmla="*/ 76085 w 137724"/>
                <a:gd name="connsiteY0" fmla="*/ 11557 h 182027"/>
                <a:gd name="connsiteX1" fmla="*/ 76085 w 137724"/>
                <a:gd name="connsiteY1" fmla="*/ 182027 h 182027"/>
                <a:gd name="connsiteX2" fmla="*/ 61639 w 137724"/>
                <a:gd name="connsiteY2" fmla="*/ 182027 h 182027"/>
                <a:gd name="connsiteX3" fmla="*/ 61639 w 137724"/>
                <a:gd name="connsiteY3" fmla="*/ 11557 h 182027"/>
                <a:gd name="connsiteX4" fmla="*/ 0 w 137724"/>
                <a:gd name="connsiteY4" fmla="*/ 11557 h 182027"/>
                <a:gd name="connsiteX5" fmla="*/ 0 w 137724"/>
                <a:gd name="connsiteY5" fmla="*/ 0 h 182027"/>
                <a:gd name="connsiteX6" fmla="*/ 137724 w 137724"/>
                <a:gd name="connsiteY6" fmla="*/ 0 h 182027"/>
                <a:gd name="connsiteX7" fmla="*/ 137724 w 137724"/>
                <a:gd name="connsiteY7" fmla="*/ 11557 h 182027"/>
                <a:gd name="connsiteX8" fmla="*/ 76085 w 137724"/>
                <a:gd name="connsiteY8" fmla="*/ 11557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724" h="182027">
                  <a:moveTo>
                    <a:pt x="76085" y="11557"/>
                  </a:moveTo>
                  <a:lnTo>
                    <a:pt x="76085" y="182027"/>
                  </a:lnTo>
                  <a:lnTo>
                    <a:pt x="61639" y="182027"/>
                  </a:lnTo>
                  <a:lnTo>
                    <a:pt x="61639" y="11557"/>
                  </a:lnTo>
                  <a:lnTo>
                    <a:pt x="0" y="11557"/>
                  </a:lnTo>
                  <a:lnTo>
                    <a:pt x="0" y="0"/>
                  </a:lnTo>
                  <a:lnTo>
                    <a:pt x="137724" y="0"/>
                  </a:lnTo>
                  <a:lnTo>
                    <a:pt x="137724" y="11557"/>
                  </a:lnTo>
                  <a:lnTo>
                    <a:pt x="76085" y="1155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1CA21C82-52F5-4526-B5E6-FE327BC78F13}"/>
                </a:ext>
              </a:extLst>
            </p:cNvPr>
            <p:cNvSpPr/>
            <p:nvPr/>
          </p:nvSpPr>
          <p:spPr>
            <a:xfrm>
              <a:off x="9695598" y="5189270"/>
              <a:ext cx="172396" cy="182027"/>
            </a:xfrm>
            <a:custGeom>
              <a:avLst/>
              <a:gdLst>
                <a:gd name="connsiteX0" fmla="*/ 156987 w 172396"/>
                <a:gd name="connsiteY0" fmla="*/ 182027 h 182027"/>
                <a:gd name="connsiteX1" fmla="*/ 132909 w 172396"/>
                <a:gd name="connsiteY1" fmla="*/ 125204 h 182027"/>
                <a:gd name="connsiteX2" fmla="*/ 40451 w 172396"/>
                <a:gd name="connsiteY2" fmla="*/ 125204 h 182027"/>
                <a:gd name="connsiteX3" fmla="*/ 16373 w 172396"/>
                <a:gd name="connsiteY3" fmla="*/ 182027 h 182027"/>
                <a:gd name="connsiteX4" fmla="*/ 0 w 172396"/>
                <a:gd name="connsiteY4" fmla="*/ 182027 h 182027"/>
                <a:gd name="connsiteX5" fmla="*/ 79938 w 172396"/>
                <a:gd name="connsiteY5" fmla="*/ 0 h 182027"/>
                <a:gd name="connsiteX6" fmla="*/ 93422 w 172396"/>
                <a:gd name="connsiteY6" fmla="*/ 0 h 182027"/>
                <a:gd name="connsiteX7" fmla="*/ 172396 w 172396"/>
                <a:gd name="connsiteY7" fmla="*/ 182027 h 182027"/>
                <a:gd name="connsiteX8" fmla="*/ 156987 w 172396"/>
                <a:gd name="connsiteY8" fmla="*/ 182027 h 182027"/>
                <a:gd name="connsiteX9" fmla="*/ 91495 w 172396"/>
                <a:gd name="connsiteY9" fmla="*/ 29856 h 182027"/>
                <a:gd name="connsiteX10" fmla="*/ 88606 w 172396"/>
                <a:gd name="connsiteY10" fmla="*/ 22151 h 182027"/>
                <a:gd name="connsiteX11" fmla="*/ 86680 w 172396"/>
                <a:gd name="connsiteY11" fmla="*/ 15410 h 182027"/>
                <a:gd name="connsiteX12" fmla="*/ 85717 w 172396"/>
                <a:gd name="connsiteY12" fmla="*/ 15410 h 182027"/>
                <a:gd name="connsiteX13" fmla="*/ 80901 w 172396"/>
                <a:gd name="connsiteY13" fmla="*/ 28893 h 182027"/>
                <a:gd name="connsiteX14" fmla="*/ 45266 w 172396"/>
                <a:gd name="connsiteY14" fmla="*/ 113647 h 182027"/>
                <a:gd name="connsiteX15" fmla="*/ 127130 w 172396"/>
                <a:gd name="connsiteY15" fmla="*/ 113647 h 182027"/>
                <a:gd name="connsiteX16" fmla="*/ 91495 w 172396"/>
                <a:gd name="connsiteY16" fmla="*/ 29856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96" h="182027">
                  <a:moveTo>
                    <a:pt x="156987" y="182027"/>
                  </a:moveTo>
                  <a:lnTo>
                    <a:pt x="132909" y="125204"/>
                  </a:lnTo>
                  <a:lnTo>
                    <a:pt x="40451" y="125204"/>
                  </a:lnTo>
                  <a:lnTo>
                    <a:pt x="16373" y="182027"/>
                  </a:lnTo>
                  <a:lnTo>
                    <a:pt x="0" y="182027"/>
                  </a:lnTo>
                  <a:lnTo>
                    <a:pt x="79938" y="0"/>
                  </a:lnTo>
                  <a:lnTo>
                    <a:pt x="93422" y="0"/>
                  </a:lnTo>
                  <a:lnTo>
                    <a:pt x="172396" y="182027"/>
                  </a:lnTo>
                  <a:lnTo>
                    <a:pt x="156987" y="182027"/>
                  </a:lnTo>
                  <a:close/>
                  <a:moveTo>
                    <a:pt x="91495" y="29856"/>
                  </a:moveTo>
                  <a:cubicBezTo>
                    <a:pt x="90532" y="26967"/>
                    <a:pt x="89569" y="25041"/>
                    <a:pt x="88606" y="22151"/>
                  </a:cubicBezTo>
                  <a:cubicBezTo>
                    <a:pt x="87643" y="20225"/>
                    <a:pt x="87643" y="18299"/>
                    <a:pt x="86680" y="15410"/>
                  </a:cubicBezTo>
                  <a:lnTo>
                    <a:pt x="85717" y="15410"/>
                  </a:lnTo>
                  <a:cubicBezTo>
                    <a:pt x="83790" y="21188"/>
                    <a:pt x="82827" y="25041"/>
                    <a:pt x="80901" y="28893"/>
                  </a:cubicBezTo>
                  <a:lnTo>
                    <a:pt x="45266" y="113647"/>
                  </a:lnTo>
                  <a:lnTo>
                    <a:pt x="127130" y="113647"/>
                  </a:lnTo>
                  <a:lnTo>
                    <a:pt x="91495" y="2985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C9DA370B-9A3B-4E56-B667-8783285F7B60}"/>
                </a:ext>
              </a:extLst>
            </p:cNvPr>
            <p:cNvSpPr/>
            <p:nvPr/>
          </p:nvSpPr>
          <p:spPr>
            <a:xfrm>
              <a:off x="9904593" y="5189270"/>
              <a:ext cx="185879" cy="182027"/>
            </a:xfrm>
            <a:custGeom>
              <a:avLst/>
              <a:gdLst>
                <a:gd name="connsiteX0" fmla="*/ 171433 w 185879"/>
                <a:gd name="connsiteY0" fmla="*/ 182027 h 182027"/>
                <a:gd name="connsiteX1" fmla="*/ 171433 w 185879"/>
                <a:gd name="connsiteY1" fmla="*/ 52971 h 182027"/>
                <a:gd name="connsiteX2" fmla="*/ 173359 w 185879"/>
                <a:gd name="connsiteY2" fmla="*/ 26004 h 182027"/>
                <a:gd name="connsiteX3" fmla="*/ 172396 w 185879"/>
                <a:gd name="connsiteY3" fmla="*/ 26004 h 182027"/>
                <a:gd name="connsiteX4" fmla="*/ 165655 w 185879"/>
                <a:gd name="connsiteY4" fmla="*/ 41414 h 182027"/>
                <a:gd name="connsiteX5" fmla="*/ 95348 w 185879"/>
                <a:gd name="connsiteY5" fmla="*/ 182027 h 182027"/>
                <a:gd name="connsiteX6" fmla="*/ 90532 w 185879"/>
                <a:gd name="connsiteY6" fmla="*/ 182027 h 182027"/>
                <a:gd name="connsiteX7" fmla="*/ 20225 w 185879"/>
                <a:gd name="connsiteY7" fmla="*/ 42377 h 182027"/>
                <a:gd name="connsiteX8" fmla="*/ 13483 w 185879"/>
                <a:gd name="connsiteY8" fmla="*/ 25041 h 182027"/>
                <a:gd name="connsiteX9" fmla="*/ 12520 w 185879"/>
                <a:gd name="connsiteY9" fmla="*/ 25041 h 182027"/>
                <a:gd name="connsiteX10" fmla="*/ 13483 w 185879"/>
                <a:gd name="connsiteY10" fmla="*/ 49118 h 182027"/>
                <a:gd name="connsiteX11" fmla="*/ 13483 w 185879"/>
                <a:gd name="connsiteY11" fmla="*/ 182027 h 182027"/>
                <a:gd name="connsiteX12" fmla="*/ 0 w 185879"/>
                <a:gd name="connsiteY12" fmla="*/ 182027 h 182027"/>
                <a:gd name="connsiteX13" fmla="*/ 0 w 185879"/>
                <a:gd name="connsiteY13" fmla="*/ 0 h 182027"/>
                <a:gd name="connsiteX14" fmla="*/ 12520 w 185879"/>
                <a:gd name="connsiteY14" fmla="*/ 0 h 182027"/>
                <a:gd name="connsiteX15" fmla="*/ 86680 w 185879"/>
                <a:gd name="connsiteY15" fmla="*/ 146392 h 182027"/>
                <a:gd name="connsiteX16" fmla="*/ 88606 w 185879"/>
                <a:gd name="connsiteY16" fmla="*/ 150245 h 182027"/>
                <a:gd name="connsiteX17" fmla="*/ 90532 w 185879"/>
                <a:gd name="connsiteY17" fmla="*/ 154097 h 182027"/>
                <a:gd name="connsiteX18" fmla="*/ 93422 w 185879"/>
                <a:gd name="connsiteY18" fmla="*/ 161802 h 182027"/>
                <a:gd name="connsiteX19" fmla="*/ 94384 w 185879"/>
                <a:gd name="connsiteY19" fmla="*/ 161802 h 182027"/>
                <a:gd name="connsiteX20" fmla="*/ 96311 w 185879"/>
                <a:gd name="connsiteY20" fmla="*/ 157950 h 182027"/>
                <a:gd name="connsiteX21" fmla="*/ 101126 w 185879"/>
                <a:gd name="connsiteY21" fmla="*/ 145429 h 182027"/>
                <a:gd name="connsiteX22" fmla="*/ 173359 w 185879"/>
                <a:gd name="connsiteY22" fmla="*/ 0 h 182027"/>
                <a:gd name="connsiteX23" fmla="*/ 185880 w 185879"/>
                <a:gd name="connsiteY23" fmla="*/ 0 h 182027"/>
                <a:gd name="connsiteX24" fmla="*/ 185880 w 185879"/>
                <a:gd name="connsiteY24" fmla="*/ 182027 h 182027"/>
                <a:gd name="connsiteX25" fmla="*/ 171433 w 185879"/>
                <a:gd name="connsiteY25" fmla="*/ 182027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5879" h="182027">
                  <a:moveTo>
                    <a:pt x="171433" y="182027"/>
                  </a:moveTo>
                  <a:lnTo>
                    <a:pt x="171433" y="52971"/>
                  </a:lnTo>
                  <a:cubicBezTo>
                    <a:pt x="171433" y="50082"/>
                    <a:pt x="172396" y="40450"/>
                    <a:pt x="173359" y="26004"/>
                  </a:cubicBezTo>
                  <a:lnTo>
                    <a:pt x="172396" y="26004"/>
                  </a:lnTo>
                  <a:cubicBezTo>
                    <a:pt x="169507" y="32746"/>
                    <a:pt x="167581" y="38524"/>
                    <a:pt x="165655" y="41414"/>
                  </a:cubicBezTo>
                  <a:lnTo>
                    <a:pt x="95348" y="182027"/>
                  </a:lnTo>
                  <a:lnTo>
                    <a:pt x="90532" y="182027"/>
                  </a:lnTo>
                  <a:lnTo>
                    <a:pt x="20225" y="42377"/>
                  </a:lnTo>
                  <a:cubicBezTo>
                    <a:pt x="18299" y="37561"/>
                    <a:pt x="15410" y="31782"/>
                    <a:pt x="13483" y="25041"/>
                  </a:cubicBezTo>
                  <a:lnTo>
                    <a:pt x="12520" y="25041"/>
                  </a:lnTo>
                  <a:cubicBezTo>
                    <a:pt x="13483" y="32746"/>
                    <a:pt x="13483" y="41414"/>
                    <a:pt x="13483" y="49118"/>
                  </a:cubicBezTo>
                  <a:lnTo>
                    <a:pt x="13483" y="182027"/>
                  </a:lnTo>
                  <a:lnTo>
                    <a:pt x="0" y="182027"/>
                  </a:lnTo>
                  <a:lnTo>
                    <a:pt x="0" y="0"/>
                  </a:lnTo>
                  <a:lnTo>
                    <a:pt x="12520" y="0"/>
                  </a:lnTo>
                  <a:lnTo>
                    <a:pt x="86680" y="146392"/>
                  </a:lnTo>
                  <a:cubicBezTo>
                    <a:pt x="86680" y="147355"/>
                    <a:pt x="87643" y="148319"/>
                    <a:pt x="88606" y="150245"/>
                  </a:cubicBezTo>
                  <a:cubicBezTo>
                    <a:pt x="89569" y="151208"/>
                    <a:pt x="89569" y="153134"/>
                    <a:pt x="90532" y="154097"/>
                  </a:cubicBezTo>
                  <a:cubicBezTo>
                    <a:pt x="91495" y="156023"/>
                    <a:pt x="92458" y="158913"/>
                    <a:pt x="93422" y="161802"/>
                  </a:cubicBezTo>
                  <a:lnTo>
                    <a:pt x="94384" y="161802"/>
                  </a:lnTo>
                  <a:lnTo>
                    <a:pt x="96311" y="157950"/>
                  </a:lnTo>
                  <a:cubicBezTo>
                    <a:pt x="96311" y="157950"/>
                    <a:pt x="98237" y="153134"/>
                    <a:pt x="101126" y="145429"/>
                  </a:cubicBezTo>
                  <a:lnTo>
                    <a:pt x="173359" y="0"/>
                  </a:lnTo>
                  <a:lnTo>
                    <a:pt x="185880" y="0"/>
                  </a:lnTo>
                  <a:lnTo>
                    <a:pt x="185880" y="182027"/>
                  </a:lnTo>
                  <a:lnTo>
                    <a:pt x="171433" y="18202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2327CFA-791D-45B8-87DB-9BDD54214516}"/>
              </a:ext>
            </a:extLst>
          </p:cNvPr>
          <p:cNvGrpSpPr/>
          <p:nvPr userDrawn="1"/>
        </p:nvGrpSpPr>
        <p:grpSpPr>
          <a:xfrm>
            <a:off x="9950121" y="4833380"/>
            <a:ext cx="1048823" cy="408357"/>
            <a:chOff x="9950121" y="4833380"/>
            <a:chExt cx="1048823" cy="408357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7CE24E7-3544-495C-B95D-751BBE59EFAF}"/>
                </a:ext>
              </a:extLst>
            </p:cNvPr>
            <p:cNvSpPr/>
            <p:nvPr/>
          </p:nvSpPr>
          <p:spPr>
            <a:xfrm>
              <a:off x="9950121" y="4853605"/>
              <a:ext cx="268707" cy="388132"/>
            </a:xfrm>
            <a:custGeom>
              <a:avLst/>
              <a:gdLst>
                <a:gd name="connsiteX0" fmla="*/ 267744 w 268707"/>
                <a:gd name="connsiteY0" fmla="*/ 368870 h 388132"/>
                <a:gd name="connsiteX1" fmla="*/ 173359 w 268707"/>
                <a:gd name="connsiteY1" fmla="*/ 388132 h 388132"/>
                <a:gd name="connsiteX2" fmla="*/ 48155 w 268707"/>
                <a:gd name="connsiteY2" fmla="*/ 336125 h 388132"/>
                <a:gd name="connsiteX3" fmla="*/ 0 w 268707"/>
                <a:gd name="connsiteY3" fmla="*/ 201289 h 388132"/>
                <a:gd name="connsiteX4" fmla="*/ 52008 w 268707"/>
                <a:gd name="connsiteY4" fmla="*/ 54897 h 388132"/>
                <a:gd name="connsiteX5" fmla="*/ 185880 w 268707"/>
                <a:gd name="connsiteY5" fmla="*/ 0 h 388132"/>
                <a:gd name="connsiteX6" fmla="*/ 268707 w 268707"/>
                <a:gd name="connsiteY6" fmla="*/ 13483 h 388132"/>
                <a:gd name="connsiteX7" fmla="*/ 268707 w 268707"/>
                <a:gd name="connsiteY7" fmla="*/ 40451 h 388132"/>
                <a:gd name="connsiteX8" fmla="*/ 185880 w 268707"/>
                <a:gd name="connsiteY8" fmla="*/ 23115 h 388132"/>
                <a:gd name="connsiteX9" fmla="*/ 71270 w 268707"/>
                <a:gd name="connsiteY9" fmla="*/ 71270 h 388132"/>
                <a:gd name="connsiteX10" fmla="*/ 26967 w 268707"/>
                <a:gd name="connsiteY10" fmla="*/ 198400 h 388132"/>
                <a:gd name="connsiteX11" fmla="*/ 69344 w 268707"/>
                <a:gd name="connsiteY11" fmla="*/ 318789 h 388132"/>
                <a:gd name="connsiteX12" fmla="*/ 176249 w 268707"/>
                <a:gd name="connsiteY12" fmla="*/ 363092 h 388132"/>
                <a:gd name="connsiteX13" fmla="*/ 268707 w 268707"/>
                <a:gd name="connsiteY13" fmla="*/ 342866 h 388132"/>
                <a:gd name="connsiteX14" fmla="*/ 268707 w 268707"/>
                <a:gd name="connsiteY14" fmla="*/ 368870 h 3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8707" h="388132">
                  <a:moveTo>
                    <a:pt x="267744" y="368870"/>
                  </a:moveTo>
                  <a:cubicBezTo>
                    <a:pt x="237888" y="381391"/>
                    <a:pt x="206105" y="388132"/>
                    <a:pt x="173359" y="388132"/>
                  </a:cubicBezTo>
                  <a:cubicBezTo>
                    <a:pt x="122315" y="388132"/>
                    <a:pt x="80901" y="370796"/>
                    <a:pt x="48155" y="336125"/>
                  </a:cubicBezTo>
                  <a:cubicBezTo>
                    <a:pt x="15410" y="301453"/>
                    <a:pt x="0" y="257150"/>
                    <a:pt x="0" y="201289"/>
                  </a:cubicBezTo>
                  <a:cubicBezTo>
                    <a:pt x="0" y="140614"/>
                    <a:pt x="17336" y="91495"/>
                    <a:pt x="52008" y="54897"/>
                  </a:cubicBezTo>
                  <a:cubicBezTo>
                    <a:pt x="86680" y="18299"/>
                    <a:pt x="131946" y="0"/>
                    <a:pt x="185880" y="0"/>
                  </a:cubicBezTo>
                  <a:cubicBezTo>
                    <a:pt x="214773" y="0"/>
                    <a:pt x="241740" y="4816"/>
                    <a:pt x="268707" y="13483"/>
                  </a:cubicBezTo>
                  <a:lnTo>
                    <a:pt x="268707" y="40451"/>
                  </a:lnTo>
                  <a:cubicBezTo>
                    <a:pt x="242703" y="28893"/>
                    <a:pt x="214773" y="23115"/>
                    <a:pt x="185880" y="23115"/>
                  </a:cubicBezTo>
                  <a:cubicBezTo>
                    <a:pt x="138688" y="23115"/>
                    <a:pt x="101126" y="39487"/>
                    <a:pt x="71270" y="71270"/>
                  </a:cubicBezTo>
                  <a:cubicBezTo>
                    <a:pt x="41414" y="103053"/>
                    <a:pt x="26967" y="145429"/>
                    <a:pt x="26967" y="198400"/>
                  </a:cubicBezTo>
                  <a:cubicBezTo>
                    <a:pt x="26967" y="249445"/>
                    <a:pt x="41414" y="289895"/>
                    <a:pt x="69344" y="318789"/>
                  </a:cubicBezTo>
                  <a:cubicBezTo>
                    <a:pt x="97274" y="348645"/>
                    <a:pt x="132909" y="363092"/>
                    <a:pt x="176249" y="363092"/>
                  </a:cubicBezTo>
                  <a:cubicBezTo>
                    <a:pt x="210921" y="363092"/>
                    <a:pt x="241740" y="356350"/>
                    <a:pt x="268707" y="342866"/>
                  </a:cubicBezTo>
                  <a:lnTo>
                    <a:pt x="268707" y="368870"/>
                  </a:ln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59EA7BE-A378-47D4-B154-2336C44E8EF9}"/>
                </a:ext>
              </a:extLst>
            </p:cNvPr>
            <p:cNvSpPr/>
            <p:nvPr/>
          </p:nvSpPr>
          <p:spPr>
            <a:xfrm>
              <a:off x="10277577" y="4960510"/>
              <a:ext cx="252334" cy="280264"/>
            </a:xfrm>
            <a:custGeom>
              <a:avLst/>
              <a:gdLst>
                <a:gd name="connsiteX0" fmla="*/ 126167 w 252334"/>
                <a:gd name="connsiteY0" fmla="*/ 280264 h 280264"/>
                <a:gd name="connsiteX1" fmla="*/ 33709 w 252334"/>
                <a:gd name="connsiteY1" fmla="*/ 241740 h 280264"/>
                <a:gd name="connsiteX2" fmla="*/ 0 w 252334"/>
                <a:gd name="connsiteY2" fmla="*/ 141577 h 280264"/>
                <a:gd name="connsiteX3" fmla="*/ 35635 w 252334"/>
                <a:gd name="connsiteY3" fmla="*/ 37561 h 280264"/>
                <a:gd name="connsiteX4" fmla="*/ 129057 w 252334"/>
                <a:gd name="connsiteY4" fmla="*/ 0 h 280264"/>
                <a:gd name="connsiteX5" fmla="*/ 219589 w 252334"/>
                <a:gd name="connsiteY5" fmla="*/ 37561 h 280264"/>
                <a:gd name="connsiteX6" fmla="*/ 252334 w 252334"/>
                <a:gd name="connsiteY6" fmla="*/ 140614 h 280264"/>
                <a:gd name="connsiteX7" fmla="*/ 218626 w 252334"/>
                <a:gd name="connsiteY7" fmla="*/ 241740 h 280264"/>
                <a:gd name="connsiteX8" fmla="*/ 126167 w 252334"/>
                <a:gd name="connsiteY8" fmla="*/ 280264 h 280264"/>
                <a:gd name="connsiteX9" fmla="*/ 127130 w 252334"/>
                <a:gd name="connsiteY9" fmla="*/ 22151 h 280264"/>
                <a:gd name="connsiteX10" fmla="*/ 52008 w 252334"/>
                <a:gd name="connsiteY10" fmla="*/ 53934 h 280264"/>
                <a:gd name="connsiteX11" fmla="*/ 24078 w 252334"/>
                <a:gd name="connsiteY11" fmla="*/ 142540 h 280264"/>
                <a:gd name="connsiteX12" fmla="*/ 51045 w 252334"/>
                <a:gd name="connsiteY12" fmla="*/ 227293 h 280264"/>
                <a:gd name="connsiteX13" fmla="*/ 126167 w 252334"/>
                <a:gd name="connsiteY13" fmla="*/ 259076 h 280264"/>
                <a:gd name="connsiteX14" fmla="*/ 200327 w 252334"/>
                <a:gd name="connsiteY14" fmla="*/ 227293 h 280264"/>
                <a:gd name="connsiteX15" fmla="*/ 226330 w 252334"/>
                <a:gd name="connsiteY15" fmla="*/ 140614 h 280264"/>
                <a:gd name="connsiteX16" fmla="*/ 200327 w 252334"/>
                <a:gd name="connsiteY16" fmla="*/ 52971 h 280264"/>
                <a:gd name="connsiteX17" fmla="*/ 127130 w 252334"/>
                <a:gd name="connsiteY17" fmla="*/ 22151 h 28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2334" h="280264">
                  <a:moveTo>
                    <a:pt x="126167" y="280264"/>
                  </a:moveTo>
                  <a:cubicBezTo>
                    <a:pt x="87643" y="280264"/>
                    <a:pt x="55860" y="267744"/>
                    <a:pt x="33709" y="241740"/>
                  </a:cubicBezTo>
                  <a:cubicBezTo>
                    <a:pt x="10594" y="215736"/>
                    <a:pt x="0" y="182990"/>
                    <a:pt x="0" y="141577"/>
                  </a:cubicBezTo>
                  <a:cubicBezTo>
                    <a:pt x="0" y="97274"/>
                    <a:pt x="11557" y="62602"/>
                    <a:pt x="35635" y="37561"/>
                  </a:cubicBezTo>
                  <a:cubicBezTo>
                    <a:pt x="59713" y="12520"/>
                    <a:pt x="90532" y="0"/>
                    <a:pt x="129057" y="0"/>
                  </a:cubicBezTo>
                  <a:cubicBezTo>
                    <a:pt x="167581" y="0"/>
                    <a:pt x="197437" y="12520"/>
                    <a:pt x="219589" y="37561"/>
                  </a:cubicBezTo>
                  <a:cubicBezTo>
                    <a:pt x="241740" y="62602"/>
                    <a:pt x="252334" y="97274"/>
                    <a:pt x="252334" y="140614"/>
                  </a:cubicBezTo>
                  <a:cubicBezTo>
                    <a:pt x="252334" y="182027"/>
                    <a:pt x="240777" y="215736"/>
                    <a:pt x="218626" y="241740"/>
                  </a:cubicBezTo>
                  <a:cubicBezTo>
                    <a:pt x="195511" y="267744"/>
                    <a:pt x="164691" y="280264"/>
                    <a:pt x="126167" y="280264"/>
                  </a:cubicBezTo>
                  <a:close/>
                  <a:moveTo>
                    <a:pt x="127130" y="22151"/>
                  </a:moveTo>
                  <a:cubicBezTo>
                    <a:pt x="95348" y="22151"/>
                    <a:pt x="70307" y="32746"/>
                    <a:pt x="52008" y="53934"/>
                  </a:cubicBezTo>
                  <a:cubicBezTo>
                    <a:pt x="33709" y="75122"/>
                    <a:pt x="24078" y="104979"/>
                    <a:pt x="24078" y="142540"/>
                  </a:cubicBezTo>
                  <a:cubicBezTo>
                    <a:pt x="24078" y="177212"/>
                    <a:pt x="32746" y="206105"/>
                    <a:pt x="51045" y="227293"/>
                  </a:cubicBezTo>
                  <a:cubicBezTo>
                    <a:pt x="69344" y="248482"/>
                    <a:pt x="94385" y="259076"/>
                    <a:pt x="126167" y="259076"/>
                  </a:cubicBezTo>
                  <a:cubicBezTo>
                    <a:pt x="157950" y="259076"/>
                    <a:pt x="182990" y="248482"/>
                    <a:pt x="200327" y="227293"/>
                  </a:cubicBezTo>
                  <a:cubicBezTo>
                    <a:pt x="217662" y="206105"/>
                    <a:pt x="226330" y="177212"/>
                    <a:pt x="226330" y="140614"/>
                  </a:cubicBezTo>
                  <a:cubicBezTo>
                    <a:pt x="226330" y="102089"/>
                    <a:pt x="217662" y="73196"/>
                    <a:pt x="200327" y="52971"/>
                  </a:cubicBezTo>
                  <a:cubicBezTo>
                    <a:pt x="183954" y="31782"/>
                    <a:pt x="158913" y="22151"/>
                    <a:pt x="127130" y="22151"/>
                  </a:cubicBez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8437BC66-9994-449E-B74B-509B6CDA3A1C}"/>
                </a:ext>
              </a:extLst>
            </p:cNvPr>
            <p:cNvSpPr/>
            <p:nvPr/>
          </p:nvSpPr>
          <p:spPr>
            <a:xfrm>
              <a:off x="10595403" y="4959547"/>
              <a:ext cx="206105" cy="274485"/>
            </a:xfrm>
            <a:custGeom>
              <a:avLst/>
              <a:gdLst>
                <a:gd name="connsiteX0" fmla="*/ 182028 w 206105"/>
                <a:gd name="connsiteY0" fmla="*/ 274486 h 274485"/>
                <a:gd name="connsiteX1" fmla="*/ 182028 w 206105"/>
                <a:gd name="connsiteY1" fmla="*/ 118462 h 274485"/>
                <a:gd name="connsiteX2" fmla="*/ 112684 w 206105"/>
                <a:gd name="connsiteY2" fmla="*/ 22151 h 274485"/>
                <a:gd name="connsiteX3" fmla="*/ 49119 w 206105"/>
                <a:gd name="connsiteY3" fmla="*/ 50082 h 274485"/>
                <a:gd name="connsiteX4" fmla="*/ 24078 w 206105"/>
                <a:gd name="connsiteY4" fmla="*/ 120388 h 274485"/>
                <a:gd name="connsiteX5" fmla="*/ 24078 w 206105"/>
                <a:gd name="connsiteY5" fmla="*/ 274486 h 274485"/>
                <a:gd name="connsiteX6" fmla="*/ 0 w 206105"/>
                <a:gd name="connsiteY6" fmla="*/ 274486 h 274485"/>
                <a:gd name="connsiteX7" fmla="*/ 0 w 206105"/>
                <a:gd name="connsiteY7" fmla="*/ 6742 h 274485"/>
                <a:gd name="connsiteX8" fmla="*/ 24078 w 206105"/>
                <a:gd name="connsiteY8" fmla="*/ 6742 h 274485"/>
                <a:gd name="connsiteX9" fmla="*/ 24078 w 206105"/>
                <a:gd name="connsiteY9" fmla="*/ 54897 h 274485"/>
                <a:gd name="connsiteX10" fmla="*/ 25041 w 206105"/>
                <a:gd name="connsiteY10" fmla="*/ 54897 h 274485"/>
                <a:gd name="connsiteX11" fmla="*/ 116536 w 206105"/>
                <a:gd name="connsiteY11" fmla="*/ 0 h 274485"/>
                <a:gd name="connsiteX12" fmla="*/ 182990 w 206105"/>
                <a:gd name="connsiteY12" fmla="*/ 28893 h 274485"/>
                <a:gd name="connsiteX13" fmla="*/ 206105 w 206105"/>
                <a:gd name="connsiteY13" fmla="*/ 111721 h 274485"/>
                <a:gd name="connsiteX14" fmla="*/ 206105 w 206105"/>
                <a:gd name="connsiteY14" fmla="*/ 274486 h 274485"/>
                <a:gd name="connsiteX15" fmla="*/ 182028 w 206105"/>
                <a:gd name="connsiteY15" fmla="*/ 274486 h 27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105" h="274485">
                  <a:moveTo>
                    <a:pt x="182028" y="274486"/>
                  </a:moveTo>
                  <a:lnTo>
                    <a:pt x="182028" y="118462"/>
                  </a:lnTo>
                  <a:cubicBezTo>
                    <a:pt x="182028" y="53934"/>
                    <a:pt x="158913" y="22151"/>
                    <a:pt x="112684" y="22151"/>
                  </a:cubicBezTo>
                  <a:cubicBezTo>
                    <a:pt x="86680" y="22151"/>
                    <a:pt x="65491" y="31782"/>
                    <a:pt x="49119" y="50082"/>
                  </a:cubicBezTo>
                  <a:cubicBezTo>
                    <a:pt x="32746" y="69344"/>
                    <a:pt x="24078" y="92458"/>
                    <a:pt x="24078" y="120388"/>
                  </a:cubicBezTo>
                  <a:lnTo>
                    <a:pt x="24078" y="274486"/>
                  </a:lnTo>
                  <a:lnTo>
                    <a:pt x="0" y="274486"/>
                  </a:lnTo>
                  <a:lnTo>
                    <a:pt x="0" y="6742"/>
                  </a:lnTo>
                  <a:lnTo>
                    <a:pt x="24078" y="6742"/>
                  </a:lnTo>
                  <a:lnTo>
                    <a:pt x="24078" y="54897"/>
                  </a:lnTo>
                  <a:lnTo>
                    <a:pt x="25041" y="54897"/>
                  </a:lnTo>
                  <a:cubicBezTo>
                    <a:pt x="44303" y="18299"/>
                    <a:pt x="75123" y="0"/>
                    <a:pt x="116536" y="0"/>
                  </a:cubicBezTo>
                  <a:cubicBezTo>
                    <a:pt x="145429" y="0"/>
                    <a:pt x="167581" y="9631"/>
                    <a:pt x="182990" y="28893"/>
                  </a:cubicBezTo>
                  <a:cubicBezTo>
                    <a:pt x="198400" y="48155"/>
                    <a:pt x="206105" y="75122"/>
                    <a:pt x="206105" y="111721"/>
                  </a:cubicBezTo>
                  <a:lnTo>
                    <a:pt x="206105" y="274486"/>
                  </a:lnTo>
                  <a:lnTo>
                    <a:pt x="182028" y="274486"/>
                  </a:ln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BB6CCEC4-F26C-4B67-ABC6-257E1DAE6D99}"/>
                </a:ext>
              </a:extLst>
            </p:cNvPr>
            <p:cNvSpPr/>
            <p:nvPr/>
          </p:nvSpPr>
          <p:spPr>
            <a:xfrm>
              <a:off x="10848700" y="4833380"/>
              <a:ext cx="150244" cy="400652"/>
            </a:xfrm>
            <a:custGeom>
              <a:avLst/>
              <a:gdLst>
                <a:gd name="connsiteX0" fmla="*/ 150245 w 150244"/>
                <a:gd name="connsiteY0" fmla="*/ 30820 h 400652"/>
                <a:gd name="connsiteX1" fmla="*/ 121352 w 150244"/>
                <a:gd name="connsiteY1" fmla="*/ 23115 h 400652"/>
                <a:gd name="connsiteX2" fmla="*/ 72233 w 150244"/>
                <a:gd name="connsiteY2" fmla="*/ 89569 h 400652"/>
                <a:gd name="connsiteX3" fmla="*/ 72233 w 150244"/>
                <a:gd name="connsiteY3" fmla="*/ 133872 h 400652"/>
                <a:gd name="connsiteX4" fmla="*/ 142540 w 150244"/>
                <a:gd name="connsiteY4" fmla="*/ 133872 h 400652"/>
                <a:gd name="connsiteX5" fmla="*/ 142540 w 150244"/>
                <a:gd name="connsiteY5" fmla="*/ 156024 h 400652"/>
                <a:gd name="connsiteX6" fmla="*/ 72233 w 150244"/>
                <a:gd name="connsiteY6" fmla="*/ 156024 h 400652"/>
                <a:gd name="connsiteX7" fmla="*/ 72233 w 150244"/>
                <a:gd name="connsiteY7" fmla="*/ 400653 h 400652"/>
                <a:gd name="connsiteX8" fmla="*/ 48155 w 150244"/>
                <a:gd name="connsiteY8" fmla="*/ 400653 h 400652"/>
                <a:gd name="connsiteX9" fmla="*/ 48155 w 150244"/>
                <a:gd name="connsiteY9" fmla="*/ 155060 h 400652"/>
                <a:gd name="connsiteX10" fmla="*/ 0 w 150244"/>
                <a:gd name="connsiteY10" fmla="*/ 155060 h 400652"/>
                <a:gd name="connsiteX11" fmla="*/ 0 w 150244"/>
                <a:gd name="connsiteY11" fmla="*/ 132909 h 400652"/>
                <a:gd name="connsiteX12" fmla="*/ 48155 w 150244"/>
                <a:gd name="connsiteY12" fmla="*/ 132909 h 400652"/>
                <a:gd name="connsiteX13" fmla="*/ 48155 w 150244"/>
                <a:gd name="connsiteY13" fmla="*/ 86680 h 400652"/>
                <a:gd name="connsiteX14" fmla="*/ 69344 w 150244"/>
                <a:gd name="connsiteY14" fmla="*/ 22152 h 400652"/>
                <a:gd name="connsiteX15" fmla="*/ 122314 w 150244"/>
                <a:gd name="connsiteY15" fmla="*/ 0 h 400652"/>
                <a:gd name="connsiteX16" fmla="*/ 150245 w 150244"/>
                <a:gd name="connsiteY16" fmla="*/ 4816 h 400652"/>
                <a:gd name="connsiteX17" fmla="*/ 150245 w 150244"/>
                <a:gd name="connsiteY17" fmla="*/ 30820 h 40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244" h="400652">
                  <a:moveTo>
                    <a:pt x="150245" y="30820"/>
                  </a:moveTo>
                  <a:cubicBezTo>
                    <a:pt x="143503" y="26004"/>
                    <a:pt x="133872" y="23115"/>
                    <a:pt x="121352" y="23115"/>
                  </a:cubicBezTo>
                  <a:cubicBezTo>
                    <a:pt x="88606" y="23115"/>
                    <a:pt x="72233" y="45266"/>
                    <a:pt x="72233" y="89569"/>
                  </a:cubicBezTo>
                  <a:lnTo>
                    <a:pt x="72233" y="133872"/>
                  </a:lnTo>
                  <a:lnTo>
                    <a:pt x="142540" y="133872"/>
                  </a:lnTo>
                  <a:lnTo>
                    <a:pt x="142540" y="156024"/>
                  </a:lnTo>
                  <a:lnTo>
                    <a:pt x="72233" y="156024"/>
                  </a:lnTo>
                  <a:lnTo>
                    <a:pt x="72233" y="400653"/>
                  </a:lnTo>
                  <a:lnTo>
                    <a:pt x="48155" y="400653"/>
                  </a:lnTo>
                  <a:lnTo>
                    <a:pt x="48155" y="155060"/>
                  </a:lnTo>
                  <a:lnTo>
                    <a:pt x="0" y="155060"/>
                  </a:lnTo>
                  <a:lnTo>
                    <a:pt x="0" y="132909"/>
                  </a:lnTo>
                  <a:lnTo>
                    <a:pt x="48155" y="132909"/>
                  </a:lnTo>
                  <a:lnTo>
                    <a:pt x="48155" y="86680"/>
                  </a:lnTo>
                  <a:cubicBezTo>
                    <a:pt x="48155" y="58750"/>
                    <a:pt x="54897" y="36598"/>
                    <a:pt x="69344" y="22152"/>
                  </a:cubicBezTo>
                  <a:cubicBezTo>
                    <a:pt x="83790" y="7705"/>
                    <a:pt x="101126" y="0"/>
                    <a:pt x="122314" y="0"/>
                  </a:cubicBezTo>
                  <a:cubicBezTo>
                    <a:pt x="133872" y="0"/>
                    <a:pt x="143503" y="1926"/>
                    <a:pt x="150245" y="4816"/>
                  </a:cubicBezTo>
                  <a:lnTo>
                    <a:pt x="150245" y="30820"/>
                  </a:ln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5" name="Retângulo 24">
            <a:extLst>
              <a:ext uri="{FF2B5EF4-FFF2-40B4-BE49-F238E27FC236}">
                <a16:creationId xmlns:a16="http://schemas.microsoft.com/office/drawing/2014/main" id="{CBA25AC8-9008-4CFA-B846-B6FDD15489A5}"/>
              </a:ext>
            </a:extLst>
          </p:cNvPr>
          <p:cNvSpPr/>
          <p:nvPr userDrawn="1"/>
        </p:nvSpPr>
        <p:spPr>
          <a:xfrm>
            <a:off x="0" y="4559300"/>
            <a:ext cx="9928225" cy="79057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59CADFD6-B0CD-424A-BF65-1220867B6545}"/>
              </a:ext>
            </a:extLst>
          </p:cNvPr>
          <p:cNvSpPr/>
          <p:nvPr userDrawn="1"/>
        </p:nvSpPr>
        <p:spPr>
          <a:xfrm>
            <a:off x="8381218" y="4709139"/>
            <a:ext cx="561491" cy="524893"/>
          </a:xfrm>
          <a:custGeom>
            <a:avLst/>
            <a:gdLst>
              <a:gd name="connsiteX0" fmla="*/ 560529 w 561491"/>
              <a:gd name="connsiteY0" fmla="*/ 524894 h 524893"/>
              <a:gd name="connsiteX1" fmla="*/ 474812 w 561491"/>
              <a:gd name="connsiteY1" fmla="*/ 524894 h 524893"/>
              <a:gd name="connsiteX2" fmla="*/ 474812 w 561491"/>
              <a:gd name="connsiteY2" fmla="*/ 186843 h 524893"/>
              <a:gd name="connsiteX3" fmla="*/ 479628 w 561491"/>
              <a:gd name="connsiteY3" fmla="*/ 84753 h 524893"/>
              <a:gd name="connsiteX4" fmla="*/ 477701 w 561491"/>
              <a:gd name="connsiteY4" fmla="*/ 84753 h 524893"/>
              <a:gd name="connsiteX5" fmla="*/ 463255 w 561491"/>
              <a:gd name="connsiteY5" fmla="*/ 133872 h 524893"/>
              <a:gd name="connsiteX6" fmla="*/ 308194 w 561491"/>
              <a:gd name="connsiteY6" fmla="*/ 524894 h 524893"/>
              <a:gd name="connsiteX7" fmla="*/ 248482 w 561491"/>
              <a:gd name="connsiteY7" fmla="*/ 524894 h 524893"/>
              <a:gd name="connsiteX8" fmla="*/ 92458 w 561491"/>
              <a:gd name="connsiteY8" fmla="*/ 136761 h 524893"/>
              <a:gd name="connsiteX9" fmla="*/ 78975 w 561491"/>
              <a:gd name="connsiteY9" fmla="*/ 84753 h 524893"/>
              <a:gd name="connsiteX10" fmla="*/ 77049 w 561491"/>
              <a:gd name="connsiteY10" fmla="*/ 84753 h 524893"/>
              <a:gd name="connsiteX11" fmla="*/ 79938 w 561491"/>
              <a:gd name="connsiteY11" fmla="*/ 186843 h 524893"/>
              <a:gd name="connsiteX12" fmla="*/ 79938 w 561491"/>
              <a:gd name="connsiteY12" fmla="*/ 523931 h 524893"/>
              <a:gd name="connsiteX13" fmla="*/ 0 w 561491"/>
              <a:gd name="connsiteY13" fmla="*/ 523931 h 524893"/>
              <a:gd name="connsiteX14" fmla="*/ 0 w 561491"/>
              <a:gd name="connsiteY14" fmla="*/ 963 h 524893"/>
              <a:gd name="connsiteX15" fmla="*/ 122315 w 561491"/>
              <a:gd name="connsiteY15" fmla="*/ 963 h 524893"/>
              <a:gd name="connsiteX16" fmla="*/ 260039 w 561491"/>
              <a:gd name="connsiteY16" fmla="*/ 348645 h 524893"/>
              <a:gd name="connsiteX17" fmla="*/ 280264 w 561491"/>
              <a:gd name="connsiteY17" fmla="*/ 408358 h 524893"/>
              <a:gd name="connsiteX18" fmla="*/ 282191 w 561491"/>
              <a:gd name="connsiteY18" fmla="*/ 408358 h 524893"/>
              <a:gd name="connsiteX19" fmla="*/ 304342 w 561491"/>
              <a:gd name="connsiteY19" fmla="*/ 346719 h 524893"/>
              <a:gd name="connsiteX20" fmla="*/ 443993 w 561491"/>
              <a:gd name="connsiteY20" fmla="*/ 0 h 524893"/>
              <a:gd name="connsiteX21" fmla="*/ 561492 w 561491"/>
              <a:gd name="connsiteY21" fmla="*/ 0 h 524893"/>
              <a:gd name="connsiteX22" fmla="*/ 561492 w 561491"/>
              <a:gd name="connsiteY22" fmla="*/ 524894 h 52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1491" h="524893">
                <a:moveTo>
                  <a:pt x="560529" y="524894"/>
                </a:moveTo>
                <a:lnTo>
                  <a:pt x="474812" y="524894"/>
                </a:lnTo>
                <a:lnTo>
                  <a:pt x="474812" y="186843"/>
                </a:lnTo>
                <a:cubicBezTo>
                  <a:pt x="474812" y="158913"/>
                  <a:pt x="476738" y="125204"/>
                  <a:pt x="479628" y="84753"/>
                </a:cubicBezTo>
                <a:lnTo>
                  <a:pt x="477701" y="84753"/>
                </a:lnTo>
                <a:cubicBezTo>
                  <a:pt x="471923" y="107868"/>
                  <a:pt x="468070" y="124241"/>
                  <a:pt x="463255" y="133872"/>
                </a:cubicBezTo>
                <a:lnTo>
                  <a:pt x="308194" y="524894"/>
                </a:lnTo>
                <a:lnTo>
                  <a:pt x="248482" y="524894"/>
                </a:lnTo>
                <a:lnTo>
                  <a:pt x="92458" y="136761"/>
                </a:lnTo>
                <a:cubicBezTo>
                  <a:pt x="87643" y="125204"/>
                  <a:pt x="83790" y="107868"/>
                  <a:pt x="78975" y="84753"/>
                </a:cubicBezTo>
                <a:lnTo>
                  <a:pt x="77049" y="84753"/>
                </a:lnTo>
                <a:cubicBezTo>
                  <a:pt x="78975" y="105942"/>
                  <a:pt x="79938" y="139651"/>
                  <a:pt x="79938" y="186843"/>
                </a:cubicBezTo>
                <a:lnTo>
                  <a:pt x="79938" y="523931"/>
                </a:lnTo>
                <a:lnTo>
                  <a:pt x="0" y="523931"/>
                </a:lnTo>
                <a:lnTo>
                  <a:pt x="0" y="963"/>
                </a:lnTo>
                <a:lnTo>
                  <a:pt x="122315" y="963"/>
                </a:lnTo>
                <a:lnTo>
                  <a:pt x="260039" y="348645"/>
                </a:lnTo>
                <a:cubicBezTo>
                  <a:pt x="270633" y="375612"/>
                  <a:pt x="277375" y="394874"/>
                  <a:pt x="280264" y="408358"/>
                </a:cubicBezTo>
                <a:lnTo>
                  <a:pt x="282191" y="408358"/>
                </a:lnTo>
                <a:cubicBezTo>
                  <a:pt x="290859" y="380428"/>
                  <a:pt x="298563" y="360202"/>
                  <a:pt x="304342" y="346719"/>
                </a:cubicBezTo>
                <a:lnTo>
                  <a:pt x="443993" y="0"/>
                </a:lnTo>
                <a:lnTo>
                  <a:pt x="561492" y="0"/>
                </a:lnTo>
                <a:lnTo>
                  <a:pt x="561492" y="524894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152CAA03-8057-4A54-B9AC-FBF8DE8BCF59}"/>
              </a:ext>
            </a:extLst>
          </p:cNvPr>
          <p:cNvSpPr/>
          <p:nvPr userDrawn="1"/>
        </p:nvSpPr>
        <p:spPr>
          <a:xfrm>
            <a:off x="9011091" y="4711066"/>
            <a:ext cx="469033" cy="522967"/>
          </a:xfrm>
          <a:custGeom>
            <a:avLst/>
            <a:gdLst>
              <a:gd name="connsiteX0" fmla="*/ 469034 w 469033"/>
              <a:gd name="connsiteY0" fmla="*/ 963 h 522967"/>
              <a:gd name="connsiteX1" fmla="*/ 281228 w 469033"/>
              <a:gd name="connsiteY1" fmla="*/ 522967 h 522967"/>
              <a:gd name="connsiteX2" fmla="*/ 183954 w 469033"/>
              <a:gd name="connsiteY2" fmla="*/ 522967 h 522967"/>
              <a:gd name="connsiteX3" fmla="*/ 0 w 469033"/>
              <a:gd name="connsiteY3" fmla="*/ 0 h 522967"/>
              <a:gd name="connsiteX4" fmla="*/ 94385 w 469033"/>
              <a:gd name="connsiteY4" fmla="*/ 0 h 522967"/>
              <a:gd name="connsiteX5" fmla="*/ 223441 w 469033"/>
              <a:gd name="connsiteY5" fmla="*/ 396800 h 522967"/>
              <a:gd name="connsiteX6" fmla="*/ 233072 w 469033"/>
              <a:gd name="connsiteY6" fmla="*/ 441103 h 522967"/>
              <a:gd name="connsiteX7" fmla="*/ 234998 w 469033"/>
              <a:gd name="connsiteY7" fmla="*/ 441103 h 522967"/>
              <a:gd name="connsiteX8" fmla="*/ 245592 w 469033"/>
              <a:gd name="connsiteY8" fmla="*/ 395837 h 522967"/>
              <a:gd name="connsiteX9" fmla="*/ 377538 w 469033"/>
              <a:gd name="connsiteY9" fmla="*/ 0 h 522967"/>
              <a:gd name="connsiteX10" fmla="*/ 469034 w 469033"/>
              <a:gd name="connsiteY10" fmla="*/ 0 h 52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033" h="522967">
                <a:moveTo>
                  <a:pt x="469034" y="963"/>
                </a:moveTo>
                <a:lnTo>
                  <a:pt x="281228" y="522967"/>
                </a:lnTo>
                <a:lnTo>
                  <a:pt x="183954" y="522967"/>
                </a:lnTo>
                <a:lnTo>
                  <a:pt x="0" y="0"/>
                </a:lnTo>
                <a:lnTo>
                  <a:pt x="94385" y="0"/>
                </a:lnTo>
                <a:lnTo>
                  <a:pt x="223441" y="396800"/>
                </a:lnTo>
                <a:cubicBezTo>
                  <a:pt x="227293" y="409321"/>
                  <a:pt x="231146" y="423767"/>
                  <a:pt x="233072" y="441103"/>
                </a:cubicBezTo>
                <a:lnTo>
                  <a:pt x="234998" y="441103"/>
                </a:lnTo>
                <a:cubicBezTo>
                  <a:pt x="236925" y="427620"/>
                  <a:pt x="239814" y="412210"/>
                  <a:pt x="245592" y="395837"/>
                </a:cubicBezTo>
                <a:lnTo>
                  <a:pt x="377538" y="0"/>
                </a:lnTo>
                <a:lnTo>
                  <a:pt x="469034" y="0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BF74D211-5CE6-4F84-A6A0-7C0AC54BDE4D}"/>
              </a:ext>
            </a:extLst>
          </p:cNvPr>
          <p:cNvSpPr/>
          <p:nvPr userDrawn="1"/>
        </p:nvSpPr>
        <p:spPr>
          <a:xfrm>
            <a:off x="9548505" y="4711066"/>
            <a:ext cx="347681" cy="522967"/>
          </a:xfrm>
          <a:custGeom>
            <a:avLst/>
            <a:gdLst>
              <a:gd name="connsiteX0" fmla="*/ 86680 w 347681"/>
              <a:gd name="connsiteY0" fmla="*/ 334198 h 522967"/>
              <a:gd name="connsiteX1" fmla="*/ 86680 w 347681"/>
              <a:gd name="connsiteY1" fmla="*/ 522967 h 522967"/>
              <a:gd name="connsiteX2" fmla="*/ 0 w 347681"/>
              <a:gd name="connsiteY2" fmla="*/ 522967 h 522967"/>
              <a:gd name="connsiteX3" fmla="*/ 0 w 347681"/>
              <a:gd name="connsiteY3" fmla="*/ 0 h 522967"/>
              <a:gd name="connsiteX4" fmla="*/ 158913 w 347681"/>
              <a:gd name="connsiteY4" fmla="*/ 0 h 522967"/>
              <a:gd name="connsiteX5" fmla="*/ 298563 w 347681"/>
              <a:gd name="connsiteY5" fmla="*/ 42377 h 522967"/>
              <a:gd name="connsiteX6" fmla="*/ 347682 w 347681"/>
              <a:gd name="connsiteY6" fmla="*/ 160839 h 522967"/>
              <a:gd name="connsiteX7" fmla="*/ 295674 w 347681"/>
              <a:gd name="connsiteY7" fmla="*/ 285080 h 522967"/>
              <a:gd name="connsiteX8" fmla="*/ 156023 w 347681"/>
              <a:gd name="connsiteY8" fmla="*/ 333235 h 522967"/>
              <a:gd name="connsiteX9" fmla="*/ 86680 w 347681"/>
              <a:gd name="connsiteY9" fmla="*/ 333235 h 522967"/>
              <a:gd name="connsiteX10" fmla="*/ 86680 w 347681"/>
              <a:gd name="connsiteY10" fmla="*/ 72233 h 522967"/>
              <a:gd name="connsiteX11" fmla="*/ 86680 w 347681"/>
              <a:gd name="connsiteY11" fmla="*/ 262928 h 522967"/>
              <a:gd name="connsiteX12" fmla="*/ 142540 w 347681"/>
              <a:gd name="connsiteY12" fmla="*/ 262928 h 522967"/>
              <a:gd name="connsiteX13" fmla="*/ 227293 w 347681"/>
              <a:gd name="connsiteY13" fmla="*/ 236924 h 522967"/>
              <a:gd name="connsiteX14" fmla="*/ 256187 w 347681"/>
              <a:gd name="connsiteY14" fmla="*/ 163728 h 522967"/>
              <a:gd name="connsiteX15" fmla="*/ 149282 w 347681"/>
              <a:gd name="connsiteY15" fmla="*/ 71270 h 522967"/>
              <a:gd name="connsiteX16" fmla="*/ 86680 w 347681"/>
              <a:gd name="connsiteY16" fmla="*/ 71270 h 52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681" h="522967">
                <a:moveTo>
                  <a:pt x="86680" y="334198"/>
                </a:moveTo>
                <a:lnTo>
                  <a:pt x="86680" y="522967"/>
                </a:lnTo>
                <a:lnTo>
                  <a:pt x="0" y="522967"/>
                </a:lnTo>
                <a:lnTo>
                  <a:pt x="0" y="0"/>
                </a:lnTo>
                <a:lnTo>
                  <a:pt x="158913" y="0"/>
                </a:lnTo>
                <a:cubicBezTo>
                  <a:pt x="218625" y="0"/>
                  <a:pt x="265818" y="14447"/>
                  <a:pt x="298563" y="42377"/>
                </a:cubicBezTo>
                <a:cubicBezTo>
                  <a:pt x="331309" y="70307"/>
                  <a:pt x="347682" y="109794"/>
                  <a:pt x="347682" y="160839"/>
                </a:cubicBezTo>
                <a:cubicBezTo>
                  <a:pt x="347682" y="211884"/>
                  <a:pt x="330346" y="253297"/>
                  <a:pt x="295674" y="285080"/>
                </a:cubicBezTo>
                <a:cubicBezTo>
                  <a:pt x="261002" y="317826"/>
                  <a:pt x="214773" y="333235"/>
                  <a:pt x="156023" y="333235"/>
                </a:cubicBezTo>
                <a:lnTo>
                  <a:pt x="86680" y="333235"/>
                </a:lnTo>
                <a:close/>
                <a:moveTo>
                  <a:pt x="86680" y="72233"/>
                </a:moveTo>
                <a:lnTo>
                  <a:pt x="86680" y="262928"/>
                </a:lnTo>
                <a:lnTo>
                  <a:pt x="142540" y="262928"/>
                </a:lnTo>
                <a:cubicBezTo>
                  <a:pt x="180101" y="262928"/>
                  <a:pt x="208031" y="254260"/>
                  <a:pt x="227293" y="236924"/>
                </a:cubicBezTo>
                <a:cubicBezTo>
                  <a:pt x="246556" y="219588"/>
                  <a:pt x="256187" y="195511"/>
                  <a:pt x="256187" y="163728"/>
                </a:cubicBezTo>
                <a:cubicBezTo>
                  <a:pt x="256187" y="102089"/>
                  <a:pt x="220552" y="71270"/>
                  <a:pt x="149282" y="71270"/>
                </a:cubicBezTo>
                <a:lnTo>
                  <a:pt x="86680" y="71270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F202D3-2A95-4DDC-B5E3-ACD4B885B4EE}"/>
              </a:ext>
            </a:extLst>
          </p:cNvPr>
          <p:cNvSpPr/>
          <p:nvPr userDrawn="1"/>
        </p:nvSpPr>
        <p:spPr>
          <a:xfrm>
            <a:off x="8238679" y="5240774"/>
            <a:ext cx="1711441" cy="504622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D6C9ED4-325D-4240-A5A7-0E9A20DA1041}"/>
              </a:ext>
            </a:extLst>
          </p:cNvPr>
          <p:cNvSpPr/>
          <p:nvPr userDrawn="1"/>
        </p:nvSpPr>
        <p:spPr>
          <a:xfrm>
            <a:off x="7763867" y="4706250"/>
            <a:ext cx="411246" cy="411246"/>
          </a:xfrm>
          <a:custGeom>
            <a:avLst/>
            <a:gdLst>
              <a:gd name="connsiteX0" fmla="*/ 0 w 411246"/>
              <a:gd name="connsiteY0" fmla="*/ 0 h 411246"/>
              <a:gd name="connsiteX1" fmla="*/ 411247 w 411246"/>
              <a:gd name="connsiteY1" fmla="*/ 0 h 411246"/>
              <a:gd name="connsiteX2" fmla="*/ 411247 w 411246"/>
              <a:gd name="connsiteY2" fmla="*/ 411247 h 411246"/>
              <a:gd name="connsiteX3" fmla="*/ 0 w 411246"/>
              <a:gd name="connsiteY3" fmla="*/ 411247 h 4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246" h="411246">
                <a:moveTo>
                  <a:pt x="0" y="0"/>
                </a:moveTo>
                <a:lnTo>
                  <a:pt x="411247" y="0"/>
                </a:lnTo>
                <a:lnTo>
                  <a:pt x="411247" y="411247"/>
                </a:lnTo>
                <a:lnTo>
                  <a:pt x="0" y="41124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48BDEEAB-C68C-4A87-AD08-33D27564E3AB}"/>
              </a:ext>
            </a:extLst>
          </p:cNvPr>
          <p:cNvSpPr/>
          <p:nvPr userDrawn="1"/>
        </p:nvSpPr>
        <p:spPr>
          <a:xfrm>
            <a:off x="7289055" y="5170468"/>
            <a:ext cx="411246" cy="411246"/>
          </a:xfrm>
          <a:custGeom>
            <a:avLst/>
            <a:gdLst>
              <a:gd name="connsiteX0" fmla="*/ 0 w 411246"/>
              <a:gd name="connsiteY0" fmla="*/ 0 h 411246"/>
              <a:gd name="connsiteX1" fmla="*/ 411247 w 411246"/>
              <a:gd name="connsiteY1" fmla="*/ 0 h 411246"/>
              <a:gd name="connsiteX2" fmla="*/ 411247 w 411246"/>
              <a:gd name="connsiteY2" fmla="*/ 411247 h 411246"/>
              <a:gd name="connsiteX3" fmla="*/ 0 w 411246"/>
              <a:gd name="connsiteY3" fmla="*/ 411247 h 4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246" h="411246">
                <a:moveTo>
                  <a:pt x="0" y="0"/>
                </a:moveTo>
                <a:lnTo>
                  <a:pt x="411247" y="0"/>
                </a:lnTo>
                <a:lnTo>
                  <a:pt x="411247" y="411247"/>
                </a:lnTo>
                <a:lnTo>
                  <a:pt x="0" y="41124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28C34CB-737F-473C-9322-3E68B375E610}"/>
              </a:ext>
            </a:extLst>
          </p:cNvPr>
          <p:cNvSpPr/>
          <p:nvPr userDrawn="1"/>
        </p:nvSpPr>
        <p:spPr>
          <a:xfrm>
            <a:off x="7763867" y="5170468"/>
            <a:ext cx="411246" cy="411247"/>
          </a:xfrm>
          <a:custGeom>
            <a:avLst/>
            <a:gdLst>
              <a:gd name="connsiteX0" fmla="*/ 411247 w 411246"/>
              <a:gd name="connsiteY0" fmla="*/ 411247 h 411247"/>
              <a:gd name="connsiteX1" fmla="*/ 0 w 411246"/>
              <a:gd name="connsiteY1" fmla="*/ 411247 h 411247"/>
              <a:gd name="connsiteX2" fmla="*/ 0 w 411246"/>
              <a:gd name="connsiteY2" fmla="*/ 0 h 411247"/>
              <a:gd name="connsiteX3" fmla="*/ 411247 w 411246"/>
              <a:gd name="connsiteY3" fmla="*/ 0 h 411247"/>
              <a:gd name="connsiteX4" fmla="*/ 411247 w 411246"/>
              <a:gd name="connsiteY4" fmla="*/ 411247 h 411247"/>
              <a:gd name="connsiteX5" fmla="*/ 55860 w 411246"/>
              <a:gd name="connsiteY5" fmla="*/ 355387 h 411247"/>
              <a:gd name="connsiteX6" fmla="*/ 355387 w 411246"/>
              <a:gd name="connsiteY6" fmla="*/ 355387 h 411247"/>
              <a:gd name="connsiteX7" fmla="*/ 355387 w 411246"/>
              <a:gd name="connsiteY7" fmla="*/ 55860 h 411247"/>
              <a:gd name="connsiteX8" fmla="*/ 55860 w 411246"/>
              <a:gd name="connsiteY8" fmla="*/ 55860 h 411247"/>
              <a:gd name="connsiteX9" fmla="*/ 55860 w 411246"/>
              <a:gd name="connsiteY9" fmla="*/ 355387 h 41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246" h="411247">
                <a:moveTo>
                  <a:pt x="411247" y="411247"/>
                </a:moveTo>
                <a:lnTo>
                  <a:pt x="0" y="411247"/>
                </a:lnTo>
                <a:lnTo>
                  <a:pt x="0" y="0"/>
                </a:lnTo>
                <a:lnTo>
                  <a:pt x="411247" y="0"/>
                </a:lnTo>
                <a:lnTo>
                  <a:pt x="411247" y="411247"/>
                </a:lnTo>
                <a:close/>
                <a:moveTo>
                  <a:pt x="55860" y="355387"/>
                </a:moveTo>
                <a:lnTo>
                  <a:pt x="355387" y="355387"/>
                </a:lnTo>
                <a:lnTo>
                  <a:pt x="355387" y="55860"/>
                </a:lnTo>
                <a:lnTo>
                  <a:pt x="55860" y="55860"/>
                </a:lnTo>
                <a:lnTo>
                  <a:pt x="55860" y="35538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F1DF8DB-8F26-4196-833D-85B958EEDF5D}"/>
              </a:ext>
            </a:extLst>
          </p:cNvPr>
          <p:cNvSpPr/>
          <p:nvPr userDrawn="1"/>
        </p:nvSpPr>
        <p:spPr>
          <a:xfrm>
            <a:off x="7289055" y="4705287"/>
            <a:ext cx="411246" cy="411246"/>
          </a:xfrm>
          <a:custGeom>
            <a:avLst/>
            <a:gdLst>
              <a:gd name="connsiteX0" fmla="*/ 411247 w 411246"/>
              <a:gd name="connsiteY0" fmla="*/ 411247 h 411246"/>
              <a:gd name="connsiteX1" fmla="*/ 0 w 411246"/>
              <a:gd name="connsiteY1" fmla="*/ 411247 h 411246"/>
              <a:gd name="connsiteX2" fmla="*/ 0 w 411246"/>
              <a:gd name="connsiteY2" fmla="*/ 0 h 411246"/>
              <a:gd name="connsiteX3" fmla="*/ 411247 w 411246"/>
              <a:gd name="connsiteY3" fmla="*/ 0 h 411246"/>
              <a:gd name="connsiteX4" fmla="*/ 411247 w 411246"/>
              <a:gd name="connsiteY4" fmla="*/ 411247 h 411246"/>
              <a:gd name="connsiteX5" fmla="*/ 55860 w 411246"/>
              <a:gd name="connsiteY5" fmla="*/ 355387 h 411246"/>
              <a:gd name="connsiteX6" fmla="*/ 355387 w 411246"/>
              <a:gd name="connsiteY6" fmla="*/ 355387 h 411246"/>
              <a:gd name="connsiteX7" fmla="*/ 355387 w 411246"/>
              <a:gd name="connsiteY7" fmla="*/ 55860 h 411246"/>
              <a:gd name="connsiteX8" fmla="*/ 55860 w 411246"/>
              <a:gd name="connsiteY8" fmla="*/ 55860 h 411246"/>
              <a:gd name="connsiteX9" fmla="*/ 55860 w 411246"/>
              <a:gd name="connsiteY9" fmla="*/ 355387 h 4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246" h="411246">
                <a:moveTo>
                  <a:pt x="411247" y="411247"/>
                </a:moveTo>
                <a:lnTo>
                  <a:pt x="0" y="411247"/>
                </a:lnTo>
                <a:lnTo>
                  <a:pt x="0" y="0"/>
                </a:lnTo>
                <a:lnTo>
                  <a:pt x="411247" y="0"/>
                </a:lnTo>
                <a:lnTo>
                  <a:pt x="411247" y="411247"/>
                </a:lnTo>
                <a:close/>
                <a:moveTo>
                  <a:pt x="55860" y="355387"/>
                </a:moveTo>
                <a:lnTo>
                  <a:pt x="355387" y="355387"/>
                </a:lnTo>
                <a:lnTo>
                  <a:pt x="355387" y="55860"/>
                </a:lnTo>
                <a:lnTo>
                  <a:pt x="55860" y="55860"/>
                </a:lnTo>
                <a:lnTo>
                  <a:pt x="55860" y="35538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25EE6CB4-A4D5-4EEF-AE2D-0D4A60309D88}"/>
              </a:ext>
            </a:extLst>
          </p:cNvPr>
          <p:cNvSpPr/>
          <p:nvPr userDrawn="1"/>
        </p:nvSpPr>
        <p:spPr>
          <a:xfrm>
            <a:off x="8380255" y="5399688"/>
            <a:ext cx="100163" cy="182027"/>
          </a:xfrm>
          <a:custGeom>
            <a:avLst/>
            <a:gdLst>
              <a:gd name="connsiteX0" fmla="*/ 0 w 100163"/>
              <a:gd name="connsiteY0" fmla="*/ 182027 h 182027"/>
              <a:gd name="connsiteX1" fmla="*/ 0 w 100163"/>
              <a:gd name="connsiteY1" fmla="*/ 0 h 182027"/>
              <a:gd name="connsiteX2" fmla="*/ 14447 w 100163"/>
              <a:gd name="connsiteY2" fmla="*/ 0 h 182027"/>
              <a:gd name="connsiteX3" fmla="*/ 14447 w 100163"/>
              <a:gd name="connsiteY3" fmla="*/ 170470 h 182027"/>
              <a:gd name="connsiteX4" fmla="*/ 100163 w 100163"/>
              <a:gd name="connsiteY4" fmla="*/ 170470 h 182027"/>
              <a:gd name="connsiteX5" fmla="*/ 100163 w 100163"/>
              <a:gd name="connsiteY5" fmla="*/ 182027 h 182027"/>
              <a:gd name="connsiteX6" fmla="*/ 0 w 100163"/>
              <a:gd name="connsiteY6" fmla="*/ 182027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63" h="182027">
                <a:moveTo>
                  <a:pt x="0" y="182027"/>
                </a:moveTo>
                <a:lnTo>
                  <a:pt x="0" y="0"/>
                </a:lnTo>
                <a:lnTo>
                  <a:pt x="14447" y="0"/>
                </a:lnTo>
                <a:lnTo>
                  <a:pt x="14447" y="170470"/>
                </a:lnTo>
                <a:lnTo>
                  <a:pt x="100163" y="170470"/>
                </a:lnTo>
                <a:lnTo>
                  <a:pt x="100163" y="182027"/>
                </a:lnTo>
                <a:lnTo>
                  <a:pt x="0" y="18202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EC6B7098-0AA9-4BF2-9377-85B3FC4D55A7}"/>
              </a:ext>
            </a:extLst>
          </p:cNvPr>
          <p:cNvSpPr/>
          <p:nvPr userDrawn="1"/>
        </p:nvSpPr>
        <p:spPr>
          <a:xfrm>
            <a:off x="8515090" y="5399688"/>
            <a:ext cx="172396" cy="182027"/>
          </a:xfrm>
          <a:custGeom>
            <a:avLst/>
            <a:gdLst>
              <a:gd name="connsiteX0" fmla="*/ 156987 w 172396"/>
              <a:gd name="connsiteY0" fmla="*/ 182027 h 182027"/>
              <a:gd name="connsiteX1" fmla="*/ 132909 w 172396"/>
              <a:gd name="connsiteY1" fmla="*/ 125204 h 182027"/>
              <a:gd name="connsiteX2" fmla="*/ 40450 w 172396"/>
              <a:gd name="connsiteY2" fmla="*/ 125204 h 182027"/>
              <a:gd name="connsiteX3" fmla="*/ 16373 w 172396"/>
              <a:gd name="connsiteY3" fmla="*/ 182027 h 182027"/>
              <a:gd name="connsiteX4" fmla="*/ 0 w 172396"/>
              <a:gd name="connsiteY4" fmla="*/ 182027 h 182027"/>
              <a:gd name="connsiteX5" fmla="*/ 79938 w 172396"/>
              <a:gd name="connsiteY5" fmla="*/ 0 h 182027"/>
              <a:gd name="connsiteX6" fmla="*/ 93421 w 172396"/>
              <a:gd name="connsiteY6" fmla="*/ 0 h 182027"/>
              <a:gd name="connsiteX7" fmla="*/ 172396 w 172396"/>
              <a:gd name="connsiteY7" fmla="*/ 182027 h 182027"/>
              <a:gd name="connsiteX8" fmla="*/ 156987 w 172396"/>
              <a:gd name="connsiteY8" fmla="*/ 182027 h 182027"/>
              <a:gd name="connsiteX9" fmla="*/ 91495 w 172396"/>
              <a:gd name="connsiteY9" fmla="*/ 29856 h 182027"/>
              <a:gd name="connsiteX10" fmla="*/ 88606 w 172396"/>
              <a:gd name="connsiteY10" fmla="*/ 22151 h 182027"/>
              <a:gd name="connsiteX11" fmla="*/ 86680 w 172396"/>
              <a:gd name="connsiteY11" fmla="*/ 15409 h 182027"/>
              <a:gd name="connsiteX12" fmla="*/ 85717 w 172396"/>
              <a:gd name="connsiteY12" fmla="*/ 15409 h 182027"/>
              <a:gd name="connsiteX13" fmla="*/ 80901 w 172396"/>
              <a:gd name="connsiteY13" fmla="*/ 28893 h 182027"/>
              <a:gd name="connsiteX14" fmla="*/ 45266 w 172396"/>
              <a:gd name="connsiteY14" fmla="*/ 113647 h 182027"/>
              <a:gd name="connsiteX15" fmla="*/ 127130 w 172396"/>
              <a:gd name="connsiteY15" fmla="*/ 113647 h 182027"/>
              <a:gd name="connsiteX16" fmla="*/ 91495 w 172396"/>
              <a:gd name="connsiteY16" fmla="*/ 29856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2396" h="182027">
                <a:moveTo>
                  <a:pt x="156987" y="182027"/>
                </a:moveTo>
                <a:lnTo>
                  <a:pt x="132909" y="125204"/>
                </a:lnTo>
                <a:lnTo>
                  <a:pt x="40450" y="125204"/>
                </a:lnTo>
                <a:lnTo>
                  <a:pt x="16373" y="182027"/>
                </a:lnTo>
                <a:lnTo>
                  <a:pt x="0" y="182027"/>
                </a:lnTo>
                <a:lnTo>
                  <a:pt x="79938" y="0"/>
                </a:lnTo>
                <a:lnTo>
                  <a:pt x="93421" y="0"/>
                </a:lnTo>
                <a:lnTo>
                  <a:pt x="172396" y="182027"/>
                </a:lnTo>
                <a:lnTo>
                  <a:pt x="156987" y="182027"/>
                </a:lnTo>
                <a:close/>
                <a:moveTo>
                  <a:pt x="91495" y="29856"/>
                </a:moveTo>
                <a:cubicBezTo>
                  <a:pt x="90532" y="26967"/>
                  <a:pt x="89569" y="25041"/>
                  <a:pt x="88606" y="22151"/>
                </a:cubicBezTo>
                <a:cubicBezTo>
                  <a:pt x="87643" y="20225"/>
                  <a:pt x="87643" y="18299"/>
                  <a:pt x="86680" y="15409"/>
                </a:cubicBezTo>
                <a:lnTo>
                  <a:pt x="85717" y="15409"/>
                </a:lnTo>
                <a:cubicBezTo>
                  <a:pt x="83790" y="21188"/>
                  <a:pt x="82827" y="25041"/>
                  <a:pt x="80901" y="28893"/>
                </a:cubicBezTo>
                <a:lnTo>
                  <a:pt x="45266" y="113647"/>
                </a:lnTo>
                <a:lnTo>
                  <a:pt x="127130" y="113647"/>
                </a:lnTo>
                <a:lnTo>
                  <a:pt x="91495" y="29856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BEB46FC8-D603-414C-AC78-974A3ED15E61}"/>
              </a:ext>
            </a:extLst>
          </p:cNvPr>
          <p:cNvSpPr/>
          <p:nvPr userDrawn="1"/>
        </p:nvSpPr>
        <p:spPr>
          <a:xfrm>
            <a:off x="8673040" y="5399688"/>
            <a:ext cx="137724" cy="182027"/>
          </a:xfrm>
          <a:custGeom>
            <a:avLst/>
            <a:gdLst>
              <a:gd name="connsiteX0" fmla="*/ 76085 w 137724"/>
              <a:gd name="connsiteY0" fmla="*/ 11557 h 182027"/>
              <a:gd name="connsiteX1" fmla="*/ 76085 w 137724"/>
              <a:gd name="connsiteY1" fmla="*/ 182027 h 182027"/>
              <a:gd name="connsiteX2" fmla="*/ 61639 w 137724"/>
              <a:gd name="connsiteY2" fmla="*/ 182027 h 182027"/>
              <a:gd name="connsiteX3" fmla="*/ 61639 w 137724"/>
              <a:gd name="connsiteY3" fmla="*/ 11557 h 182027"/>
              <a:gd name="connsiteX4" fmla="*/ 0 w 137724"/>
              <a:gd name="connsiteY4" fmla="*/ 11557 h 182027"/>
              <a:gd name="connsiteX5" fmla="*/ 0 w 137724"/>
              <a:gd name="connsiteY5" fmla="*/ 0 h 182027"/>
              <a:gd name="connsiteX6" fmla="*/ 137724 w 137724"/>
              <a:gd name="connsiteY6" fmla="*/ 0 h 182027"/>
              <a:gd name="connsiteX7" fmla="*/ 137724 w 137724"/>
              <a:gd name="connsiteY7" fmla="*/ 11557 h 182027"/>
              <a:gd name="connsiteX8" fmla="*/ 76085 w 137724"/>
              <a:gd name="connsiteY8" fmla="*/ 11557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724" h="182027">
                <a:moveTo>
                  <a:pt x="76085" y="11557"/>
                </a:moveTo>
                <a:lnTo>
                  <a:pt x="76085" y="182027"/>
                </a:lnTo>
                <a:lnTo>
                  <a:pt x="61639" y="182027"/>
                </a:lnTo>
                <a:lnTo>
                  <a:pt x="61639" y="11557"/>
                </a:lnTo>
                <a:lnTo>
                  <a:pt x="0" y="11557"/>
                </a:lnTo>
                <a:lnTo>
                  <a:pt x="0" y="0"/>
                </a:lnTo>
                <a:lnTo>
                  <a:pt x="137724" y="0"/>
                </a:lnTo>
                <a:lnTo>
                  <a:pt x="137724" y="11557"/>
                </a:lnTo>
                <a:lnTo>
                  <a:pt x="76085" y="1155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CBFB9098-EFE1-403A-B9E7-EA14986EAC5E}"/>
              </a:ext>
            </a:extLst>
          </p:cNvPr>
          <p:cNvSpPr/>
          <p:nvPr userDrawn="1"/>
        </p:nvSpPr>
        <p:spPr>
          <a:xfrm>
            <a:off x="8794391" y="5399688"/>
            <a:ext cx="172396" cy="182027"/>
          </a:xfrm>
          <a:custGeom>
            <a:avLst/>
            <a:gdLst>
              <a:gd name="connsiteX0" fmla="*/ 156987 w 172396"/>
              <a:gd name="connsiteY0" fmla="*/ 182027 h 182027"/>
              <a:gd name="connsiteX1" fmla="*/ 132909 w 172396"/>
              <a:gd name="connsiteY1" fmla="*/ 125204 h 182027"/>
              <a:gd name="connsiteX2" fmla="*/ 40451 w 172396"/>
              <a:gd name="connsiteY2" fmla="*/ 125204 h 182027"/>
              <a:gd name="connsiteX3" fmla="*/ 16373 w 172396"/>
              <a:gd name="connsiteY3" fmla="*/ 182027 h 182027"/>
              <a:gd name="connsiteX4" fmla="*/ 0 w 172396"/>
              <a:gd name="connsiteY4" fmla="*/ 182027 h 182027"/>
              <a:gd name="connsiteX5" fmla="*/ 79938 w 172396"/>
              <a:gd name="connsiteY5" fmla="*/ 0 h 182027"/>
              <a:gd name="connsiteX6" fmla="*/ 93422 w 172396"/>
              <a:gd name="connsiteY6" fmla="*/ 0 h 182027"/>
              <a:gd name="connsiteX7" fmla="*/ 172396 w 172396"/>
              <a:gd name="connsiteY7" fmla="*/ 182027 h 182027"/>
              <a:gd name="connsiteX8" fmla="*/ 156987 w 172396"/>
              <a:gd name="connsiteY8" fmla="*/ 182027 h 182027"/>
              <a:gd name="connsiteX9" fmla="*/ 91495 w 172396"/>
              <a:gd name="connsiteY9" fmla="*/ 29856 h 182027"/>
              <a:gd name="connsiteX10" fmla="*/ 88606 w 172396"/>
              <a:gd name="connsiteY10" fmla="*/ 22151 h 182027"/>
              <a:gd name="connsiteX11" fmla="*/ 86680 w 172396"/>
              <a:gd name="connsiteY11" fmla="*/ 15409 h 182027"/>
              <a:gd name="connsiteX12" fmla="*/ 85717 w 172396"/>
              <a:gd name="connsiteY12" fmla="*/ 15409 h 182027"/>
              <a:gd name="connsiteX13" fmla="*/ 80901 w 172396"/>
              <a:gd name="connsiteY13" fmla="*/ 28893 h 182027"/>
              <a:gd name="connsiteX14" fmla="*/ 45266 w 172396"/>
              <a:gd name="connsiteY14" fmla="*/ 113647 h 182027"/>
              <a:gd name="connsiteX15" fmla="*/ 127130 w 172396"/>
              <a:gd name="connsiteY15" fmla="*/ 113647 h 182027"/>
              <a:gd name="connsiteX16" fmla="*/ 91495 w 172396"/>
              <a:gd name="connsiteY16" fmla="*/ 29856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2396" h="182027">
                <a:moveTo>
                  <a:pt x="156987" y="182027"/>
                </a:moveTo>
                <a:lnTo>
                  <a:pt x="132909" y="125204"/>
                </a:lnTo>
                <a:lnTo>
                  <a:pt x="40451" y="125204"/>
                </a:lnTo>
                <a:lnTo>
                  <a:pt x="16373" y="182027"/>
                </a:lnTo>
                <a:lnTo>
                  <a:pt x="0" y="182027"/>
                </a:lnTo>
                <a:lnTo>
                  <a:pt x="79938" y="0"/>
                </a:lnTo>
                <a:lnTo>
                  <a:pt x="93422" y="0"/>
                </a:lnTo>
                <a:lnTo>
                  <a:pt x="172396" y="182027"/>
                </a:lnTo>
                <a:lnTo>
                  <a:pt x="156987" y="182027"/>
                </a:lnTo>
                <a:close/>
                <a:moveTo>
                  <a:pt x="91495" y="29856"/>
                </a:moveTo>
                <a:cubicBezTo>
                  <a:pt x="90532" y="26967"/>
                  <a:pt x="89569" y="25041"/>
                  <a:pt x="88606" y="22151"/>
                </a:cubicBezTo>
                <a:cubicBezTo>
                  <a:pt x="87643" y="20225"/>
                  <a:pt x="87643" y="18299"/>
                  <a:pt x="86680" y="15409"/>
                </a:cubicBezTo>
                <a:lnTo>
                  <a:pt x="85717" y="15409"/>
                </a:lnTo>
                <a:cubicBezTo>
                  <a:pt x="83790" y="21188"/>
                  <a:pt x="82827" y="25041"/>
                  <a:pt x="80901" y="28893"/>
                </a:cubicBezTo>
                <a:lnTo>
                  <a:pt x="45266" y="113647"/>
                </a:lnTo>
                <a:lnTo>
                  <a:pt x="127130" y="113647"/>
                </a:lnTo>
                <a:lnTo>
                  <a:pt x="91495" y="29856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83B035BB-5F37-4048-92BE-3BCAEFA3F3D7}"/>
              </a:ext>
            </a:extLst>
          </p:cNvPr>
          <p:cNvSpPr/>
          <p:nvPr userDrawn="1"/>
        </p:nvSpPr>
        <p:spPr>
          <a:xfrm>
            <a:off x="9003386" y="5398724"/>
            <a:ext cx="185879" cy="182990"/>
          </a:xfrm>
          <a:custGeom>
            <a:avLst/>
            <a:gdLst>
              <a:gd name="connsiteX0" fmla="*/ 171433 w 185879"/>
              <a:gd name="connsiteY0" fmla="*/ 182990 h 182990"/>
              <a:gd name="connsiteX1" fmla="*/ 171433 w 185879"/>
              <a:gd name="connsiteY1" fmla="*/ 53934 h 182990"/>
              <a:gd name="connsiteX2" fmla="*/ 173359 w 185879"/>
              <a:gd name="connsiteY2" fmla="*/ 26967 h 182990"/>
              <a:gd name="connsiteX3" fmla="*/ 172396 w 185879"/>
              <a:gd name="connsiteY3" fmla="*/ 26967 h 182990"/>
              <a:gd name="connsiteX4" fmla="*/ 165655 w 185879"/>
              <a:gd name="connsiteY4" fmla="*/ 42377 h 182990"/>
              <a:gd name="connsiteX5" fmla="*/ 95348 w 185879"/>
              <a:gd name="connsiteY5" fmla="*/ 182990 h 182990"/>
              <a:gd name="connsiteX6" fmla="*/ 90532 w 185879"/>
              <a:gd name="connsiteY6" fmla="*/ 182990 h 182990"/>
              <a:gd name="connsiteX7" fmla="*/ 20225 w 185879"/>
              <a:gd name="connsiteY7" fmla="*/ 43340 h 182990"/>
              <a:gd name="connsiteX8" fmla="*/ 13483 w 185879"/>
              <a:gd name="connsiteY8" fmla="*/ 26004 h 182990"/>
              <a:gd name="connsiteX9" fmla="*/ 12520 w 185879"/>
              <a:gd name="connsiteY9" fmla="*/ 26004 h 182990"/>
              <a:gd name="connsiteX10" fmla="*/ 13483 w 185879"/>
              <a:gd name="connsiteY10" fmla="*/ 50081 h 182990"/>
              <a:gd name="connsiteX11" fmla="*/ 13483 w 185879"/>
              <a:gd name="connsiteY11" fmla="*/ 182027 h 182990"/>
              <a:gd name="connsiteX12" fmla="*/ 0 w 185879"/>
              <a:gd name="connsiteY12" fmla="*/ 182027 h 182990"/>
              <a:gd name="connsiteX13" fmla="*/ 0 w 185879"/>
              <a:gd name="connsiteY13" fmla="*/ 0 h 182990"/>
              <a:gd name="connsiteX14" fmla="*/ 12520 w 185879"/>
              <a:gd name="connsiteY14" fmla="*/ 0 h 182990"/>
              <a:gd name="connsiteX15" fmla="*/ 86680 w 185879"/>
              <a:gd name="connsiteY15" fmla="*/ 146392 h 182990"/>
              <a:gd name="connsiteX16" fmla="*/ 88606 w 185879"/>
              <a:gd name="connsiteY16" fmla="*/ 150245 h 182990"/>
              <a:gd name="connsiteX17" fmla="*/ 90532 w 185879"/>
              <a:gd name="connsiteY17" fmla="*/ 154097 h 182990"/>
              <a:gd name="connsiteX18" fmla="*/ 93422 w 185879"/>
              <a:gd name="connsiteY18" fmla="*/ 161802 h 182990"/>
              <a:gd name="connsiteX19" fmla="*/ 94384 w 185879"/>
              <a:gd name="connsiteY19" fmla="*/ 161802 h 182990"/>
              <a:gd name="connsiteX20" fmla="*/ 96311 w 185879"/>
              <a:gd name="connsiteY20" fmla="*/ 157950 h 182990"/>
              <a:gd name="connsiteX21" fmla="*/ 101126 w 185879"/>
              <a:gd name="connsiteY21" fmla="*/ 145429 h 182990"/>
              <a:gd name="connsiteX22" fmla="*/ 173359 w 185879"/>
              <a:gd name="connsiteY22" fmla="*/ 0 h 182990"/>
              <a:gd name="connsiteX23" fmla="*/ 185880 w 185879"/>
              <a:gd name="connsiteY23" fmla="*/ 0 h 182990"/>
              <a:gd name="connsiteX24" fmla="*/ 185880 w 185879"/>
              <a:gd name="connsiteY24" fmla="*/ 182027 h 182990"/>
              <a:gd name="connsiteX25" fmla="*/ 171433 w 185879"/>
              <a:gd name="connsiteY25" fmla="*/ 182027 h 1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5879" h="182990">
                <a:moveTo>
                  <a:pt x="171433" y="182990"/>
                </a:moveTo>
                <a:lnTo>
                  <a:pt x="171433" y="53934"/>
                </a:lnTo>
                <a:cubicBezTo>
                  <a:pt x="171433" y="51045"/>
                  <a:pt x="172396" y="41414"/>
                  <a:pt x="173359" y="26967"/>
                </a:cubicBezTo>
                <a:lnTo>
                  <a:pt x="172396" y="26967"/>
                </a:lnTo>
                <a:cubicBezTo>
                  <a:pt x="169507" y="33709"/>
                  <a:pt x="167581" y="39487"/>
                  <a:pt x="165655" y="42377"/>
                </a:cubicBezTo>
                <a:lnTo>
                  <a:pt x="95348" y="182990"/>
                </a:lnTo>
                <a:lnTo>
                  <a:pt x="90532" y="182990"/>
                </a:lnTo>
                <a:lnTo>
                  <a:pt x="20225" y="43340"/>
                </a:lnTo>
                <a:cubicBezTo>
                  <a:pt x="18299" y="38524"/>
                  <a:pt x="15410" y="32746"/>
                  <a:pt x="13483" y="26004"/>
                </a:cubicBezTo>
                <a:lnTo>
                  <a:pt x="12520" y="26004"/>
                </a:lnTo>
                <a:cubicBezTo>
                  <a:pt x="13483" y="33709"/>
                  <a:pt x="13483" y="42377"/>
                  <a:pt x="13483" y="50081"/>
                </a:cubicBezTo>
                <a:lnTo>
                  <a:pt x="13483" y="182027"/>
                </a:lnTo>
                <a:lnTo>
                  <a:pt x="0" y="182027"/>
                </a:lnTo>
                <a:lnTo>
                  <a:pt x="0" y="0"/>
                </a:lnTo>
                <a:lnTo>
                  <a:pt x="12520" y="0"/>
                </a:lnTo>
                <a:lnTo>
                  <a:pt x="86680" y="146392"/>
                </a:lnTo>
                <a:cubicBezTo>
                  <a:pt x="86680" y="147355"/>
                  <a:pt x="87643" y="148319"/>
                  <a:pt x="88606" y="150245"/>
                </a:cubicBezTo>
                <a:cubicBezTo>
                  <a:pt x="89569" y="151208"/>
                  <a:pt x="89569" y="153134"/>
                  <a:pt x="90532" y="154097"/>
                </a:cubicBezTo>
                <a:cubicBezTo>
                  <a:pt x="91495" y="156023"/>
                  <a:pt x="92458" y="158913"/>
                  <a:pt x="93422" y="161802"/>
                </a:cubicBezTo>
                <a:lnTo>
                  <a:pt x="94384" y="161802"/>
                </a:lnTo>
                <a:lnTo>
                  <a:pt x="96311" y="157950"/>
                </a:lnTo>
                <a:cubicBezTo>
                  <a:pt x="96311" y="157950"/>
                  <a:pt x="98237" y="153134"/>
                  <a:pt x="101126" y="145429"/>
                </a:cubicBezTo>
                <a:lnTo>
                  <a:pt x="173359" y="0"/>
                </a:lnTo>
                <a:lnTo>
                  <a:pt x="185880" y="0"/>
                </a:lnTo>
                <a:lnTo>
                  <a:pt x="185880" y="182027"/>
                </a:lnTo>
                <a:lnTo>
                  <a:pt x="171433" y="18202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9" name="Gráfico 6">
            <a:extLst>
              <a:ext uri="{FF2B5EF4-FFF2-40B4-BE49-F238E27FC236}">
                <a16:creationId xmlns:a16="http://schemas.microsoft.com/office/drawing/2014/main" id="{AD7388BC-9C29-4221-888D-56496F6F7C81}"/>
              </a:ext>
            </a:extLst>
          </p:cNvPr>
          <p:cNvGrpSpPr/>
          <p:nvPr userDrawn="1"/>
        </p:nvGrpSpPr>
        <p:grpSpPr>
          <a:xfrm>
            <a:off x="7289057" y="4705286"/>
            <a:ext cx="3709888" cy="876428"/>
            <a:chOff x="1204912" y="1114425"/>
            <a:chExt cx="3669030" cy="866775"/>
          </a:xfrm>
        </p:grpSpPr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C376639F-4DA6-4610-8F6D-0FDF8CA290C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80F86FCA-382E-476A-83EC-2694732E119D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1803F908-A30D-44F5-B8BB-291389C6D9E5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3381E3BF-A523-40CC-81E8-97230DEE9BC5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940E10CD-0A48-4910-A7DC-4DA2F3F7509B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BB6E6FC3-E40C-40E3-B523-1B234C658C5F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D2DDC2B3-545C-4F3C-BCA9-6F8311FB3BC8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9A9AEFB4-D741-43CB-A09D-74B4AAA2A317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01DE073-2EFE-4A68-94A4-2308079281D6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8D779D31-AE72-49DF-84FA-157A803870B9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8DCEB843-FC06-4D35-8BAE-58E15E17F4B1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DA7B29B7-9E00-4C6D-8948-6335A636D46A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F891FEBD-7D03-4F1F-94CB-A79D454DD080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4D99AC31-50B8-45C4-962F-5892D833736B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D1000D7-F884-4FE9-BDDB-A181D4990096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2F8066F-A98B-483E-9E9C-A971AB985940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22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8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3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38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1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decel="10000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6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1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6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61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decel="100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5" dur="1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10" presetClass="exit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decel="100000" autoRev="1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4" grpId="2" animBg="1"/>
          <p:bldP spid="35" grpId="0" animBg="1"/>
          <p:bldP spid="35" grpId="1" animBg="1"/>
          <p:bldP spid="35" grpId="2" animBg="1"/>
          <p:bldP spid="36" grpId="0" animBg="1"/>
          <p:bldP spid="36" grpId="1" animBg="1"/>
          <p:bldP spid="36" grpId="2" animBg="1"/>
          <p:bldP spid="37" grpId="0" animBg="1"/>
          <p:bldP spid="37" grpId="1" animBg="1"/>
          <p:bldP spid="37" grpId="2" animBg="1"/>
          <p:bldP spid="38" grpId="0" animBg="1"/>
          <p:bldP spid="38" grpId="1" animBg="1"/>
          <p:bldP spid="38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1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decel="10000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6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1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6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61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decel="100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5" dur="1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10" presetClass="exit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decel="100000" autoRev="1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4" grpId="2" animBg="1"/>
          <p:bldP spid="35" grpId="0" animBg="1"/>
          <p:bldP spid="35" grpId="1" animBg="1"/>
          <p:bldP spid="35" grpId="2" animBg="1"/>
          <p:bldP spid="36" grpId="0" animBg="1"/>
          <p:bldP spid="36" grpId="1" animBg="1"/>
          <p:bldP spid="36" grpId="2" animBg="1"/>
          <p:bldP spid="37" grpId="0" animBg="1"/>
          <p:bldP spid="37" grpId="1" animBg="1"/>
          <p:bldP spid="37" grpId="2" animBg="1"/>
          <p:bldP spid="38" grpId="0" animBg="1"/>
          <p:bldP spid="38" grpId="1" animBg="1"/>
          <p:bldP spid="38" grpId="2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9A2586A-EFEE-4D78-819D-3F9552649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5143500"/>
            <a:ext cx="3248025" cy="5143500"/>
          </a:xfrm>
        </p:spPr>
        <p:txBody>
          <a:bodyPr/>
          <a:lstStyle/>
          <a:p>
            <a:endParaRPr lang="pt-BR"/>
          </a:p>
        </p:txBody>
      </p:sp>
      <p:sp>
        <p:nvSpPr>
          <p:cNvPr id="24" name="Espaço Reservado para Imagem 4">
            <a:extLst>
              <a:ext uri="{FF2B5EF4-FFF2-40B4-BE49-F238E27FC236}">
                <a16:creationId xmlns:a16="http://schemas.microsoft.com/office/drawing/2014/main" id="{4D648958-3DD0-4613-9B6A-25730AD6D0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3325" y="6267450"/>
            <a:ext cx="3248025" cy="4019550"/>
          </a:xfrm>
        </p:spPr>
        <p:txBody>
          <a:bodyPr/>
          <a:lstStyle/>
          <a:p>
            <a:endParaRPr lang="pt-BR"/>
          </a:p>
        </p:txBody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478E5282-4504-450F-B5F4-4B5AF828E1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1350" y="4310743"/>
            <a:ext cx="3248025" cy="5976257"/>
          </a:xfrm>
        </p:spPr>
        <p:txBody>
          <a:bodyPr/>
          <a:lstStyle/>
          <a:p>
            <a:endParaRPr lang="pt-BR"/>
          </a:p>
        </p:txBody>
      </p:sp>
      <p:sp>
        <p:nvSpPr>
          <p:cNvPr id="26" name="Espaço Reservado para Imagem 4">
            <a:extLst>
              <a:ext uri="{FF2B5EF4-FFF2-40B4-BE49-F238E27FC236}">
                <a16:creationId xmlns:a16="http://schemas.microsoft.com/office/drawing/2014/main" id="{A8A8A24E-A9BE-4588-BF7D-2D975D9EEA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49375" y="5013960"/>
            <a:ext cx="3248025" cy="5273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B9877E75-5C3A-4C5B-B858-8E42D17838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1844040"/>
            <a:ext cx="2301244" cy="2301244"/>
          </a:xfrm>
          <a:custGeom>
            <a:avLst/>
            <a:gdLst>
              <a:gd name="connsiteX0" fmla="*/ 1150622 w 2301244"/>
              <a:gd name="connsiteY0" fmla="*/ 0 h 2301244"/>
              <a:gd name="connsiteX1" fmla="*/ 2301244 w 2301244"/>
              <a:gd name="connsiteY1" fmla="*/ 1150622 h 2301244"/>
              <a:gd name="connsiteX2" fmla="*/ 1150622 w 2301244"/>
              <a:gd name="connsiteY2" fmla="*/ 2301244 h 2301244"/>
              <a:gd name="connsiteX3" fmla="*/ 0 w 2301244"/>
              <a:gd name="connsiteY3" fmla="*/ 1150622 h 2301244"/>
              <a:gd name="connsiteX4" fmla="*/ 1150622 w 2301244"/>
              <a:gd name="connsiteY4" fmla="*/ 0 h 230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244" h="2301244">
                <a:moveTo>
                  <a:pt x="1150622" y="0"/>
                </a:moveTo>
                <a:cubicBezTo>
                  <a:pt x="1786093" y="0"/>
                  <a:pt x="2301244" y="515151"/>
                  <a:pt x="2301244" y="1150622"/>
                </a:cubicBezTo>
                <a:cubicBezTo>
                  <a:pt x="2301244" y="1786093"/>
                  <a:pt x="1786093" y="2301244"/>
                  <a:pt x="1150622" y="2301244"/>
                </a:cubicBezTo>
                <a:cubicBezTo>
                  <a:pt x="515151" y="2301244"/>
                  <a:pt x="0" y="1786093"/>
                  <a:pt x="0" y="1150622"/>
                </a:cubicBezTo>
                <a:cubicBezTo>
                  <a:pt x="0" y="515151"/>
                  <a:pt x="515151" y="0"/>
                  <a:pt x="11506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06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9350" y="0"/>
            <a:ext cx="8248650" cy="102870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549968" y="-514350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68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2046434" y="519555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753387"/>
            <a:ext cx="3038475" cy="285269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6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4.16667E-7 0.0392 L -4.16667E-7 -2.7160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5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áfico 6">
            <a:extLst>
              <a:ext uri="{FF2B5EF4-FFF2-40B4-BE49-F238E27FC236}">
                <a16:creationId xmlns:a16="http://schemas.microsoft.com/office/drawing/2014/main" id="{0744A49B-40A4-420D-844A-1D907782A61D}"/>
              </a:ext>
            </a:extLst>
          </p:cNvPr>
          <p:cNvGrpSpPr/>
          <p:nvPr/>
        </p:nvGrpSpPr>
        <p:grpSpPr>
          <a:xfrm>
            <a:off x="2039415" y="9375876"/>
            <a:ext cx="1672830" cy="395190"/>
            <a:chOff x="1204912" y="6128385"/>
            <a:chExt cx="3669030" cy="866775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53034EF8-C9C1-4392-8773-0817CDA935B8}"/>
                </a:ext>
              </a:extLst>
            </p:cNvPr>
            <p:cNvSpPr/>
            <p:nvPr/>
          </p:nvSpPr>
          <p:spPr>
            <a:xfrm>
              <a:off x="1674495" y="6128385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3351B65B-9DA6-4D82-99B7-A3F275FCACC3}"/>
                </a:ext>
              </a:extLst>
            </p:cNvPr>
            <p:cNvSpPr/>
            <p:nvPr/>
          </p:nvSpPr>
          <p:spPr>
            <a:xfrm>
              <a:off x="1204912" y="658844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5E7832C3-C72D-4FA3-A859-E4FD663C7BCA}"/>
                </a:ext>
              </a:extLst>
            </p:cNvPr>
            <p:cNvSpPr/>
            <p:nvPr/>
          </p:nvSpPr>
          <p:spPr>
            <a:xfrm>
              <a:off x="1674495" y="6588442"/>
              <a:ext cx="406717" cy="406717"/>
            </a:xfrm>
            <a:custGeom>
              <a:avLst/>
              <a:gdLst>
                <a:gd name="connsiteX0" fmla="*/ 406717 w 406717"/>
                <a:gd name="connsiteY0" fmla="*/ 406718 h 406717"/>
                <a:gd name="connsiteX1" fmla="*/ 0 w 406717"/>
                <a:gd name="connsiteY1" fmla="*/ 406718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8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8"/>
                  </a:moveTo>
                  <a:lnTo>
                    <a:pt x="0" y="406718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8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C3549DFC-704F-4FB2-8742-82B72568472B}"/>
                </a:ext>
              </a:extLst>
            </p:cNvPr>
            <p:cNvSpPr/>
            <p:nvPr/>
          </p:nvSpPr>
          <p:spPr>
            <a:xfrm>
              <a:off x="1204912" y="612838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8C1EEE27-3677-4088-9B1B-00F4C855D7B5}"/>
                </a:ext>
              </a:extLst>
            </p:cNvPr>
            <p:cNvSpPr/>
            <p:nvPr/>
          </p:nvSpPr>
          <p:spPr>
            <a:xfrm>
              <a:off x="2285047" y="6133147"/>
              <a:ext cx="555307" cy="518159"/>
            </a:xfrm>
            <a:custGeom>
              <a:avLst/>
              <a:gdLst>
                <a:gd name="connsiteX0" fmla="*/ 554355 w 555307"/>
                <a:gd name="connsiteY0" fmla="*/ 518160 h 518159"/>
                <a:gd name="connsiteX1" fmla="*/ 469583 w 555307"/>
                <a:gd name="connsiteY1" fmla="*/ 518160 h 518159"/>
                <a:gd name="connsiteX2" fmla="*/ 469583 w 555307"/>
                <a:gd name="connsiteY2" fmla="*/ 183832 h 518159"/>
                <a:gd name="connsiteX3" fmla="*/ 474345 w 555307"/>
                <a:gd name="connsiteY3" fmla="*/ 82867 h 518159"/>
                <a:gd name="connsiteX4" fmla="*/ 472440 w 555307"/>
                <a:gd name="connsiteY4" fmla="*/ 82867 h 518159"/>
                <a:gd name="connsiteX5" fmla="*/ 458153 w 555307"/>
                <a:gd name="connsiteY5" fmla="*/ 131445 h 518159"/>
                <a:gd name="connsiteX6" fmla="*/ 303847 w 555307"/>
                <a:gd name="connsiteY6" fmla="*/ 518160 h 518159"/>
                <a:gd name="connsiteX7" fmla="*/ 244793 w 555307"/>
                <a:gd name="connsiteY7" fmla="*/ 518160 h 518159"/>
                <a:gd name="connsiteX8" fmla="*/ 91440 w 555307"/>
                <a:gd name="connsiteY8" fmla="*/ 134302 h 518159"/>
                <a:gd name="connsiteX9" fmla="*/ 78105 w 555307"/>
                <a:gd name="connsiteY9" fmla="*/ 82867 h 518159"/>
                <a:gd name="connsiteX10" fmla="*/ 76200 w 555307"/>
                <a:gd name="connsiteY10" fmla="*/ 82867 h 518159"/>
                <a:gd name="connsiteX11" fmla="*/ 79058 w 555307"/>
                <a:gd name="connsiteY11" fmla="*/ 183832 h 518159"/>
                <a:gd name="connsiteX12" fmla="*/ 79058 w 555307"/>
                <a:gd name="connsiteY12" fmla="*/ 517207 h 518159"/>
                <a:gd name="connsiteX13" fmla="*/ 0 w 555307"/>
                <a:gd name="connsiteY13" fmla="*/ 517207 h 518159"/>
                <a:gd name="connsiteX14" fmla="*/ 0 w 555307"/>
                <a:gd name="connsiteY14" fmla="*/ 952 h 518159"/>
                <a:gd name="connsiteX15" fmla="*/ 120968 w 555307"/>
                <a:gd name="connsiteY15" fmla="*/ 952 h 518159"/>
                <a:gd name="connsiteX16" fmla="*/ 257175 w 555307"/>
                <a:gd name="connsiteY16" fmla="*/ 344805 h 518159"/>
                <a:gd name="connsiteX17" fmla="*/ 277178 w 555307"/>
                <a:gd name="connsiteY17" fmla="*/ 403860 h 518159"/>
                <a:gd name="connsiteX18" fmla="*/ 279083 w 555307"/>
                <a:gd name="connsiteY18" fmla="*/ 403860 h 518159"/>
                <a:gd name="connsiteX19" fmla="*/ 300990 w 555307"/>
                <a:gd name="connsiteY19" fmla="*/ 342900 h 518159"/>
                <a:gd name="connsiteX20" fmla="*/ 439103 w 555307"/>
                <a:gd name="connsiteY20" fmla="*/ 0 h 518159"/>
                <a:gd name="connsiteX21" fmla="*/ 555308 w 555307"/>
                <a:gd name="connsiteY21" fmla="*/ 0 h 518159"/>
                <a:gd name="connsiteX22" fmla="*/ 555308 w 555307"/>
                <a:gd name="connsiteY22" fmla="*/ 518160 h 5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8159">
                  <a:moveTo>
                    <a:pt x="554355" y="518160"/>
                  </a:moveTo>
                  <a:lnTo>
                    <a:pt x="469583" y="518160"/>
                  </a:lnTo>
                  <a:lnTo>
                    <a:pt x="469583" y="183832"/>
                  </a:lnTo>
                  <a:cubicBezTo>
                    <a:pt x="469583" y="156210"/>
                    <a:pt x="471488" y="122872"/>
                    <a:pt x="474345" y="82867"/>
                  </a:cubicBezTo>
                  <a:lnTo>
                    <a:pt x="472440" y="82867"/>
                  </a:lnTo>
                  <a:cubicBezTo>
                    <a:pt x="466725" y="105727"/>
                    <a:pt x="462915" y="121920"/>
                    <a:pt x="458153" y="131445"/>
                  </a:cubicBezTo>
                  <a:lnTo>
                    <a:pt x="303847" y="518160"/>
                  </a:lnTo>
                  <a:lnTo>
                    <a:pt x="244793" y="518160"/>
                  </a:lnTo>
                  <a:lnTo>
                    <a:pt x="91440" y="134302"/>
                  </a:lnTo>
                  <a:cubicBezTo>
                    <a:pt x="86678" y="122872"/>
                    <a:pt x="82868" y="105727"/>
                    <a:pt x="78105" y="82867"/>
                  </a:cubicBezTo>
                  <a:lnTo>
                    <a:pt x="76200" y="82867"/>
                  </a:lnTo>
                  <a:cubicBezTo>
                    <a:pt x="78105" y="103822"/>
                    <a:pt x="79058" y="137160"/>
                    <a:pt x="79058" y="183832"/>
                  </a:cubicBezTo>
                  <a:lnTo>
                    <a:pt x="79058" y="517207"/>
                  </a:lnTo>
                  <a:lnTo>
                    <a:pt x="0" y="517207"/>
                  </a:lnTo>
                  <a:lnTo>
                    <a:pt x="0" y="952"/>
                  </a:lnTo>
                  <a:lnTo>
                    <a:pt x="120968" y="952"/>
                  </a:lnTo>
                  <a:lnTo>
                    <a:pt x="257175" y="344805"/>
                  </a:lnTo>
                  <a:cubicBezTo>
                    <a:pt x="267653" y="371475"/>
                    <a:pt x="274320" y="390525"/>
                    <a:pt x="277178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3" y="0"/>
                  </a:lnTo>
                  <a:lnTo>
                    <a:pt x="555308" y="0"/>
                  </a:lnTo>
                  <a:lnTo>
                    <a:pt x="555308" y="5181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47A55BE-C3A2-4C81-A53B-9CEA0E0139AF}"/>
                </a:ext>
              </a:extLst>
            </p:cNvPr>
            <p:cNvSpPr/>
            <p:nvPr/>
          </p:nvSpPr>
          <p:spPr>
            <a:xfrm>
              <a:off x="2907982" y="6134100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7 h 517207"/>
                <a:gd name="connsiteX2" fmla="*/ 181928 w 463867"/>
                <a:gd name="connsiteY2" fmla="*/ 517207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7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7"/>
                  </a:lnTo>
                  <a:lnTo>
                    <a:pt x="181928" y="517207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7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526E103-DB75-4AE7-9F88-1814052A3FAC}"/>
                </a:ext>
              </a:extLst>
            </p:cNvPr>
            <p:cNvSpPr/>
            <p:nvPr/>
          </p:nvSpPr>
          <p:spPr>
            <a:xfrm>
              <a:off x="3439477" y="6134100"/>
              <a:ext cx="343852" cy="517207"/>
            </a:xfrm>
            <a:custGeom>
              <a:avLst/>
              <a:gdLst>
                <a:gd name="connsiteX0" fmla="*/ 85725 w 343852"/>
                <a:gd name="connsiteY0" fmla="*/ 329565 h 517207"/>
                <a:gd name="connsiteX1" fmla="*/ 85725 w 343852"/>
                <a:gd name="connsiteY1" fmla="*/ 517207 h 517207"/>
                <a:gd name="connsiteX2" fmla="*/ 0 w 343852"/>
                <a:gd name="connsiteY2" fmla="*/ 517207 h 517207"/>
                <a:gd name="connsiteX3" fmla="*/ 0 w 343852"/>
                <a:gd name="connsiteY3" fmla="*/ 0 h 517207"/>
                <a:gd name="connsiteX4" fmla="*/ 157163 w 343852"/>
                <a:gd name="connsiteY4" fmla="*/ 0 h 517207"/>
                <a:gd name="connsiteX5" fmla="*/ 295275 w 343852"/>
                <a:gd name="connsiteY5" fmla="*/ 41910 h 517207"/>
                <a:gd name="connsiteX6" fmla="*/ 343853 w 343852"/>
                <a:gd name="connsiteY6" fmla="*/ 159068 h 517207"/>
                <a:gd name="connsiteX7" fmla="*/ 292417 w 343852"/>
                <a:gd name="connsiteY7" fmla="*/ 281940 h 517207"/>
                <a:gd name="connsiteX8" fmla="*/ 154305 w 343852"/>
                <a:gd name="connsiteY8" fmla="*/ 329565 h 517207"/>
                <a:gd name="connsiteX9" fmla="*/ 85725 w 343852"/>
                <a:gd name="connsiteY9" fmla="*/ 329565 h 517207"/>
                <a:gd name="connsiteX10" fmla="*/ 85725 w 343852"/>
                <a:gd name="connsiteY10" fmla="*/ 70485 h 517207"/>
                <a:gd name="connsiteX11" fmla="*/ 85725 w 343852"/>
                <a:gd name="connsiteY11" fmla="*/ 259080 h 517207"/>
                <a:gd name="connsiteX12" fmla="*/ 140970 w 343852"/>
                <a:gd name="connsiteY12" fmla="*/ 259080 h 517207"/>
                <a:gd name="connsiteX13" fmla="*/ 224790 w 343852"/>
                <a:gd name="connsiteY13" fmla="*/ 233363 h 517207"/>
                <a:gd name="connsiteX14" fmla="*/ 253365 w 343852"/>
                <a:gd name="connsiteY14" fmla="*/ 160973 h 517207"/>
                <a:gd name="connsiteX15" fmla="*/ 147638 w 343852"/>
                <a:gd name="connsiteY15" fmla="*/ 69532 h 517207"/>
                <a:gd name="connsiteX16" fmla="*/ 85725 w 343852"/>
                <a:gd name="connsiteY16" fmla="*/ 69532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7207">
                  <a:moveTo>
                    <a:pt x="85725" y="329565"/>
                  </a:moveTo>
                  <a:lnTo>
                    <a:pt x="85725" y="517207"/>
                  </a:lnTo>
                  <a:lnTo>
                    <a:pt x="0" y="517207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2"/>
                    <a:pt x="343853" y="108585"/>
                    <a:pt x="343853" y="159068"/>
                  </a:cubicBezTo>
                  <a:cubicBezTo>
                    <a:pt x="343853" y="209550"/>
                    <a:pt x="326707" y="250507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7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2"/>
                    <a:pt x="147638" y="69532"/>
                  </a:cubicBezTo>
                  <a:lnTo>
                    <a:pt x="85725" y="695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3AE2CE51-5BC5-4C02-81A9-261C8F854763}"/>
                </a:ext>
              </a:extLst>
            </p:cNvPr>
            <p:cNvSpPr/>
            <p:nvPr/>
          </p:nvSpPr>
          <p:spPr>
            <a:xfrm>
              <a:off x="3836669" y="6274117"/>
              <a:ext cx="265747" cy="383857"/>
            </a:xfrm>
            <a:custGeom>
              <a:avLst/>
              <a:gdLst>
                <a:gd name="connsiteX0" fmla="*/ 264795 w 265747"/>
                <a:gd name="connsiteY0" fmla="*/ 364807 h 383857"/>
                <a:gd name="connsiteX1" fmla="*/ 171450 w 265747"/>
                <a:gd name="connsiteY1" fmla="*/ 383857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3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3 h 383857"/>
                <a:gd name="connsiteX13" fmla="*/ 265748 w 265747"/>
                <a:gd name="connsiteY13" fmla="*/ 339090 h 383857"/>
                <a:gd name="connsiteX14" fmla="*/ 265748 w 265747"/>
                <a:gd name="connsiteY14" fmla="*/ 364807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7"/>
                  </a:moveTo>
                  <a:cubicBezTo>
                    <a:pt x="235268" y="377190"/>
                    <a:pt x="203835" y="383857"/>
                    <a:pt x="171450" y="383857"/>
                  </a:cubicBezTo>
                  <a:cubicBezTo>
                    <a:pt x="120968" y="383857"/>
                    <a:pt x="80010" y="366713"/>
                    <a:pt x="47625" y="332422"/>
                  </a:cubicBezTo>
                  <a:cubicBezTo>
                    <a:pt x="15240" y="298132"/>
                    <a:pt x="0" y="254318"/>
                    <a:pt x="0" y="199072"/>
                  </a:cubicBezTo>
                  <a:cubicBezTo>
                    <a:pt x="0" y="139065"/>
                    <a:pt x="17145" y="90488"/>
                    <a:pt x="51435" y="54293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8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3"/>
                    <a:pt x="174308" y="359093"/>
                  </a:cubicBezTo>
                  <a:cubicBezTo>
                    <a:pt x="208598" y="359093"/>
                    <a:pt x="239078" y="352425"/>
                    <a:pt x="265748" y="339090"/>
                  </a:cubicBezTo>
                  <a:lnTo>
                    <a:pt x="265748" y="36480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AB548EC4-B609-4E5E-A990-09DEFBF3A920}"/>
                </a:ext>
              </a:extLst>
            </p:cNvPr>
            <p:cNvSpPr/>
            <p:nvPr/>
          </p:nvSpPr>
          <p:spPr>
            <a:xfrm>
              <a:off x="4160519" y="6380797"/>
              <a:ext cx="249555" cy="277177"/>
            </a:xfrm>
            <a:custGeom>
              <a:avLst/>
              <a:gdLst>
                <a:gd name="connsiteX0" fmla="*/ 124778 w 249555"/>
                <a:gd name="connsiteY0" fmla="*/ 277177 h 277177"/>
                <a:gd name="connsiteX1" fmla="*/ 33338 w 249555"/>
                <a:gd name="connsiteY1" fmla="*/ 239077 h 277177"/>
                <a:gd name="connsiteX2" fmla="*/ 0 w 249555"/>
                <a:gd name="connsiteY2" fmla="*/ 140017 h 277177"/>
                <a:gd name="connsiteX3" fmla="*/ 35243 w 249555"/>
                <a:gd name="connsiteY3" fmla="*/ 37147 h 277177"/>
                <a:gd name="connsiteX4" fmla="*/ 127635 w 249555"/>
                <a:gd name="connsiteY4" fmla="*/ 0 h 277177"/>
                <a:gd name="connsiteX5" fmla="*/ 217170 w 249555"/>
                <a:gd name="connsiteY5" fmla="*/ 37147 h 277177"/>
                <a:gd name="connsiteX6" fmla="*/ 249555 w 249555"/>
                <a:gd name="connsiteY6" fmla="*/ 139065 h 277177"/>
                <a:gd name="connsiteX7" fmla="*/ 216218 w 249555"/>
                <a:gd name="connsiteY7" fmla="*/ 239077 h 277177"/>
                <a:gd name="connsiteX8" fmla="*/ 124778 w 249555"/>
                <a:gd name="connsiteY8" fmla="*/ 277177 h 277177"/>
                <a:gd name="connsiteX9" fmla="*/ 125730 w 249555"/>
                <a:gd name="connsiteY9" fmla="*/ 20955 h 277177"/>
                <a:gd name="connsiteX10" fmla="*/ 51435 w 249555"/>
                <a:gd name="connsiteY10" fmla="*/ 52388 h 277177"/>
                <a:gd name="connsiteX11" fmla="*/ 23813 w 249555"/>
                <a:gd name="connsiteY11" fmla="*/ 140017 h 277177"/>
                <a:gd name="connsiteX12" fmla="*/ 50483 w 249555"/>
                <a:gd name="connsiteY12" fmla="*/ 223838 h 277177"/>
                <a:gd name="connsiteX13" fmla="*/ 124778 w 249555"/>
                <a:gd name="connsiteY13" fmla="*/ 255270 h 277177"/>
                <a:gd name="connsiteX14" fmla="*/ 198120 w 249555"/>
                <a:gd name="connsiteY14" fmla="*/ 223838 h 277177"/>
                <a:gd name="connsiteX15" fmla="*/ 223838 w 249555"/>
                <a:gd name="connsiteY15" fmla="*/ 138113 h 277177"/>
                <a:gd name="connsiteX16" fmla="*/ 198120 w 249555"/>
                <a:gd name="connsiteY16" fmla="*/ 51435 h 277177"/>
                <a:gd name="connsiteX17" fmla="*/ 125730 w 249555"/>
                <a:gd name="connsiteY17" fmla="*/ 20955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7"/>
                  </a:moveTo>
                  <a:cubicBezTo>
                    <a:pt x="86678" y="277177"/>
                    <a:pt x="55245" y="264795"/>
                    <a:pt x="33338" y="239077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7"/>
                  </a:cubicBezTo>
                  <a:cubicBezTo>
                    <a:pt x="59055" y="12382"/>
                    <a:pt x="89535" y="0"/>
                    <a:pt x="127635" y="0"/>
                  </a:cubicBezTo>
                  <a:cubicBezTo>
                    <a:pt x="165735" y="0"/>
                    <a:pt x="195263" y="12382"/>
                    <a:pt x="217170" y="37147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7"/>
                  </a:cubicBezTo>
                  <a:cubicBezTo>
                    <a:pt x="193358" y="263842"/>
                    <a:pt x="162878" y="277177"/>
                    <a:pt x="124778" y="277177"/>
                  </a:cubicBezTo>
                  <a:close/>
                  <a:moveTo>
                    <a:pt x="125730" y="20955"/>
                  </a:moveTo>
                  <a:cubicBezTo>
                    <a:pt x="94298" y="20955"/>
                    <a:pt x="69533" y="31432"/>
                    <a:pt x="51435" y="52388"/>
                  </a:cubicBezTo>
                  <a:cubicBezTo>
                    <a:pt x="33338" y="73342"/>
                    <a:pt x="23813" y="102870"/>
                    <a:pt x="23813" y="140017"/>
                  </a:cubicBezTo>
                  <a:cubicBezTo>
                    <a:pt x="23813" y="174307"/>
                    <a:pt x="32385" y="202882"/>
                    <a:pt x="50483" y="223838"/>
                  </a:cubicBezTo>
                  <a:cubicBezTo>
                    <a:pt x="68580" y="244792"/>
                    <a:pt x="93345" y="255270"/>
                    <a:pt x="124778" y="255270"/>
                  </a:cubicBezTo>
                  <a:cubicBezTo>
                    <a:pt x="156210" y="255270"/>
                    <a:pt x="180975" y="244792"/>
                    <a:pt x="198120" y="223838"/>
                  </a:cubicBezTo>
                  <a:cubicBezTo>
                    <a:pt x="215265" y="202882"/>
                    <a:pt x="223838" y="174307"/>
                    <a:pt x="223838" y="138113"/>
                  </a:cubicBezTo>
                  <a:cubicBezTo>
                    <a:pt x="223838" y="100013"/>
                    <a:pt x="215265" y="71438"/>
                    <a:pt x="198120" y="51435"/>
                  </a:cubicBezTo>
                  <a:cubicBezTo>
                    <a:pt x="181928" y="31432"/>
                    <a:pt x="157163" y="20955"/>
                    <a:pt x="125730" y="20955"/>
                  </a:cubicBez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4C90466D-5D2F-4BCA-B23B-1BACD8385116}"/>
                </a:ext>
              </a:extLst>
            </p:cNvPr>
            <p:cNvSpPr/>
            <p:nvPr/>
          </p:nvSpPr>
          <p:spPr>
            <a:xfrm>
              <a:off x="4474844" y="637889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8 h 272414"/>
                <a:gd name="connsiteX8" fmla="*/ 23813 w 203835"/>
                <a:gd name="connsiteY8" fmla="*/ 6668 h 272414"/>
                <a:gd name="connsiteX9" fmla="*/ 23813 w 203835"/>
                <a:gd name="connsiteY9" fmla="*/ 54293 h 272414"/>
                <a:gd name="connsiteX10" fmla="*/ 24765 w 203835"/>
                <a:gd name="connsiteY10" fmla="*/ 54293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3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3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8"/>
                  </a:lnTo>
                  <a:lnTo>
                    <a:pt x="23813" y="6668"/>
                  </a:lnTo>
                  <a:lnTo>
                    <a:pt x="23813" y="54293"/>
                  </a:lnTo>
                  <a:lnTo>
                    <a:pt x="24765" y="54293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ECD3AF39-8D42-479B-B10A-22FCB5E39A2C}"/>
                </a:ext>
              </a:extLst>
            </p:cNvPr>
            <p:cNvSpPr/>
            <p:nvPr/>
          </p:nvSpPr>
          <p:spPr>
            <a:xfrm>
              <a:off x="4725352" y="625506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446CB735-7015-467F-97CB-ECEC1221514C}"/>
                </a:ext>
              </a:extLst>
            </p:cNvPr>
            <p:cNvSpPr/>
            <p:nvPr/>
          </p:nvSpPr>
          <p:spPr>
            <a:xfrm>
              <a:off x="2284095" y="6815137"/>
              <a:ext cx="99059" cy="180022"/>
            </a:xfrm>
            <a:custGeom>
              <a:avLst/>
              <a:gdLst>
                <a:gd name="connsiteX0" fmla="*/ 0 w 99059"/>
                <a:gd name="connsiteY0" fmla="*/ 180023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3 h 180022"/>
                <a:gd name="connsiteX4" fmla="*/ 99060 w 99059"/>
                <a:gd name="connsiteY4" fmla="*/ 168593 h 180022"/>
                <a:gd name="connsiteX5" fmla="*/ 99060 w 99059"/>
                <a:gd name="connsiteY5" fmla="*/ 180023 h 180022"/>
                <a:gd name="connsiteX6" fmla="*/ 0 w 99059"/>
                <a:gd name="connsiteY6" fmla="*/ 18002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3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3"/>
                  </a:lnTo>
                  <a:lnTo>
                    <a:pt x="99060" y="168593"/>
                  </a:lnTo>
                  <a:lnTo>
                    <a:pt x="99060" y="180023"/>
                  </a:lnTo>
                  <a:lnTo>
                    <a:pt x="0" y="1800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239F3403-F796-4669-B9F0-62154571034F}"/>
                </a:ext>
              </a:extLst>
            </p:cNvPr>
            <p:cNvSpPr/>
            <p:nvPr/>
          </p:nvSpPr>
          <p:spPr>
            <a:xfrm>
              <a:off x="2417445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7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7 w 170497"/>
                <a:gd name="connsiteY14" fmla="*/ 111443 h 180022"/>
                <a:gd name="connsiteX15" fmla="*/ 125730 w 170497"/>
                <a:gd name="connsiteY15" fmla="*/ 111443 h 180022"/>
                <a:gd name="connsiteX16" fmla="*/ 90487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7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7" y="19050"/>
                    <a:pt x="86677" y="17145"/>
                    <a:pt x="85725" y="14288"/>
                  </a:cubicBezTo>
                  <a:lnTo>
                    <a:pt x="84773" y="14288"/>
                  </a:lnTo>
                  <a:cubicBezTo>
                    <a:pt x="82867" y="20002"/>
                    <a:pt x="81915" y="23813"/>
                    <a:pt x="80010" y="27623"/>
                  </a:cubicBezTo>
                  <a:lnTo>
                    <a:pt x="44767" y="111443"/>
                  </a:lnTo>
                  <a:lnTo>
                    <a:pt x="125730" y="111443"/>
                  </a:lnTo>
                  <a:lnTo>
                    <a:pt x="90487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89C677-80BF-48F2-83B1-225B26376F68}"/>
                </a:ext>
              </a:extLst>
            </p:cNvPr>
            <p:cNvSpPr/>
            <p:nvPr/>
          </p:nvSpPr>
          <p:spPr>
            <a:xfrm>
              <a:off x="2573655" y="681513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3 h 180022"/>
                <a:gd name="connsiteX2" fmla="*/ 60960 w 136207"/>
                <a:gd name="connsiteY2" fmla="*/ 180023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3"/>
                  </a:lnTo>
                  <a:lnTo>
                    <a:pt x="60960" y="180023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7FF4A37-5943-40FD-A77D-E087F605C876}"/>
                </a:ext>
              </a:extLst>
            </p:cNvPr>
            <p:cNvSpPr/>
            <p:nvPr/>
          </p:nvSpPr>
          <p:spPr>
            <a:xfrm>
              <a:off x="2693669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8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8 w 170497"/>
                <a:gd name="connsiteY14" fmla="*/ 111443 h 180022"/>
                <a:gd name="connsiteX15" fmla="*/ 125730 w 170497"/>
                <a:gd name="connsiteY15" fmla="*/ 111443 h 180022"/>
                <a:gd name="connsiteX16" fmla="*/ 90488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8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8" y="19050"/>
                    <a:pt x="86678" y="17145"/>
                    <a:pt x="85725" y="14288"/>
                  </a:cubicBezTo>
                  <a:lnTo>
                    <a:pt x="84773" y="14288"/>
                  </a:lnTo>
                  <a:cubicBezTo>
                    <a:pt x="82868" y="20002"/>
                    <a:pt x="81915" y="23813"/>
                    <a:pt x="80010" y="27623"/>
                  </a:cubicBezTo>
                  <a:lnTo>
                    <a:pt x="44768" y="111443"/>
                  </a:lnTo>
                  <a:lnTo>
                    <a:pt x="125730" y="111443"/>
                  </a:lnTo>
                  <a:lnTo>
                    <a:pt x="90488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84E5B946-6FF0-4A2B-BB6C-554828351A5E}"/>
                </a:ext>
              </a:extLst>
            </p:cNvPr>
            <p:cNvSpPr/>
            <p:nvPr/>
          </p:nvSpPr>
          <p:spPr>
            <a:xfrm>
              <a:off x="2900362" y="6814185"/>
              <a:ext cx="183832" cy="180975"/>
            </a:xfrm>
            <a:custGeom>
              <a:avLst/>
              <a:gdLst>
                <a:gd name="connsiteX0" fmla="*/ 169545 w 183832"/>
                <a:gd name="connsiteY0" fmla="*/ 180975 h 180975"/>
                <a:gd name="connsiteX1" fmla="*/ 169545 w 183832"/>
                <a:gd name="connsiteY1" fmla="*/ 53340 h 180975"/>
                <a:gd name="connsiteX2" fmla="*/ 171450 w 183832"/>
                <a:gd name="connsiteY2" fmla="*/ 26670 h 180975"/>
                <a:gd name="connsiteX3" fmla="*/ 170497 w 183832"/>
                <a:gd name="connsiteY3" fmla="*/ 26670 h 180975"/>
                <a:gd name="connsiteX4" fmla="*/ 163830 w 183832"/>
                <a:gd name="connsiteY4" fmla="*/ 41910 h 180975"/>
                <a:gd name="connsiteX5" fmla="*/ 94297 w 183832"/>
                <a:gd name="connsiteY5" fmla="*/ 180975 h 180975"/>
                <a:gd name="connsiteX6" fmla="*/ 89535 w 183832"/>
                <a:gd name="connsiteY6" fmla="*/ 180975 h 180975"/>
                <a:gd name="connsiteX7" fmla="*/ 20003 w 183832"/>
                <a:gd name="connsiteY7" fmla="*/ 42863 h 180975"/>
                <a:gd name="connsiteX8" fmla="*/ 13335 w 183832"/>
                <a:gd name="connsiteY8" fmla="*/ 25717 h 180975"/>
                <a:gd name="connsiteX9" fmla="*/ 12382 w 183832"/>
                <a:gd name="connsiteY9" fmla="*/ 25717 h 180975"/>
                <a:gd name="connsiteX10" fmla="*/ 13335 w 183832"/>
                <a:gd name="connsiteY10" fmla="*/ 49530 h 180975"/>
                <a:gd name="connsiteX11" fmla="*/ 13335 w 183832"/>
                <a:gd name="connsiteY11" fmla="*/ 180022 h 180975"/>
                <a:gd name="connsiteX12" fmla="*/ 0 w 183832"/>
                <a:gd name="connsiteY12" fmla="*/ 180022 h 180975"/>
                <a:gd name="connsiteX13" fmla="*/ 0 w 183832"/>
                <a:gd name="connsiteY13" fmla="*/ 0 h 180975"/>
                <a:gd name="connsiteX14" fmla="*/ 12382 w 183832"/>
                <a:gd name="connsiteY14" fmla="*/ 0 h 180975"/>
                <a:gd name="connsiteX15" fmla="*/ 85725 w 183832"/>
                <a:gd name="connsiteY15" fmla="*/ 144780 h 180975"/>
                <a:gd name="connsiteX16" fmla="*/ 87630 w 183832"/>
                <a:gd name="connsiteY16" fmla="*/ 148590 h 180975"/>
                <a:gd name="connsiteX17" fmla="*/ 89535 w 183832"/>
                <a:gd name="connsiteY17" fmla="*/ 152400 h 180975"/>
                <a:gd name="connsiteX18" fmla="*/ 92393 w 183832"/>
                <a:gd name="connsiteY18" fmla="*/ 160020 h 180975"/>
                <a:gd name="connsiteX19" fmla="*/ 93345 w 183832"/>
                <a:gd name="connsiteY19" fmla="*/ 160020 h 180975"/>
                <a:gd name="connsiteX20" fmla="*/ 95250 w 183832"/>
                <a:gd name="connsiteY20" fmla="*/ 156210 h 180975"/>
                <a:gd name="connsiteX21" fmla="*/ 100013 w 183832"/>
                <a:gd name="connsiteY21" fmla="*/ 143827 h 180975"/>
                <a:gd name="connsiteX22" fmla="*/ 171450 w 183832"/>
                <a:gd name="connsiteY22" fmla="*/ 0 h 180975"/>
                <a:gd name="connsiteX23" fmla="*/ 183832 w 183832"/>
                <a:gd name="connsiteY23" fmla="*/ 0 h 180975"/>
                <a:gd name="connsiteX24" fmla="*/ 183832 w 183832"/>
                <a:gd name="connsiteY24" fmla="*/ 180022 h 180975"/>
                <a:gd name="connsiteX25" fmla="*/ 169545 w 183832"/>
                <a:gd name="connsiteY25" fmla="*/ 18002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975">
                  <a:moveTo>
                    <a:pt x="169545" y="180975"/>
                  </a:moveTo>
                  <a:lnTo>
                    <a:pt x="169545" y="53340"/>
                  </a:lnTo>
                  <a:cubicBezTo>
                    <a:pt x="169545" y="50482"/>
                    <a:pt x="170497" y="40957"/>
                    <a:pt x="171450" y="26670"/>
                  </a:cubicBezTo>
                  <a:lnTo>
                    <a:pt x="170497" y="26670"/>
                  </a:lnTo>
                  <a:cubicBezTo>
                    <a:pt x="167640" y="33338"/>
                    <a:pt x="165735" y="39052"/>
                    <a:pt x="163830" y="41910"/>
                  </a:cubicBezTo>
                  <a:lnTo>
                    <a:pt x="94297" y="180975"/>
                  </a:lnTo>
                  <a:lnTo>
                    <a:pt x="89535" y="180975"/>
                  </a:lnTo>
                  <a:lnTo>
                    <a:pt x="20003" y="42863"/>
                  </a:lnTo>
                  <a:cubicBezTo>
                    <a:pt x="18097" y="38100"/>
                    <a:pt x="15240" y="32385"/>
                    <a:pt x="13335" y="25717"/>
                  </a:cubicBezTo>
                  <a:lnTo>
                    <a:pt x="12382" y="25717"/>
                  </a:lnTo>
                  <a:cubicBezTo>
                    <a:pt x="13335" y="33338"/>
                    <a:pt x="13335" y="41910"/>
                    <a:pt x="13335" y="49530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9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áfico 6">
            <a:extLst>
              <a:ext uri="{FF2B5EF4-FFF2-40B4-BE49-F238E27FC236}">
                <a16:creationId xmlns:a16="http://schemas.microsoft.com/office/drawing/2014/main" id="{0744A49B-40A4-420D-844A-1D907782A61D}"/>
              </a:ext>
            </a:extLst>
          </p:cNvPr>
          <p:cNvGrpSpPr/>
          <p:nvPr/>
        </p:nvGrpSpPr>
        <p:grpSpPr>
          <a:xfrm>
            <a:off x="2039415" y="9375876"/>
            <a:ext cx="1672830" cy="395190"/>
            <a:chOff x="1204912" y="6128385"/>
            <a:chExt cx="3669030" cy="866775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53034EF8-C9C1-4392-8773-0817CDA935B8}"/>
                </a:ext>
              </a:extLst>
            </p:cNvPr>
            <p:cNvSpPr/>
            <p:nvPr/>
          </p:nvSpPr>
          <p:spPr>
            <a:xfrm>
              <a:off x="1674495" y="6128385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3351B65B-9DA6-4D82-99B7-A3F275FCACC3}"/>
                </a:ext>
              </a:extLst>
            </p:cNvPr>
            <p:cNvSpPr/>
            <p:nvPr/>
          </p:nvSpPr>
          <p:spPr>
            <a:xfrm>
              <a:off x="1204912" y="658844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5E7832C3-C72D-4FA3-A859-E4FD663C7BCA}"/>
                </a:ext>
              </a:extLst>
            </p:cNvPr>
            <p:cNvSpPr/>
            <p:nvPr/>
          </p:nvSpPr>
          <p:spPr>
            <a:xfrm>
              <a:off x="1674495" y="6588442"/>
              <a:ext cx="406717" cy="406717"/>
            </a:xfrm>
            <a:custGeom>
              <a:avLst/>
              <a:gdLst>
                <a:gd name="connsiteX0" fmla="*/ 406717 w 406717"/>
                <a:gd name="connsiteY0" fmla="*/ 406718 h 406717"/>
                <a:gd name="connsiteX1" fmla="*/ 0 w 406717"/>
                <a:gd name="connsiteY1" fmla="*/ 406718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8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8"/>
                  </a:moveTo>
                  <a:lnTo>
                    <a:pt x="0" y="406718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8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C3549DFC-704F-4FB2-8742-82B72568472B}"/>
                </a:ext>
              </a:extLst>
            </p:cNvPr>
            <p:cNvSpPr/>
            <p:nvPr/>
          </p:nvSpPr>
          <p:spPr>
            <a:xfrm>
              <a:off x="1204912" y="612838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8C1EEE27-3677-4088-9B1B-00F4C855D7B5}"/>
                </a:ext>
              </a:extLst>
            </p:cNvPr>
            <p:cNvSpPr/>
            <p:nvPr/>
          </p:nvSpPr>
          <p:spPr>
            <a:xfrm>
              <a:off x="2285047" y="6133147"/>
              <a:ext cx="555307" cy="518159"/>
            </a:xfrm>
            <a:custGeom>
              <a:avLst/>
              <a:gdLst>
                <a:gd name="connsiteX0" fmla="*/ 554355 w 555307"/>
                <a:gd name="connsiteY0" fmla="*/ 518160 h 518159"/>
                <a:gd name="connsiteX1" fmla="*/ 469583 w 555307"/>
                <a:gd name="connsiteY1" fmla="*/ 518160 h 518159"/>
                <a:gd name="connsiteX2" fmla="*/ 469583 w 555307"/>
                <a:gd name="connsiteY2" fmla="*/ 183832 h 518159"/>
                <a:gd name="connsiteX3" fmla="*/ 474345 w 555307"/>
                <a:gd name="connsiteY3" fmla="*/ 82867 h 518159"/>
                <a:gd name="connsiteX4" fmla="*/ 472440 w 555307"/>
                <a:gd name="connsiteY4" fmla="*/ 82867 h 518159"/>
                <a:gd name="connsiteX5" fmla="*/ 458153 w 555307"/>
                <a:gd name="connsiteY5" fmla="*/ 131445 h 518159"/>
                <a:gd name="connsiteX6" fmla="*/ 303847 w 555307"/>
                <a:gd name="connsiteY6" fmla="*/ 518160 h 518159"/>
                <a:gd name="connsiteX7" fmla="*/ 244793 w 555307"/>
                <a:gd name="connsiteY7" fmla="*/ 518160 h 518159"/>
                <a:gd name="connsiteX8" fmla="*/ 91440 w 555307"/>
                <a:gd name="connsiteY8" fmla="*/ 134302 h 518159"/>
                <a:gd name="connsiteX9" fmla="*/ 78105 w 555307"/>
                <a:gd name="connsiteY9" fmla="*/ 82867 h 518159"/>
                <a:gd name="connsiteX10" fmla="*/ 76200 w 555307"/>
                <a:gd name="connsiteY10" fmla="*/ 82867 h 518159"/>
                <a:gd name="connsiteX11" fmla="*/ 79058 w 555307"/>
                <a:gd name="connsiteY11" fmla="*/ 183832 h 518159"/>
                <a:gd name="connsiteX12" fmla="*/ 79058 w 555307"/>
                <a:gd name="connsiteY12" fmla="*/ 517207 h 518159"/>
                <a:gd name="connsiteX13" fmla="*/ 0 w 555307"/>
                <a:gd name="connsiteY13" fmla="*/ 517207 h 518159"/>
                <a:gd name="connsiteX14" fmla="*/ 0 w 555307"/>
                <a:gd name="connsiteY14" fmla="*/ 952 h 518159"/>
                <a:gd name="connsiteX15" fmla="*/ 120968 w 555307"/>
                <a:gd name="connsiteY15" fmla="*/ 952 h 518159"/>
                <a:gd name="connsiteX16" fmla="*/ 257175 w 555307"/>
                <a:gd name="connsiteY16" fmla="*/ 344805 h 518159"/>
                <a:gd name="connsiteX17" fmla="*/ 277178 w 555307"/>
                <a:gd name="connsiteY17" fmla="*/ 403860 h 518159"/>
                <a:gd name="connsiteX18" fmla="*/ 279083 w 555307"/>
                <a:gd name="connsiteY18" fmla="*/ 403860 h 518159"/>
                <a:gd name="connsiteX19" fmla="*/ 300990 w 555307"/>
                <a:gd name="connsiteY19" fmla="*/ 342900 h 518159"/>
                <a:gd name="connsiteX20" fmla="*/ 439103 w 555307"/>
                <a:gd name="connsiteY20" fmla="*/ 0 h 518159"/>
                <a:gd name="connsiteX21" fmla="*/ 555308 w 555307"/>
                <a:gd name="connsiteY21" fmla="*/ 0 h 518159"/>
                <a:gd name="connsiteX22" fmla="*/ 555308 w 555307"/>
                <a:gd name="connsiteY22" fmla="*/ 518160 h 5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8159">
                  <a:moveTo>
                    <a:pt x="554355" y="518160"/>
                  </a:moveTo>
                  <a:lnTo>
                    <a:pt x="469583" y="518160"/>
                  </a:lnTo>
                  <a:lnTo>
                    <a:pt x="469583" y="183832"/>
                  </a:lnTo>
                  <a:cubicBezTo>
                    <a:pt x="469583" y="156210"/>
                    <a:pt x="471488" y="122872"/>
                    <a:pt x="474345" y="82867"/>
                  </a:cubicBezTo>
                  <a:lnTo>
                    <a:pt x="472440" y="82867"/>
                  </a:lnTo>
                  <a:cubicBezTo>
                    <a:pt x="466725" y="105727"/>
                    <a:pt x="462915" y="121920"/>
                    <a:pt x="458153" y="131445"/>
                  </a:cubicBezTo>
                  <a:lnTo>
                    <a:pt x="303847" y="518160"/>
                  </a:lnTo>
                  <a:lnTo>
                    <a:pt x="244793" y="518160"/>
                  </a:lnTo>
                  <a:lnTo>
                    <a:pt x="91440" y="134302"/>
                  </a:lnTo>
                  <a:cubicBezTo>
                    <a:pt x="86678" y="122872"/>
                    <a:pt x="82868" y="105727"/>
                    <a:pt x="78105" y="82867"/>
                  </a:cubicBezTo>
                  <a:lnTo>
                    <a:pt x="76200" y="82867"/>
                  </a:lnTo>
                  <a:cubicBezTo>
                    <a:pt x="78105" y="103822"/>
                    <a:pt x="79058" y="137160"/>
                    <a:pt x="79058" y="183832"/>
                  </a:cubicBezTo>
                  <a:lnTo>
                    <a:pt x="79058" y="517207"/>
                  </a:lnTo>
                  <a:lnTo>
                    <a:pt x="0" y="517207"/>
                  </a:lnTo>
                  <a:lnTo>
                    <a:pt x="0" y="952"/>
                  </a:lnTo>
                  <a:lnTo>
                    <a:pt x="120968" y="952"/>
                  </a:lnTo>
                  <a:lnTo>
                    <a:pt x="257175" y="344805"/>
                  </a:lnTo>
                  <a:cubicBezTo>
                    <a:pt x="267653" y="371475"/>
                    <a:pt x="274320" y="390525"/>
                    <a:pt x="277178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3" y="0"/>
                  </a:lnTo>
                  <a:lnTo>
                    <a:pt x="555308" y="0"/>
                  </a:lnTo>
                  <a:lnTo>
                    <a:pt x="555308" y="5181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47A55BE-C3A2-4C81-A53B-9CEA0E0139AF}"/>
                </a:ext>
              </a:extLst>
            </p:cNvPr>
            <p:cNvSpPr/>
            <p:nvPr/>
          </p:nvSpPr>
          <p:spPr>
            <a:xfrm>
              <a:off x="2907982" y="6134100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7 h 517207"/>
                <a:gd name="connsiteX2" fmla="*/ 181928 w 463867"/>
                <a:gd name="connsiteY2" fmla="*/ 517207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7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7"/>
                  </a:lnTo>
                  <a:lnTo>
                    <a:pt x="181928" y="517207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7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526E103-DB75-4AE7-9F88-1814052A3FAC}"/>
                </a:ext>
              </a:extLst>
            </p:cNvPr>
            <p:cNvSpPr/>
            <p:nvPr/>
          </p:nvSpPr>
          <p:spPr>
            <a:xfrm>
              <a:off x="3439477" y="6134100"/>
              <a:ext cx="343852" cy="517207"/>
            </a:xfrm>
            <a:custGeom>
              <a:avLst/>
              <a:gdLst>
                <a:gd name="connsiteX0" fmla="*/ 85725 w 343852"/>
                <a:gd name="connsiteY0" fmla="*/ 329565 h 517207"/>
                <a:gd name="connsiteX1" fmla="*/ 85725 w 343852"/>
                <a:gd name="connsiteY1" fmla="*/ 517207 h 517207"/>
                <a:gd name="connsiteX2" fmla="*/ 0 w 343852"/>
                <a:gd name="connsiteY2" fmla="*/ 517207 h 517207"/>
                <a:gd name="connsiteX3" fmla="*/ 0 w 343852"/>
                <a:gd name="connsiteY3" fmla="*/ 0 h 517207"/>
                <a:gd name="connsiteX4" fmla="*/ 157163 w 343852"/>
                <a:gd name="connsiteY4" fmla="*/ 0 h 517207"/>
                <a:gd name="connsiteX5" fmla="*/ 295275 w 343852"/>
                <a:gd name="connsiteY5" fmla="*/ 41910 h 517207"/>
                <a:gd name="connsiteX6" fmla="*/ 343853 w 343852"/>
                <a:gd name="connsiteY6" fmla="*/ 159068 h 517207"/>
                <a:gd name="connsiteX7" fmla="*/ 292417 w 343852"/>
                <a:gd name="connsiteY7" fmla="*/ 281940 h 517207"/>
                <a:gd name="connsiteX8" fmla="*/ 154305 w 343852"/>
                <a:gd name="connsiteY8" fmla="*/ 329565 h 517207"/>
                <a:gd name="connsiteX9" fmla="*/ 85725 w 343852"/>
                <a:gd name="connsiteY9" fmla="*/ 329565 h 517207"/>
                <a:gd name="connsiteX10" fmla="*/ 85725 w 343852"/>
                <a:gd name="connsiteY10" fmla="*/ 70485 h 517207"/>
                <a:gd name="connsiteX11" fmla="*/ 85725 w 343852"/>
                <a:gd name="connsiteY11" fmla="*/ 259080 h 517207"/>
                <a:gd name="connsiteX12" fmla="*/ 140970 w 343852"/>
                <a:gd name="connsiteY12" fmla="*/ 259080 h 517207"/>
                <a:gd name="connsiteX13" fmla="*/ 224790 w 343852"/>
                <a:gd name="connsiteY13" fmla="*/ 233363 h 517207"/>
                <a:gd name="connsiteX14" fmla="*/ 253365 w 343852"/>
                <a:gd name="connsiteY14" fmla="*/ 160973 h 517207"/>
                <a:gd name="connsiteX15" fmla="*/ 147638 w 343852"/>
                <a:gd name="connsiteY15" fmla="*/ 69532 h 517207"/>
                <a:gd name="connsiteX16" fmla="*/ 85725 w 343852"/>
                <a:gd name="connsiteY16" fmla="*/ 69532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7207">
                  <a:moveTo>
                    <a:pt x="85725" y="329565"/>
                  </a:moveTo>
                  <a:lnTo>
                    <a:pt x="85725" y="517207"/>
                  </a:lnTo>
                  <a:lnTo>
                    <a:pt x="0" y="517207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2"/>
                    <a:pt x="343853" y="108585"/>
                    <a:pt x="343853" y="159068"/>
                  </a:cubicBezTo>
                  <a:cubicBezTo>
                    <a:pt x="343853" y="209550"/>
                    <a:pt x="326707" y="250507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7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2"/>
                    <a:pt x="147638" y="69532"/>
                  </a:cubicBezTo>
                  <a:lnTo>
                    <a:pt x="85725" y="695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3AE2CE51-5BC5-4C02-81A9-261C8F854763}"/>
                </a:ext>
              </a:extLst>
            </p:cNvPr>
            <p:cNvSpPr/>
            <p:nvPr/>
          </p:nvSpPr>
          <p:spPr>
            <a:xfrm>
              <a:off x="3836669" y="6274117"/>
              <a:ext cx="265747" cy="383857"/>
            </a:xfrm>
            <a:custGeom>
              <a:avLst/>
              <a:gdLst>
                <a:gd name="connsiteX0" fmla="*/ 264795 w 265747"/>
                <a:gd name="connsiteY0" fmla="*/ 364807 h 383857"/>
                <a:gd name="connsiteX1" fmla="*/ 171450 w 265747"/>
                <a:gd name="connsiteY1" fmla="*/ 383857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3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3 h 383857"/>
                <a:gd name="connsiteX13" fmla="*/ 265748 w 265747"/>
                <a:gd name="connsiteY13" fmla="*/ 339090 h 383857"/>
                <a:gd name="connsiteX14" fmla="*/ 265748 w 265747"/>
                <a:gd name="connsiteY14" fmla="*/ 364807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7"/>
                  </a:moveTo>
                  <a:cubicBezTo>
                    <a:pt x="235268" y="377190"/>
                    <a:pt x="203835" y="383857"/>
                    <a:pt x="171450" y="383857"/>
                  </a:cubicBezTo>
                  <a:cubicBezTo>
                    <a:pt x="120968" y="383857"/>
                    <a:pt x="80010" y="366713"/>
                    <a:pt x="47625" y="332422"/>
                  </a:cubicBezTo>
                  <a:cubicBezTo>
                    <a:pt x="15240" y="298132"/>
                    <a:pt x="0" y="254318"/>
                    <a:pt x="0" y="199072"/>
                  </a:cubicBezTo>
                  <a:cubicBezTo>
                    <a:pt x="0" y="139065"/>
                    <a:pt x="17145" y="90488"/>
                    <a:pt x="51435" y="54293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8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3"/>
                    <a:pt x="174308" y="359093"/>
                  </a:cubicBezTo>
                  <a:cubicBezTo>
                    <a:pt x="208598" y="359093"/>
                    <a:pt x="239078" y="352425"/>
                    <a:pt x="265748" y="339090"/>
                  </a:cubicBezTo>
                  <a:lnTo>
                    <a:pt x="265748" y="36480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AB548EC4-B609-4E5E-A990-09DEFBF3A920}"/>
                </a:ext>
              </a:extLst>
            </p:cNvPr>
            <p:cNvSpPr/>
            <p:nvPr/>
          </p:nvSpPr>
          <p:spPr>
            <a:xfrm>
              <a:off x="4160519" y="6380797"/>
              <a:ext cx="249555" cy="277177"/>
            </a:xfrm>
            <a:custGeom>
              <a:avLst/>
              <a:gdLst>
                <a:gd name="connsiteX0" fmla="*/ 124778 w 249555"/>
                <a:gd name="connsiteY0" fmla="*/ 277177 h 277177"/>
                <a:gd name="connsiteX1" fmla="*/ 33338 w 249555"/>
                <a:gd name="connsiteY1" fmla="*/ 239077 h 277177"/>
                <a:gd name="connsiteX2" fmla="*/ 0 w 249555"/>
                <a:gd name="connsiteY2" fmla="*/ 140017 h 277177"/>
                <a:gd name="connsiteX3" fmla="*/ 35243 w 249555"/>
                <a:gd name="connsiteY3" fmla="*/ 37147 h 277177"/>
                <a:gd name="connsiteX4" fmla="*/ 127635 w 249555"/>
                <a:gd name="connsiteY4" fmla="*/ 0 h 277177"/>
                <a:gd name="connsiteX5" fmla="*/ 217170 w 249555"/>
                <a:gd name="connsiteY5" fmla="*/ 37147 h 277177"/>
                <a:gd name="connsiteX6" fmla="*/ 249555 w 249555"/>
                <a:gd name="connsiteY6" fmla="*/ 139065 h 277177"/>
                <a:gd name="connsiteX7" fmla="*/ 216218 w 249555"/>
                <a:gd name="connsiteY7" fmla="*/ 239077 h 277177"/>
                <a:gd name="connsiteX8" fmla="*/ 124778 w 249555"/>
                <a:gd name="connsiteY8" fmla="*/ 277177 h 277177"/>
                <a:gd name="connsiteX9" fmla="*/ 125730 w 249555"/>
                <a:gd name="connsiteY9" fmla="*/ 20955 h 277177"/>
                <a:gd name="connsiteX10" fmla="*/ 51435 w 249555"/>
                <a:gd name="connsiteY10" fmla="*/ 52388 h 277177"/>
                <a:gd name="connsiteX11" fmla="*/ 23813 w 249555"/>
                <a:gd name="connsiteY11" fmla="*/ 140017 h 277177"/>
                <a:gd name="connsiteX12" fmla="*/ 50483 w 249555"/>
                <a:gd name="connsiteY12" fmla="*/ 223838 h 277177"/>
                <a:gd name="connsiteX13" fmla="*/ 124778 w 249555"/>
                <a:gd name="connsiteY13" fmla="*/ 255270 h 277177"/>
                <a:gd name="connsiteX14" fmla="*/ 198120 w 249555"/>
                <a:gd name="connsiteY14" fmla="*/ 223838 h 277177"/>
                <a:gd name="connsiteX15" fmla="*/ 223838 w 249555"/>
                <a:gd name="connsiteY15" fmla="*/ 138113 h 277177"/>
                <a:gd name="connsiteX16" fmla="*/ 198120 w 249555"/>
                <a:gd name="connsiteY16" fmla="*/ 51435 h 277177"/>
                <a:gd name="connsiteX17" fmla="*/ 125730 w 249555"/>
                <a:gd name="connsiteY17" fmla="*/ 20955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7"/>
                  </a:moveTo>
                  <a:cubicBezTo>
                    <a:pt x="86678" y="277177"/>
                    <a:pt x="55245" y="264795"/>
                    <a:pt x="33338" y="239077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7"/>
                  </a:cubicBezTo>
                  <a:cubicBezTo>
                    <a:pt x="59055" y="12382"/>
                    <a:pt x="89535" y="0"/>
                    <a:pt x="127635" y="0"/>
                  </a:cubicBezTo>
                  <a:cubicBezTo>
                    <a:pt x="165735" y="0"/>
                    <a:pt x="195263" y="12382"/>
                    <a:pt x="217170" y="37147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7"/>
                  </a:cubicBezTo>
                  <a:cubicBezTo>
                    <a:pt x="193358" y="263842"/>
                    <a:pt x="162878" y="277177"/>
                    <a:pt x="124778" y="277177"/>
                  </a:cubicBezTo>
                  <a:close/>
                  <a:moveTo>
                    <a:pt x="125730" y="20955"/>
                  </a:moveTo>
                  <a:cubicBezTo>
                    <a:pt x="94298" y="20955"/>
                    <a:pt x="69533" y="31432"/>
                    <a:pt x="51435" y="52388"/>
                  </a:cubicBezTo>
                  <a:cubicBezTo>
                    <a:pt x="33338" y="73342"/>
                    <a:pt x="23813" y="102870"/>
                    <a:pt x="23813" y="140017"/>
                  </a:cubicBezTo>
                  <a:cubicBezTo>
                    <a:pt x="23813" y="174307"/>
                    <a:pt x="32385" y="202882"/>
                    <a:pt x="50483" y="223838"/>
                  </a:cubicBezTo>
                  <a:cubicBezTo>
                    <a:pt x="68580" y="244792"/>
                    <a:pt x="93345" y="255270"/>
                    <a:pt x="124778" y="255270"/>
                  </a:cubicBezTo>
                  <a:cubicBezTo>
                    <a:pt x="156210" y="255270"/>
                    <a:pt x="180975" y="244792"/>
                    <a:pt x="198120" y="223838"/>
                  </a:cubicBezTo>
                  <a:cubicBezTo>
                    <a:pt x="215265" y="202882"/>
                    <a:pt x="223838" y="174307"/>
                    <a:pt x="223838" y="138113"/>
                  </a:cubicBezTo>
                  <a:cubicBezTo>
                    <a:pt x="223838" y="100013"/>
                    <a:pt x="215265" y="71438"/>
                    <a:pt x="198120" y="51435"/>
                  </a:cubicBezTo>
                  <a:cubicBezTo>
                    <a:pt x="181928" y="31432"/>
                    <a:pt x="157163" y="20955"/>
                    <a:pt x="125730" y="20955"/>
                  </a:cubicBez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4C90466D-5D2F-4BCA-B23B-1BACD8385116}"/>
                </a:ext>
              </a:extLst>
            </p:cNvPr>
            <p:cNvSpPr/>
            <p:nvPr/>
          </p:nvSpPr>
          <p:spPr>
            <a:xfrm>
              <a:off x="4474844" y="637889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8 h 272414"/>
                <a:gd name="connsiteX8" fmla="*/ 23813 w 203835"/>
                <a:gd name="connsiteY8" fmla="*/ 6668 h 272414"/>
                <a:gd name="connsiteX9" fmla="*/ 23813 w 203835"/>
                <a:gd name="connsiteY9" fmla="*/ 54293 h 272414"/>
                <a:gd name="connsiteX10" fmla="*/ 24765 w 203835"/>
                <a:gd name="connsiteY10" fmla="*/ 54293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3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3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8"/>
                  </a:lnTo>
                  <a:lnTo>
                    <a:pt x="23813" y="6668"/>
                  </a:lnTo>
                  <a:lnTo>
                    <a:pt x="23813" y="54293"/>
                  </a:lnTo>
                  <a:lnTo>
                    <a:pt x="24765" y="54293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ECD3AF39-8D42-479B-B10A-22FCB5E39A2C}"/>
                </a:ext>
              </a:extLst>
            </p:cNvPr>
            <p:cNvSpPr/>
            <p:nvPr/>
          </p:nvSpPr>
          <p:spPr>
            <a:xfrm>
              <a:off x="4725352" y="625506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446CB735-7015-467F-97CB-ECEC1221514C}"/>
                </a:ext>
              </a:extLst>
            </p:cNvPr>
            <p:cNvSpPr/>
            <p:nvPr/>
          </p:nvSpPr>
          <p:spPr>
            <a:xfrm>
              <a:off x="2284095" y="6815137"/>
              <a:ext cx="99059" cy="180022"/>
            </a:xfrm>
            <a:custGeom>
              <a:avLst/>
              <a:gdLst>
                <a:gd name="connsiteX0" fmla="*/ 0 w 99059"/>
                <a:gd name="connsiteY0" fmla="*/ 180023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3 h 180022"/>
                <a:gd name="connsiteX4" fmla="*/ 99060 w 99059"/>
                <a:gd name="connsiteY4" fmla="*/ 168593 h 180022"/>
                <a:gd name="connsiteX5" fmla="*/ 99060 w 99059"/>
                <a:gd name="connsiteY5" fmla="*/ 180023 h 180022"/>
                <a:gd name="connsiteX6" fmla="*/ 0 w 99059"/>
                <a:gd name="connsiteY6" fmla="*/ 18002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3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3"/>
                  </a:lnTo>
                  <a:lnTo>
                    <a:pt x="99060" y="168593"/>
                  </a:lnTo>
                  <a:lnTo>
                    <a:pt x="99060" y="180023"/>
                  </a:lnTo>
                  <a:lnTo>
                    <a:pt x="0" y="1800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239F3403-F796-4669-B9F0-62154571034F}"/>
                </a:ext>
              </a:extLst>
            </p:cNvPr>
            <p:cNvSpPr/>
            <p:nvPr/>
          </p:nvSpPr>
          <p:spPr>
            <a:xfrm>
              <a:off x="2417445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7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7 w 170497"/>
                <a:gd name="connsiteY14" fmla="*/ 111443 h 180022"/>
                <a:gd name="connsiteX15" fmla="*/ 125730 w 170497"/>
                <a:gd name="connsiteY15" fmla="*/ 111443 h 180022"/>
                <a:gd name="connsiteX16" fmla="*/ 90487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7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7" y="19050"/>
                    <a:pt x="86677" y="17145"/>
                    <a:pt x="85725" y="14288"/>
                  </a:cubicBezTo>
                  <a:lnTo>
                    <a:pt x="84773" y="14288"/>
                  </a:lnTo>
                  <a:cubicBezTo>
                    <a:pt x="82867" y="20002"/>
                    <a:pt x="81915" y="23813"/>
                    <a:pt x="80010" y="27623"/>
                  </a:cubicBezTo>
                  <a:lnTo>
                    <a:pt x="44767" y="111443"/>
                  </a:lnTo>
                  <a:lnTo>
                    <a:pt x="125730" y="111443"/>
                  </a:lnTo>
                  <a:lnTo>
                    <a:pt x="90487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89C677-80BF-48F2-83B1-225B26376F68}"/>
                </a:ext>
              </a:extLst>
            </p:cNvPr>
            <p:cNvSpPr/>
            <p:nvPr/>
          </p:nvSpPr>
          <p:spPr>
            <a:xfrm>
              <a:off x="2573655" y="681513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3 h 180022"/>
                <a:gd name="connsiteX2" fmla="*/ 60960 w 136207"/>
                <a:gd name="connsiteY2" fmla="*/ 180023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3"/>
                  </a:lnTo>
                  <a:lnTo>
                    <a:pt x="60960" y="180023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7FF4A37-5943-40FD-A77D-E087F605C876}"/>
                </a:ext>
              </a:extLst>
            </p:cNvPr>
            <p:cNvSpPr/>
            <p:nvPr/>
          </p:nvSpPr>
          <p:spPr>
            <a:xfrm>
              <a:off x="2693669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8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8 w 170497"/>
                <a:gd name="connsiteY14" fmla="*/ 111443 h 180022"/>
                <a:gd name="connsiteX15" fmla="*/ 125730 w 170497"/>
                <a:gd name="connsiteY15" fmla="*/ 111443 h 180022"/>
                <a:gd name="connsiteX16" fmla="*/ 90488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8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8" y="19050"/>
                    <a:pt x="86678" y="17145"/>
                    <a:pt x="85725" y="14288"/>
                  </a:cubicBezTo>
                  <a:lnTo>
                    <a:pt x="84773" y="14288"/>
                  </a:lnTo>
                  <a:cubicBezTo>
                    <a:pt x="82868" y="20002"/>
                    <a:pt x="81915" y="23813"/>
                    <a:pt x="80010" y="27623"/>
                  </a:cubicBezTo>
                  <a:lnTo>
                    <a:pt x="44768" y="111443"/>
                  </a:lnTo>
                  <a:lnTo>
                    <a:pt x="125730" y="111443"/>
                  </a:lnTo>
                  <a:lnTo>
                    <a:pt x="90488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84E5B946-6FF0-4A2B-BB6C-554828351A5E}"/>
                </a:ext>
              </a:extLst>
            </p:cNvPr>
            <p:cNvSpPr/>
            <p:nvPr/>
          </p:nvSpPr>
          <p:spPr>
            <a:xfrm>
              <a:off x="2900362" y="6814185"/>
              <a:ext cx="183832" cy="180975"/>
            </a:xfrm>
            <a:custGeom>
              <a:avLst/>
              <a:gdLst>
                <a:gd name="connsiteX0" fmla="*/ 169545 w 183832"/>
                <a:gd name="connsiteY0" fmla="*/ 180975 h 180975"/>
                <a:gd name="connsiteX1" fmla="*/ 169545 w 183832"/>
                <a:gd name="connsiteY1" fmla="*/ 53340 h 180975"/>
                <a:gd name="connsiteX2" fmla="*/ 171450 w 183832"/>
                <a:gd name="connsiteY2" fmla="*/ 26670 h 180975"/>
                <a:gd name="connsiteX3" fmla="*/ 170497 w 183832"/>
                <a:gd name="connsiteY3" fmla="*/ 26670 h 180975"/>
                <a:gd name="connsiteX4" fmla="*/ 163830 w 183832"/>
                <a:gd name="connsiteY4" fmla="*/ 41910 h 180975"/>
                <a:gd name="connsiteX5" fmla="*/ 94297 w 183832"/>
                <a:gd name="connsiteY5" fmla="*/ 180975 h 180975"/>
                <a:gd name="connsiteX6" fmla="*/ 89535 w 183832"/>
                <a:gd name="connsiteY6" fmla="*/ 180975 h 180975"/>
                <a:gd name="connsiteX7" fmla="*/ 20003 w 183832"/>
                <a:gd name="connsiteY7" fmla="*/ 42863 h 180975"/>
                <a:gd name="connsiteX8" fmla="*/ 13335 w 183832"/>
                <a:gd name="connsiteY8" fmla="*/ 25717 h 180975"/>
                <a:gd name="connsiteX9" fmla="*/ 12382 w 183832"/>
                <a:gd name="connsiteY9" fmla="*/ 25717 h 180975"/>
                <a:gd name="connsiteX10" fmla="*/ 13335 w 183832"/>
                <a:gd name="connsiteY10" fmla="*/ 49530 h 180975"/>
                <a:gd name="connsiteX11" fmla="*/ 13335 w 183832"/>
                <a:gd name="connsiteY11" fmla="*/ 180022 h 180975"/>
                <a:gd name="connsiteX12" fmla="*/ 0 w 183832"/>
                <a:gd name="connsiteY12" fmla="*/ 180022 h 180975"/>
                <a:gd name="connsiteX13" fmla="*/ 0 w 183832"/>
                <a:gd name="connsiteY13" fmla="*/ 0 h 180975"/>
                <a:gd name="connsiteX14" fmla="*/ 12382 w 183832"/>
                <a:gd name="connsiteY14" fmla="*/ 0 h 180975"/>
                <a:gd name="connsiteX15" fmla="*/ 85725 w 183832"/>
                <a:gd name="connsiteY15" fmla="*/ 144780 h 180975"/>
                <a:gd name="connsiteX16" fmla="*/ 87630 w 183832"/>
                <a:gd name="connsiteY16" fmla="*/ 148590 h 180975"/>
                <a:gd name="connsiteX17" fmla="*/ 89535 w 183832"/>
                <a:gd name="connsiteY17" fmla="*/ 152400 h 180975"/>
                <a:gd name="connsiteX18" fmla="*/ 92393 w 183832"/>
                <a:gd name="connsiteY18" fmla="*/ 160020 h 180975"/>
                <a:gd name="connsiteX19" fmla="*/ 93345 w 183832"/>
                <a:gd name="connsiteY19" fmla="*/ 160020 h 180975"/>
                <a:gd name="connsiteX20" fmla="*/ 95250 w 183832"/>
                <a:gd name="connsiteY20" fmla="*/ 156210 h 180975"/>
                <a:gd name="connsiteX21" fmla="*/ 100013 w 183832"/>
                <a:gd name="connsiteY21" fmla="*/ 143827 h 180975"/>
                <a:gd name="connsiteX22" fmla="*/ 171450 w 183832"/>
                <a:gd name="connsiteY22" fmla="*/ 0 h 180975"/>
                <a:gd name="connsiteX23" fmla="*/ 183832 w 183832"/>
                <a:gd name="connsiteY23" fmla="*/ 0 h 180975"/>
                <a:gd name="connsiteX24" fmla="*/ 183832 w 183832"/>
                <a:gd name="connsiteY24" fmla="*/ 180022 h 180975"/>
                <a:gd name="connsiteX25" fmla="*/ 169545 w 183832"/>
                <a:gd name="connsiteY25" fmla="*/ 18002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975">
                  <a:moveTo>
                    <a:pt x="169545" y="180975"/>
                  </a:moveTo>
                  <a:lnTo>
                    <a:pt x="169545" y="53340"/>
                  </a:lnTo>
                  <a:cubicBezTo>
                    <a:pt x="169545" y="50482"/>
                    <a:pt x="170497" y="40957"/>
                    <a:pt x="171450" y="26670"/>
                  </a:cubicBezTo>
                  <a:lnTo>
                    <a:pt x="170497" y="26670"/>
                  </a:lnTo>
                  <a:cubicBezTo>
                    <a:pt x="167640" y="33338"/>
                    <a:pt x="165735" y="39052"/>
                    <a:pt x="163830" y="41910"/>
                  </a:cubicBezTo>
                  <a:lnTo>
                    <a:pt x="94297" y="180975"/>
                  </a:lnTo>
                  <a:lnTo>
                    <a:pt x="89535" y="180975"/>
                  </a:lnTo>
                  <a:lnTo>
                    <a:pt x="20003" y="42863"/>
                  </a:lnTo>
                  <a:cubicBezTo>
                    <a:pt x="18097" y="38100"/>
                    <a:pt x="15240" y="32385"/>
                    <a:pt x="13335" y="25717"/>
                  </a:cubicBezTo>
                  <a:lnTo>
                    <a:pt x="12382" y="25717"/>
                  </a:lnTo>
                  <a:cubicBezTo>
                    <a:pt x="13335" y="33338"/>
                    <a:pt x="13335" y="41910"/>
                    <a:pt x="13335" y="49530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2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7067" y="2426970"/>
            <a:ext cx="7620933" cy="545973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25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1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260" y="4049080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779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4.3209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4.32099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2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1859280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5F004C57-5C1A-45F7-9091-2506ED07A7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5661103"/>
            <a:ext cx="1667344" cy="1565397"/>
          </a:xfrm>
        </p:spPr>
      </p:sp>
      <p:pic>
        <p:nvPicPr>
          <p:cNvPr id="26" name="Gráfico 25">
            <a:hlinkClick r:id="rId2"/>
            <a:extLst>
              <a:ext uri="{FF2B5EF4-FFF2-40B4-BE49-F238E27FC236}">
                <a16:creationId xmlns:a16="http://schemas.microsoft.com/office/drawing/2014/main" id="{889A3874-D9BC-46D3-B6D3-DBE744C7BAB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908750"/>
            <a:ext cx="311322" cy="3113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C50C60B7-2DC8-48D8-870A-2BC19288ACA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6664601"/>
            <a:ext cx="338280" cy="33828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3F42F1C-A599-41E0-B2FE-CEBD12A55A6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908750"/>
            <a:ext cx="338280" cy="338280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889CFE80-D12F-4DC7-A772-A43927578518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6664181"/>
            <a:ext cx="338280" cy="338280"/>
          </a:xfrm>
          <a:prstGeom prst="rect">
            <a:avLst/>
          </a:prstGeom>
        </p:spPr>
      </p:pic>
      <p:sp>
        <p:nvSpPr>
          <p:cNvPr id="34" name="Espaço Reservado para Imagem 3">
            <a:extLst>
              <a:ext uri="{FF2B5EF4-FFF2-40B4-BE49-F238E27FC236}">
                <a16:creationId xmlns:a16="http://schemas.microsoft.com/office/drawing/2014/main" id="{BB06F10F-DA57-4180-B301-7BB33C2666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3527388"/>
            <a:ext cx="1667344" cy="1565397"/>
          </a:xfrm>
        </p:spPr>
      </p:sp>
      <p:pic>
        <p:nvPicPr>
          <p:cNvPr id="35" name="Gráfico 34">
            <a:hlinkClick r:id="rId2"/>
            <a:extLst>
              <a:ext uri="{FF2B5EF4-FFF2-40B4-BE49-F238E27FC236}">
                <a16:creationId xmlns:a16="http://schemas.microsoft.com/office/drawing/2014/main" id="{0243BC6E-E218-4D6B-94B6-72D94105B8CC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775035"/>
            <a:ext cx="311322" cy="31132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16947813-E455-451C-9678-148DAC0832D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4530886"/>
            <a:ext cx="338280" cy="33828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F6E287CE-91F6-47CD-99CF-209E3922281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775035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07CC9229-E599-4797-9209-4A9232C49DA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4530466"/>
            <a:ext cx="338280" cy="338280"/>
          </a:xfrm>
          <a:prstGeom prst="rect">
            <a:avLst/>
          </a:prstGeom>
        </p:spPr>
      </p:pic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969722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4B311700-D72C-4179-BAE0-41C571BD4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78588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1" name="Espaço Reservado para Texto 3">
            <a:extLst>
              <a:ext uri="{FF2B5EF4-FFF2-40B4-BE49-F238E27FC236}">
                <a16:creationId xmlns:a16="http://schemas.microsoft.com/office/drawing/2014/main" id="{AFDE47B7-668C-41B2-9977-B8C26ACE61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454543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2" name="Espaço Reservado para Texto 3">
            <a:extLst>
              <a:ext uri="{FF2B5EF4-FFF2-40B4-BE49-F238E27FC236}">
                <a16:creationId xmlns:a16="http://schemas.microsoft.com/office/drawing/2014/main" id="{2A35C5F9-BB91-4603-927C-AC759FD74F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82504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3" name="Espaço Reservado para Texto 3">
            <a:extLst>
              <a:ext uri="{FF2B5EF4-FFF2-40B4-BE49-F238E27FC236}">
                <a16:creationId xmlns:a16="http://schemas.microsoft.com/office/drawing/2014/main" id="{B069C7B4-3A39-4F32-A1E4-BA665052A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456809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44" name="Espaço Reservado para Texto 3">
            <a:extLst>
              <a:ext uri="{FF2B5EF4-FFF2-40B4-BE49-F238E27FC236}">
                <a16:creationId xmlns:a16="http://schemas.microsoft.com/office/drawing/2014/main" id="{07C76F7A-2947-4C82-AC44-FF540C631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93025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5" name="Espaço Reservado para Texto 3">
            <a:extLst>
              <a:ext uri="{FF2B5EF4-FFF2-40B4-BE49-F238E27FC236}">
                <a16:creationId xmlns:a16="http://schemas.microsoft.com/office/drawing/2014/main" id="{D5135234-4C53-46E5-A4E6-AD71C4952C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68980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6" name="Espaço Reservado para Texto 3">
            <a:extLst>
              <a:ext uri="{FF2B5EF4-FFF2-40B4-BE49-F238E27FC236}">
                <a16:creationId xmlns:a16="http://schemas.microsoft.com/office/drawing/2014/main" id="{8FB7123C-8A36-4050-9803-DE43187838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96941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7" name="Espaço Reservado para Texto 3">
            <a:extLst>
              <a:ext uri="{FF2B5EF4-FFF2-40B4-BE49-F238E27FC236}">
                <a16:creationId xmlns:a16="http://schemas.microsoft.com/office/drawing/2014/main" id="{5280DD2B-B8C1-4616-8FBC-18EB92337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71246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3.33333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34568E-6 L 3.88889E-6 2.34568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3.08642E-6 L 3.88889E-6 -3.0864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09877E-6 L -2.63889E-6 2.09877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7.40741E-7 L 3.88889E-6 -7.40741E-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4.44444E-6 L -2.63889E-6 4.44444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3.33333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34568E-6 L 3.88889E-6 2.34568E-6 " pathEditMode="relative" rAng="0" ptsTypes="AA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3.08642E-6 L 3.88889E-6 -3.08642E-6 " pathEditMode="relative" rAng="0" ptsTypes="AA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09877E-6 L -2.63889E-6 2.09877E-6 " pathEditMode="relative" rAng="0" ptsTypes="AA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7.40741E-7 L 3.88889E-6 -7.40741E-7 " pathEditMode="relative" rAng="0" ptsTypes="AA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4.44444E-6 L -2.63889E-6 4.44444E-6 " pathEditMode="relative" rAng="0" ptsTypes="AA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3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2693693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1F98D812-B1E3-401E-9281-4B32E68FF4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4989475"/>
            <a:ext cx="1667344" cy="1565397"/>
          </a:xfrm>
        </p:spPr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DA941A25-999C-406E-8FA5-68429419B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8726" y="7085556"/>
            <a:ext cx="1667344" cy="1565397"/>
          </a:xfrm>
        </p:spPr>
      </p:sp>
      <p:pic>
        <p:nvPicPr>
          <p:cNvPr id="30" name="Gráfico 29">
            <a:hlinkClick r:id="rId2"/>
            <a:extLst>
              <a:ext uri="{FF2B5EF4-FFF2-40B4-BE49-F238E27FC236}">
                <a16:creationId xmlns:a16="http://schemas.microsoft.com/office/drawing/2014/main" id="{0BB1FCE6-11FE-4073-9BF3-DE1BDF49D7A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237122"/>
            <a:ext cx="311322" cy="311322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FE75564-9F8E-4C84-B1E8-3BDED9F6AC9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5992973"/>
            <a:ext cx="338280" cy="33828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072E3CAB-DA66-45F2-AA1A-6D7DCA9CDC5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237122"/>
            <a:ext cx="338280" cy="33828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B8838989-97E6-4543-AFF1-B0BD2837417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5992553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hlinkClick r:id="rId2"/>
            <a:extLst>
              <a:ext uri="{FF2B5EF4-FFF2-40B4-BE49-F238E27FC236}">
                <a16:creationId xmlns:a16="http://schemas.microsoft.com/office/drawing/2014/main" id="{18EE7CBD-5B9D-4CCB-9A76-25DB9FA9BF2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7357676"/>
            <a:ext cx="311322" cy="311322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5B39F747-64CC-4D97-BEB8-FE88AA84045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8105597"/>
            <a:ext cx="338280" cy="33828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FBD38615-EC36-4885-9E84-4EC5BA966EE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7357676"/>
            <a:ext cx="338280" cy="33828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A942DBA9-6DF0-4A3D-A007-8ABAA86587D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8105177"/>
            <a:ext cx="338280" cy="338280"/>
          </a:xfrm>
          <a:prstGeom prst="rect">
            <a:avLst/>
          </a:prstGeom>
        </p:spPr>
      </p:pic>
      <p:sp>
        <p:nvSpPr>
          <p:cNvPr id="42" name="Espaço Reservado para Imagem 3">
            <a:extLst>
              <a:ext uri="{FF2B5EF4-FFF2-40B4-BE49-F238E27FC236}">
                <a16:creationId xmlns:a16="http://schemas.microsoft.com/office/drawing/2014/main" id="{1FD2D0C6-2C54-4792-97F6-8F24FB32BF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2855760"/>
            <a:ext cx="1667344" cy="1565397"/>
          </a:xfrm>
        </p:spPr>
      </p:sp>
      <p:pic>
        <p:nvPicPr>
          <p:cNvPr id="47" name="Gráfico 46">
            <a:hlinkClick r:id="rId2"/>
            <a:extLst>
              <a:ext uri="{FF2B5EF4-FFF2-40B4-BE49-F238E27FC236}">
                <a16:creationId xmlns:a16="http://schemas.microsoft.com/office/drawing/2014/main" id="{D925E138-B134-4166-AC81-AA224507E18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103407"/>
            <a:ext cx="311322" cy="311322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4FB43E1E-A827-4601-A01A-39C507FA74E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3859258"/>
            <a:ext cx="338280" cy="338280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55453B6B-F222-4EEC-A20F-C01ABD02CC7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103407"/>
            <a:ext cx="338280" cy="338280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13B72B3A-2839-4953-A32B-ECFAD2A6BD52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3858838"/>
            <a:ext cx="338280" cy="33828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ABA943-9B2C-4C4D-949B-59D2DECCE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734023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4D942E5-3B88-4AAC-A617-6CEA550DA0DF}"/>
              </a:ext>
            </a:extLst>
          </p:cNvPr>
          <p:cNvSpPr/>
          <p:nvPr userDrawn="1"/>
        </p:nvSpPr>
        <p:spPr>
          <a:xfrm>
            <a:off x="0" y="2693693"/>
            <a:ext cx="1224655" cy="641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paço Reservado para Texto 3">
            <a:extLst>
              <a:ext uri="{FF2B5EF4-FFF2-40B4-BE49-F238E27FC236}">
                <a16:creationId xmlns:a16="http://schemas.microsoft.com/office/drawing/2014/main" id="{6FCEBB73-6CF9-43F6-B0C5-5F6EDF8FF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11425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1DB3C00F-3EA8-451B-898C-8986B627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387380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7" name="Espaço Reservado para Texto 3">
            <a:extLst>
              <a:ext uri="{FF2B5EF4-FFF2-40B4-BE49-F238E27FC236}">
                <a16:creationId xmlns:a16="http://schemas.microsoft.com/office/drawing/2014/main" id="{2B29D652-899E-4257-B1B8-EA027C6A1C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15341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58" name="Espaço Reservado para Texto 3">
            <a:extLst>
              <a:ext uri="{FF2B5EF4-FFF2-40B4-BE49-F238E27FC236}">
                <a16:creationId xmlns:a16="http://schemas.microsoft.com/office/drawing/2014/main" id="{22FD7393-970A-482A-A2B7-AC7A7B264B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389646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59" name="Espaço Reservado para Texto 3">
            <a:extLst>
              <a:ext uri="{FF2B5EF4-FFF2-40B4-BE49-F238E27FC236}">
                <a16:creationId xmlns:a16="http://schemas.microsoft.com/office/drawing/2014/main" id="{44C3F499-5AFC-4D86-9A94-BD65090E55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258626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0" name="Espaço Reservado para Texto 3">
            <a:extLst>
              <a:ext uri="{FF2B5EF4-FFF2-40B4-BE49-F238E27FC236}">
                <a16:creationId xmlns:a16="http://schemas.microsoft.com/office/drawing/2014/main" id="{1436C109-83CA-4DC9-A338-BC7CDEFDB0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01817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1" name="Espaço Reservado para Texto 3">
            <a:extLst>
              <a:ext uri="{FF2B5EF4-FFF2-40B4-BE49-F238E27FC236}">
                <a16:creationId xmlns:a16="http://schemas.microsoft.com/office/drawing/2014/main" id="{439C914B-9846-4296-9AF4-E1CC0913C4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29778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78156139-2D28-4FE5-B0D8-439605571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04083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63" name="Espaço Reservado para Texto 3">
            <a:extLst>
              <a:ext uri="{FF2B5EF4-FFF2-40B4-BE49-F238E27FC236}">
                <a16:creationId xmlns:a16="http://schemas.microsoft.com/office/drawing/2014/main" id="{63B1B018-8DE9-49A7-AB29-2125A40855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6389" y="736478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89B658B5-7E53-4F76-A013-346500AF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6389" y="8124331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5" name="Espaço Reservado para Texto 3">
            <a:extLst>
              <a:ext uri="{FF2B5EF4-FFF2-40B4-BE49-F238E27FC236}">
                <a16:creationId xmlns:a16="http://schemas.microsoft.com/office/drawing/2014/main" id="{2FD15E57-D4BF-46FD-8E50-2C6F548557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3165" y="740394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6" name="Espaço Reservado para Texto 3">
            <a:extLst>
              <a:ext uri="{FF2B5EF4-FFF2-40B4-BE49-F238E27FC236}">
                <a16:creationId xmlns:a16="http://schemas.microsoft.com/office/drawing/2014/main" id="{FC195876-783D-4F8D-8BD2-BE4FE8A2B1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43165" y="814699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9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2" dur="1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10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11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124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3 L -2.5E-6 -2.8395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1.23457E-7 L 3.88889E-6 1.23457E-7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repeatCount="2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2.34568E-6 L -2.63889E-6 -2.34568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46914E-6 L 3.88889E-6 2.46914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2.96296E-6 L 3.88889E-6 -2.96296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83951E-6 L 3.88889E-6 2.83951E-6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3.08642E-6 L 3.88889E-6 3.08642E-6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3 L -2.5E-6 -2.83951E-6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1.23457E-7 L 3.88889E-6 1.23457E-7 " pathEditMode="relative" rAng="0" ptsTypes="AA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2.34568E-6 L -2.63889E-6 -2.34568E-6 " pathEditMode="relative" rAng="0" ptsTypes="AA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46914E-6 L 3.88889E-6 2.46914E-6 " pathEditMode="relative" rAng="0" ptsTypes="AA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2.96296E-6 L 3.88889E-6 -2.96296E-6 " pathEditMode="relative" rAng="0" ptsTypes="AA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83951E-6 L 3.88889E-6 2.83951E-6 " pathEditMode="relative" rAng="0" ptsTypes="AA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4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3.08642E-6 L 3.88889E-6 3.08642E-6 " pathEditMode="relative" rAng="0" ptsTypes="AA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6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me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8724" y="3537804"/>
            <a:ext cx="14507263" cy="820738"/>
          </a:xfrm>
        </p:spPr>
        <p:txBody>
          <a:bodyPr anchor="ctr">
            <a:noAutofit/>
          </a:bodyPr>
          <a:lstStyle>
            <a:lvl1pPr>
              <a:buNone/>
              <a:defRPr sz="88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TÍTULO DA PALESTRA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8725" y="5638525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1</a:t>
            </a:r>
          </a:p>
        </p:txBody>
      </p:sp>
      <p:grpSp>
        <p:nvGrpSpPr>
          <p:cNvPr id="22" name="Gráfico 6">
            <a:extLst>
              <a:ext uri="{FF2B5EF4-FFF2-40B4-BE49-F238E27FC236}">
                <a16:creationId xmlns:a16="http://schemas.microsoft.com/office/drawing/2014/main" id="{7A6AEE0A-B74C-4048-9C51-969327D4A4D3}"/>
              </a:ext>
            </a:extLst>
          </p:cNvPr>
          <p:cNvGrpSpPr/>
          <p:nvPr userDrawn="1"/>
        </p:nvGrpSpPr>
        <p:grpSpPr>
          <a:xfrm>
            <a:off x="2046434" y="1263958"/>
            <a:ext cx="1658791" cy="391874"/>
            <a:chOff x="1204912" y="1114425"/>
            <a:chExt cx="3669030" cy="866775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F1854C-BB7C-4C8B-9E46-0E80E92755D8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83C304F-D44D-4713-A20B-BD6C2496B8DD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B4E3D3E-44E7-4C8E-9141-3ACF6395B7EE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D622A69-4365-4C78-BBAB-9259BC44DBE9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D24961E-9FC9-450E-A924-2855B8D60A9B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BDEBACF-5F33-46F3-A78F-21A347AF39A2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4D1A4C4A-BA0E-4E8D-BBC2-EDD021EF97BE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416D16-D763-4F9C-8C97-BE3561ABEF82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50B04E2-2D80-47F1-97B6-EAB8F1BAA441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5DCCBC9-7CA5-40EE-9C61-D8DB4315C9F5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B8AD113-3FB8-4433-AB69-7B7E5D2C6361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404D2CD-018B-45A8-B313-CE6579EC2BA8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CBA3E9B8-1DC1-4DFF-9816-F9F5E593BF0E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17EEF0F5-9675-45C2-A0D7-A16116C38F13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CB349D85-1ADD-4502-A16C-4A88D4D8C86F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3AE9C6C5-B95A-4CC1-8EA6-8DA00496D27A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31AC1B14-732A-4DCB-B856-3CDBD9A09ECD}"/>
              </a:ext>
            </a:extLst>
          </p:cNvPr>
          <p:cNvSpPr/>
          <p:nvPr userDrawn="1"/>
        </p:nvSpPr>
        <p:spPr>
          <a:xfrm>
            <a:off x="1228725" y="1328927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4701FBDC-C002-47AB-BE38-62C8DE589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8725" y="2438832"/>
            <a:ext cx="1350400" cy="380568"/>
          </a:xfrm>
          <a:solidFill>
            <a:schemeClr val="tx1"/>
          </a:solidFill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TRILHA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4937FD78-3324-4451-B511-BBD0C14A7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8725" y="6561576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2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02EFEC73-1878-42F9-B103-7777939C83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7484627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758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6BCD0BA1-6047-4494-993D-0352E0D3EAF3}"/>
              </a:ext>
            </a:extLst>
          </p:cNvPr>
          <p:cNvSpPr/>
          <p:nvPr userDrawn="1"/>
        </p:nvSpPr>
        <p:spPr>
          <a:xfrm>
            <a:off x="1228725" y="584523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AE835-ED6B-415C-A0E8-1116DE986C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288" y="498797"/>
            <a:ext cx="3956306" cy="433388"/>
          </a:xfrm>
        </p:spPr>
        <p:txBody>
          <a:bodyPr anchor="ctr">
            <a:noAutofit/>
          </a:bodyPr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pt-BR" dirty="0"/>
              <a:t>NOVO TÓPICO</a:t>
            </a:r>
          </a:p>
        </p:txBody>
      </p:sp>
    </p:spTree>
    <p:extLst>
      <p:ext uri="{BB962C8B-B14F-4D97-AF65-F5344CB8AC3E}">
        <p14:creationId xmlns:p14="http://schemas.microsoft.com/office/powerpoint/2010/main" val="170617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629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14861078" y="2654635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6000" y="1204948"/>
            <a:ext cx="7273925" cy="820738"/>
          </a:xfrm>
        </p:spPr>
        <p:txBody>
          <a:bodyPr>
            <a:noAutofit/>
          </a:bodyPr>
          <a:lstStyle>
            <a:lvl1pPr>
              <a:buNone/>
              <a:defRPr sz="80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SEU NOME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0" y="3624430"/>
            <a:ext cx="7273925" cy="3276282"/>
          </a:xfrm>
        </p:spPr>
        <p:txBody>
          <a:bodyPr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</a:p>
          <a:p>
            <a:pPr lvl="0"/>
            <a:r>
              <a:rPr lang="en-US" dirty="0"/>
              <a:t>To create a stunning presentation, it's best to simplify your thoughts. Start with an outline of topics and identify highlights, which can be applied to whatever subject you plan on discussing.</a:t>
            </a:r>
          </a:p>
        </p:txBody>
      </p:sp>
    </p:spTree>
    <p:extLst>
      <p:ext uri="{BB962C8B-B14F-4D97-AF65-F5344CB8AC3E}">
        <p14:creationId xmlns:p14="http://schemas.microsoft.com/office/powerpoint/2010/main" val="15836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10718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067" y="6141720"/>
            <a:ext cx="9906202" cy="414528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9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trocin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082040"/>
            <a:ext cx="13246894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5786441"/>
            <a:ext cx="11928745" cy="118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1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ntida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163429"/>
            <a:ext cx="9559038" cy="7751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1544017"/>
            <a:ext cx="11928745" cy="5428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179D72-B925-4E12-86C1-56B9C4237FEF}"/>
              </a:ext>
            </a:extLst>
          </p:cNvPr>
          <p:cNvSpPr txBox="1"/>
          <p:nvPr userDrawn="1"/>
        </p:nvSpPr>
        <p:spPr>
          <a:xfrm>
            <a:off x="13241426" y="1544017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Lar de Idosos Nossa Senhora da Conceição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Aracaju - SE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56932E5-8ECD-41BD-BC86-D049F90D1227}"/>
              </a:ext>
            </a:extLst>
          </p:cNvPr>
          <p:cNvSpPr txBox="1"/>
          <p:nvPr userDrawn="1"/>
        </p:nvSpPr>
        <p:spPr>
          <a:xfrm>
            <a:off x="10567988" y="1551945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Retiro dos Idosos </a:t>
            </a:r>
            <a:r>
              <a:rPr lang="pt-BR" b="1" dirty="0" err="1">
                <a:solidFill>
                  <a:srgbClr val="1A1A1A"/>
                </a:solidFill>
              </a:rPr>
              <a:t>Universina</a:t>
            </a:r>
            <a:r>
              <a:rPr lang="pt-BR" b="1" dirty="0">
                <a:solidFill>
                  <a:srgbClr val="1A1A1A"/>
                </a:solidFill>
              </a:rPr>
              <a:t> Carrera Machado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Santo Ângelo - RS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555A3A-4B40-4457-8A04-9D0B755B8C35}"/>
              </a:ext>
            </a:extLst>
          </p:cNvPr>
          <p:cNvSpPr txBox="1"/>
          <p:nvPr userDrawn="1"/>
        </p:nvSpPr>
        <p:spPr>
          <a:xfrm>
            <a:off x="13253326" y="3262509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Comunitária Fênix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Jacareí - SP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A4A0753-B78F-476F-ACD9-D30052EB644E}"/>
              </a:ext>
            </a:extLst>
          </p:cNvPr>
          <p:cNvSpPr txBox="1"/>
          <p:nvPr userDrawn="1"/>
        </p:nvSpPr>
        <p:spPr>
          <a:xfrm>
            <a:off x="10567988" y="3262509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Rede Feminina de Combate ao Câncer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Três Lagoas - MS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9B8200-B216-4712-93B1-133AC1B14888}"/>
              </a:ext>
            </a:extLst>
          </p:cNvPr>
          <p:cNvSpPr txBox="1"/>
          <p:nvPr userDrawn="1"/>
        </p:nvSpPr>
        <p:spPr>
          <a:xfrm>
            <a:off x="13271414" y="4995418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de Pais e Amigos dos Excepcionais – APAE de Farroupilha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Farroupilha - RS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CE85F6-B1A8-4D6B-9E4F-617660A5D608}"/>
              </a:ext>
            </a:extLst>
          </p:cNvPr>
          <p:cNvSpPr txBox="1"/>
          <p:nvPr userDrawn="1"/>
        </p:nvSpPr>
        <p:spPr>
          <a:xfrm>
            <a:off x="10586076" y="4985263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Lar da Criança Ninho de Paz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São Paulo - SP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E370ED4-9CBA-4EA5-BF6F-6658E2E0C57E}"/>
              </a:ext>
            </a:extLst>
          </p:cNvPr>
          <p:cNvSpPr txBox="1"/>
          <p:nvPr userDrawn="1"/>
        </p:nvSpPr>
        <p:spPr>
          <a:xfrm>
            <a:off x="11928745" y="6717529"/>
            <a:ext cx="2520000" cy="15062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Abrigo Bom Pastor</a:t>
            </a: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Cornélio Procópio - PR</a:t>
            </a:r>
            <a:endParaRPr lang="pt-BR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F2FB-74F0-485D-A33E-1C81DF3A5713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7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5" r:id="rId2"/>
    <p:sldLayoutId id="2147483672" r:id="rId3"/>
    <p:sldLayoutId id="2147483683" r:id="rId4"/>
    <p:sldLayoutId id="2147483661" r:id="rId5"/>
    <p:sldLayoutId id="2147483674" r:id="rId6"/>
    <p:sldLayoutId id="2147483675" r:id="rId7"/>
    <p:sldLayoutId id="2147483688" r:id="rId8"/>
    <p:sldLayoutId id="2147483689" r:id="rId9"/>
    <p:sldLayoutId id="2147483680" r:id="rId10"/>
    <p:sldLayoutId id="2147483676" r:id="rId11"/>
    <p:sldLayoutId id="2147483681" r:id="rId12"/>
    <p:sldLayoutId id="2147483682" r:id="rId13"/>
    <p:sldLayoutId id="2147483677" r:id="rId14"/>
    <p:sldLayoutId id="2147483678" r:id="rId15"/>
    <p:sldLayoutId id="2147483679" r:id="rId16"/>
    <p:sldLayoutId id="2147483687" r:id="rId17"/>
    <p:sldLayoutId id="2147483684" r:id="rId18"/>
    <p:sldLayoutId id="2147483686" r:id="rId19"/>
    <p:sldLayoutId id="2147483662" r:id="rId2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b="1" kern="1200" spc="3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D44DF96E-D0DD-456B-B5C7-2B431DDD5F65}"/>
              </a:ext>
            </a:extLst>
          </p:cNvPr>
          <p:cNvSpPr/>
          <p:nvPr/>
        </p:nvSpPr>
        <p:spPr>
          <a:xfrm>
            <a:off x="7883843" y="3896678"/>
            <a:ext cx="1169669" cy="1169670"/>
          </a:xfrm>
          <a:custGeom>
            <a:avLst/>
            <a:gdLst>
              <a:gd name="connsiteX0" fmla="*/ 0 w 1169669"/>
              <a:gd name="connsiteY0" fmla="*/ 0 h 1169670"/>
              <a:gd name="connsiteX1" fmla="*/ 1169670 w 1169669"/>
              <a:gd name="connsiteY1" fmla="*/ 0 h 1169670"/>
              <a:gd name="connsiteX2" fmla="*/ 1169670 w 1169669"/>
              <a:gd name="connsiteY2" fmla="*/ 1169670 h 1169670"/>
              <a:gd name="connsiteX3" fmla="*/ 0 w 1169669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69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A44228F2-AFDC-4448-92C8-066034F07112}"/>
              </a:ext>
            </a:extLst>
          </p:cNvPr>
          <p:cNvSpPr/>
          <p:nvPr/>
        </p:nvSpPr>
        <p:spPr>
          <a:xfrm>
            <a:off x="9234488" y="3898583"/>
            <a:ext cx="1169669" cy="1169670"/>
          </a:xfrm>
          <a:custGeom>
            <a:avLst/>
            <a:gdLst>
              <a:gd name="connsiteX0" fmla="*/ 0 w 1169669"/>
              <a:gd name="connsiteY0" fmla="*/ 0 h 1169670"/>
              <a:gd name="connsiteX1" fmla="*/ 1169670 w 1169669"/>
              <a:gd name="connsiteY1" fmla="*/ 0 h 1169670"/>
              <a:gd name="connsiteX2" fmla="*/ 1169670 w 1169669"/>
              <a:gd name="connsiteY2" fmla="*/ 1169670 h 1169670"/>
              <a:gd name="connsiteX3" fmla="*/ 0 w 1169669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69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rgbClr val="B218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91EA2209-AA98-4CB5-998F-0709337EE248}"/>
              </a:ext>
            </a:extLst>
          </p:cNvPr>
          <p:cNvSpPr/>
          <p:nvPr/>
        </p:nvSpPr>
        <p:spPr>
          <a:xfrm>
            <a:off x="9234488" y="5220653"/>
            <a:ext cx="1169669" cy="1169670"/>
          </a:xfrm>
          <a:custGeom>
            <a:avLst/>
            <a:gdLst>
              <a:gd name="connsiteX0" fmla="*/ 0 w 1169669"/>
              <a:gd name="connsiteY0" fmla="*/ 0 h 1169670"/>
              <a:gd name="connsiteX1" fmla="*/ 1169670 w 1169669"/>
              <a:gd name="connsiteY1" fmla="*/ 0 h 1169670"/>
              <a:gd name="connsiteX2" fmla="*/ 1169670 w 1169669"/>
              <a:gd name="connsiteY2" fmla="*/ 1169670 h 1169670"/>
              <a:gd name="connsiteX3" fmla="*/ 0 w 1169669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69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777BF4B-3EA3-4936-9032-0380FACC96B8}"/>
              </a:ext>
            </a:extLst>
          </p:cNvPr>
          <p:cNvSpPr/>
          <p:nvPr/>
        </p:nvSpPr>
        <p:spPr>
          <a:xfrm>
            <a:off x="7883843" y="5220653"/>
            <a:ext cx="1169670" cy="1169670"/>
          </a:xfrm>
          <a:custGeom>
            <a:avLst/>
            <a:gdLst>
              <a:gd name="connsiteX0" fmla="*/ 0 w 1169670"/>
              <a:gd name="connsiteY0" fmla="*/ 0 h 1169670"/>
              <a:gd name="connsiteX1" fmla="*/ 1169670 w 1169670"/>
              <a:gd name="connsiteY1" fmla="*/ 0 h 1169670"/>
              <a:gd name="connsiteX2" fmla="*/ 1169670 w 1169670"/>
              <a:gd name="connsiteY2" fmla="*/ 1169670 h 1169670"/>
              <a:gd name="connsiteX3" fmla="*/ 0 w 1169670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70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rgbClr val="B218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0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decel="10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decel="100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4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8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7" grpId="0" animBg="1"/>
      <p:bldP spid="17" grpId="1" animBg="1"/>
      <p:bldP spid="9" grpId="0" animBg="1"/>
      <p:bldP spid="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4F1C87-E442-4FC8-8548-BC9544B00F08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Ecossistema</a:t>
            </a:r>
            <a:r>
              <a:rPr lang="en-US" dirty="0"/>
              <a:t> de BI da Microsoft</a:t>
            </a:r>
          </a:p>
        </p:txBody>
      </p:sp>
      <p:pic>
        <p:nvPicPr>
          <p:cNvPr id="9" name="Imagem 6">
            <a:extLst>
              <a:ext uri="{FF2B5EF4-FFF2-40B4-BE49-F238E27FC236}">
                <a16:creationId xmlns:a16="http://schemas.microsoft.com/office/drawing/2014/main" id="{F64024B6-C714-4A16-8831-774E7FE90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"/>
          <a:stretch/>
        </p:blipFill>
        <p:spPr>
          <a:xfrm>
            <a:off x="3243823" y="1658941"/>
            <a:ext cx="11800353" cy="74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3F3F2C-0C70-4896-96FC-9120DE3C2E0F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Modos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11639DE-38EF-4C32-B570-63C2202EB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55" y="1675529"/>
            <a:ext cx="11079845" cy="693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5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4CE6C-0896-4896-99E9-CA41933FE6FD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1886294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Funcionamento</a:t>
            </a:r>
            <a:r>
              <a:rPr lang="en-US" dirty="0"/>
              <a:t> do Analysis Services</a:t>
            </a:r>
          </a:p>
        </p:txBody>
      </p:sp>
      <p:pic>
        <p:nvPicPr>
          <p:cNvPr id="9" name="Picture 2" descr="Use Cases for Azure Analysis Services (Part 2) – E&amp;B Software">
            <a:extLst>
              <a:ext uri="{FF2B5EF4-FFF2-40B4-BE49-F238E27FC236}">
                <a16:creationId xmlns:a16="http://schemas.microsoft.com/office/drawing/2014/main" id="{EAF70AB9-9541-4CBD-8E5A-6F3CA4B61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7" y="1834900"/>
            <a:ext cx="17252466" cy="679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71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874717-B65A-4A6E-B790-8B430A6698C8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On-Premises vs Cloud</a:t>
            </a:r>
          </a:p>
        </p:txBody>
      </p:sp>
      <p:pic>
        <p:nvPicPr>
          <p:cNvPr id="8" name="Picture 2" descr="Microsoft SQL Server Analysis Services | MANTA">
            <a:extLst>
              <a:ext uri="{FF2B5EF4-FFF2-40B4-BE49-F238E27FC236}">
                <a16:creationId xmlns:a16="http://schemas.microsoft.com/office/drawing/2014/main" id="{E9A9A4E9-EDE2-4C3F-A222-03283FD05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0" y="2003001"/>
            <a:ext cx="5034009" cy="16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zure Analysis Services – An important step for BI in the cloud ...">
            <a:extLst>
              <a:ext uri="{FF2B5EF4-FFF2-40B4-BE49-F238E27FC236}">
                <a16:creationId xmlns:a16="http://schemas.microsoft.com/office/drawing/2014/main" id="{D282FEE0-E312-4611-A313-C6B6174EE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2" y="2003001"/>
            <a:ext cx="5177425" cy="17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">
            <a:extLst>
              <a:ext uri="{FF2B5EF4-FFF2-40B4-BE49-F238E27FC236}">
                <a16:creationId xmlns:a16="http://schemas.microsoft.com/office/drawing/2014/main" id="{32EE140C-9AA7-4B88-8BE0-BB2C2F56B9ED}"/>
              </a:ext>
            </a:extLst>
          </p:cNvPr>
          <p:cNvSpPr txBox="1"/>
          <p:nvPr/>
        </p:nvSpPr>
        <p:spPr>
          <a:xfrm>
            <a:off x="614363" y="3585362"/>
            <a:ext cx="805338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Faz parte do licenciamento do SQL Server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Suporta modelos tabulares e multidimensionais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1A1A1A"/>
                </a:solidFill>
              </a:rPr>
              <a:t>Scale</a:t>
            </a:r>
            <a:r>
              <a:rPr lang="pt-BR" sz="2800" dirty="0">
                <a:solidFill>
                  <a:srgbClr val="1A1A1A"/>
                </a:solidFill>
              </a:rPr>
              <a:t> </a:t>
            </a:r>
            <a:r>
              <a:rPr lang="pt-BR" sz="2800" dirty="0" err="1">
                <a:solidFill>
                  <a:srgbClr val="1A1A1A"/>
                </a:solidFill>
              </a:rPr>
              <a:t>up</a:t>
            </a:r>
            <a:r>
              <a:rPr lang="pt-BR" sz="2800" dirty="0">
                <a:solidFill>
                  <a:srgbClr val="1A1A1A"/>
                </a:solidFill>
              </a:rPr>
              <a:t> é barato, mas possui </a:t>
            </a:r>
            <a:r>
              <a:rPr lang="pt-BR" sz="2800" dirty="0" err="1">
                <a:solidFill>
                  <a:srgbClr val="1A1A1A"/>
                </a:solidFill>
              </a:rPr>
              <a:t>downtime</a:t>
            </a:r>
            <a:r>
              <a:rPr lang="pt-BR" sz="2800" dirty="0">
                <a:solidFill>
                  <a:srgbClr val="1A1A1A"/>
                </a:solidFill>
              </a:rPr>
              <a:t> e demora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Não possui alta disponibilidade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Manutenção e backup são locais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Exige Active </a:t>
            </a:r>
            <a:r>
              <a:rPr lang="pt-BR" sz="2800" dirty="0" err="1">
                <a:solidFill>
                  <a:srgbClr val="1A1A1A"/>
                </a:solidFill>
              </a:rPr>
              <a:t>Directory</a:t>
            </a:r>
            <a:endParaRPr lang="pt-BR" sz="2800" dirty="0">
              <a:solidFill>
                <a:srgbClr val="1A1A1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69F9079F-9D30-4D7D-BAD6-3A73B8EEE7B8}"/>
              </a:ext>
            </a:extLst>
          </p:cNvPr>
          <p:cNvSpPr txBox="1"/>
          <p:nvPr/>
        </p:nvSpPr>
        <p:spPr>
          <a:xfrm>
            <a:off x="9445715" y="3896056"/>
            <a:ext cx="884228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Licenciamento à parte e mensal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Suporta somente modelo tabular (mas é atualizado)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1A1A1A"/>
                </a:solidFill>
              </a:rPr>
              <a:t>Scale</a:t>
            </a:r>
            <a:r>
              <a:rPr lang="pt-BR" sz="2800" dirty="0">
                <a:solidFill>
                  <a:srgbClr val="1A1A1A"/>
                </a:solidFill>
              </a:rPr>
              <a:t> </a:t>
            </a:r>
            <a:r>
              <a:rPr lang="pt-BR" sz="2800" dirty="0" err="1">
                <a:solidFill>
                  <a:srgbClr val="1A1A1A"/>
                </a:solidFill>
              </a:rPr>
              <a:t>up</a:t>
            </a:r>
            <a:r>
              <a:rPr lang="pt-BR" sz="2800" dirty="0">
                <a:solidFill>
                  <a:srgbClr val="1A1A1A"/>
                </a:solidFill>
              </a:rPr>
              <a:t> é caro, mas é fácil e com baixo </a:t>
            </a:r>
            <a:r>
              <a:rPr lang="pt-BR" sz="2800" dirty="0" err="1">
                <a:solidFill>
                  <a:srgbClr val="1A1A1A"/>
                </a:solidFill>
              </a:rPr>
              <a:t>downtime</a:t>
            </a:r>
            <a:endParaRPr lang="pt-BR" sz="2800" dirty="0">
              <a:solidFill>
                <a:srgbClr val="1A1A1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Possui alta disponibilidade, pode pausar e resumir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Manutenção e backup são automáticos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Exige Azure Active </a:t>
            </a:r>
            <a:r>
              <a:rPr lang="pt-BR" sz="2800" dirty="0" err="1">
                <a:solidFill>
                  <a:srgbClr val="1A1A1A"/>
                </a:solidFill>
              </a:rPr>
              <a:t>Directory</a:t>
            </a:r>
            <a:r>
              <a:rPr lang="pt-BR" sz="2800" dirty="0">
                <a:solidFill>
                  <a:srgbClr val="1A1A1A"/>
                </a:solidFill>
              </a:rPr>
              <a:t> (convidados com B2B)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Suporte Azure </a:t>
            </a:r>
            <a:r>
              <a:rPr lang="pt-BR" sz="2800" dirty="0" err="1">
                <a:solidFill>
                  <a:srgbClr val="1A1A1A"/>
                </a:solidFill>
              </a:rPr>
              <a:t>Functions</a:t>
            </a:r>
            <a:r>
              <a:rPr lang="pt-BR" sz="2800" dirty="0">
                <a:solidFill>
                  <a:srgbClr val="1A1A1A"/>
                </a:solidFill>
              </a:rPr>
              <a:t> e Azure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Backup para Azure </a:t>
            </a:r>
            <a:r>
              <a:rPr lang="pt-BR" sz="2800" dirty="0" err="1">
                <a:solidFill>
                  <a:srgbClr val="1A1A1A"/>
                </a:solidFill>
              </a:rPr>
              <a:t>Blob</a:t>
            </a:r>
            <a:r>
              <a:rPr lang="pt-BR" sz="2800" dirty="0">
                <a:solidFill>
                  <a:srgbClr val="1A1A1A"/>
                </a:solidFill>
              </a:rPr>
              <a:t> </a:t>
            </a:r>
            <a:r>
              <a:rPr lang="pt-BR" sz="2800" dirty="0" err="1">
                <a:solidFill>
                  <a:srgbClr val="1A1A1A"/>
                </a:solidFill>
              </a:rPr>
              <a:t>Storage</a:t>
            </a:r>
            <a:endParaRPr lang="pt-BR" sz="2800" dirty="0">
              <a:solidFill>
                <a:srgbClr val="1A1A1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Processamento assíncrono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Servidores globais com até 400 GB de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Azure </a:t>
            </a:r>
            <a:r>
              <a:rPr lang="pt-BR" sz="2800" dirty="0" err="1">
                <a:solidFill>
                  <a:srgbClr val="1A1A1A"/>
                </a:solidFill>
              </a:rPr>
              <a:t>Diagnostics</a:t>
            </a:r>
            <a:r>
              <a:rPr lang="pt-BR" sz="2800" dirty="0">
                <a:solidFill>
                  <a:srgbClr val="1A1A1A"/>
                </a:solidFill>
              </a:rPr>
              <a:t>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11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874717-B65A-4A6E-B790-8B430A6698C8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On-Premises vs Cloud</a:t>
            </a:r>
          </a:p>
        </p:txBody>
      </p:sp>
      <p:pic>
        <p:nvPicPr>
          <p:cNvPr id="9" name="Picture 2" descr="Microsoft SQL Server Analysis Services | MANTA">
            <a:extLst>
              <a:ext uri="{FF2B5EF4-FFF2-40B4-BE49-F238E27FC236}">
                <a16:creationId xmlns:a16="http://schemas.microsoft.com/office/drawing/2014/main" id="{A9EECA2B-E5AD-4BEB-B9B0-8A593AC4B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0" y="1614333"/>
            <a:ext cx="4811341" cy="154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zure Analysis Services – An important step for BI in the cloud ...">
            <a:extLst>
              <a:ext uri="{FF2B5EF4-FFF2-40B4-BE49-F238E27FC236}">
                <a16:creationId xmlns:a16="http://schemas.microsoft.com/office/drawing/2014/main" id="{AA859A91-62D6-47A7-BD60-25A039D6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471" y="1569497"/>
            <a:ext cx="4811341" cy="163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3">
            <a:extLst>
              <a:ext uri="{FF2B5EF4-FFF2-40B4-BE49-F238E27FC236}">
                <a16:creationId xmlns:a16="http://schemas.microsoft.com/office/drawing/2014/main" id="{8F0E658F-D481-46FF-BF09-DBD0DE1A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071" y="3451970"/>
            <a:ext cx="8747789" cy="5265533"/>
          </a:xfrm>
          <a:prstGeom prst="rect">
            <a:avLst/>
          </a:prstGeom>
        </p:spPr>
      </p:pic>
      <p:sp>
        <p:nvSpPr>
          <p:cNvPr id="17" name="CaixaDeTexto 5">
            <a:extLst>
              <a:ext uri="{FF2B5EF4-FFF2-40B4-BE49-F238E27FC236}">
                <a16:creationId xmlns:a16="http://schemas.microsoft.com/office/drawing/2014/main" id="{C09A0D86-AFC9-4084-9286-D590B2A8E053}"/>
              </a:ext>
            </a:extLst>
          </p:cNvPr>
          <p:cNvSpPr txBox="1"/>
          <p:nvPr/>
        </p:nvSpPr>
        <p:spPr>
          <a:xfrm>
            <a:off x="357140" y="3388478"/>
            <a:ext cx="824162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Paga apenas uma vez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~ R$ 18.000 de licença Standard por core físico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1A1A1A"/>
                </a:solidFill>
              </a:rPr>
              <a:t>Custos de servidor, SO, disco, rede, memória, etc..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1A1A1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77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35618B1-C003-4F86-B030-1A9ABBCDD0DF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Live Connection: Tabular x Multidimensional</a:t>
            </a:r>
          </a:p>
        </p:txBody>
      </p:sp>
      <p:sp>
        <p:nvSpPr>
          <p:cNvPr id="18" name="CaixaDeTexto 6">
            <a:extLst>
              <a:ext uri="{FF2B5EF4-FFF2-40B4-BE49-F238E27FC236}">
                <a16:creationId xmlns:a16="http://schemas.microsoft.com/office/drawing/2014/main" id="{CDDE78E6-4177-464C-9AC0-F22350FF8CDE}"/>
              </a:ext>
            </a:extLst>
          </p:cNvPr>
          <p:cNvSpPr txBox="1"/>
          <p:nvPr/>
        </p:nvSpPr>
        <p:spPr>
          <a:xfrm>
            <a:off x="614363" y="1883557"/>
            <a:ext cx="17526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1A1A1A"/>
                </a:solidFill>
              </a:rPr>
              <a:t>Os servidores devem executar o SQL Server 2012 SP1 CU4 ou versões posteriores do </a:t>
            </a:r>
            <a:r>
              <a:rPr lang="pt-BR" sz="3600" dirty="0" err="1">
                <a:solidFill>
                  <a:srgbClr val="1A1A1A"/>
                </a:solidFill>
              </a:rPr>
              <a:t>Analysis</a:t>
            </a:r>
            <a:r>
              <a:rPr lang="pt-BR" sz="3600" dirty="0">
                <a:solidFill>
                  <a:srgbClr val="1A1A1A"/>
                </a:solidFill>
              </a:rPr>
              <a:t> Services para que o conector do SSAS MD do Power BI Desktop funcione corretamente.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1A1A1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1A1A1A"/>
                </a:solidFill>
              </a:rPr>
              <a:t>Somente as edições Enterprise e BI do SQL Server 2012 e SQL Server 2014 são compatíveis com conexões dinâmicas. Para a versão Standard do SQL Server, o SQL Server 2016 ou posterior é necessário para conexões dinâmicas.</a:t>
            </a:r>
            <a:br>
              <a:rPr lang="pt-BR" sz="3600" dirty="0">
                <a:solidFill>
                  <a:srgbClr val="1A1A1A"/>
                </a:solidFill>
              </a:rPr>
            </a:br>
            <a:br>
              <a:rPr lang="pt-BR" sz="3600" dirty="0">
                <a:solidFill>
                  <a:srgbClr val="1A1A1A"/>
                </a:solidFill>
              </a:rPr>
            </a:br>
            <a:r>
              <a:rPr lang="pt-BR" sz="2400" i="1" dirty="0">
                <a:solidFill>
                  <a:srgbClr val="1A1A1A"/>
                </a:solidFill>
              </a:rPr>
              <a:t>*mesma coisa para o tabular</a:t>
            </a:r>
            <a:endParaRPr lang="pt-BR" sz="3600" i="1" dirty="0">
              <a:solidFill>
                <a:srgbClr val="1A1A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3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35618B1-C003-4F86-B030-1A9ABBCDD0DF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Live Connection: Tabular x Multidimensional</a:t>
            </a:r>
          </a:p>
        </p:txBody>
      </p:sp>
      <p:pic>
        <p:nvPicPr>
          <p:cNvPr id="6" name="Imagem 9">
            <a:extLst>
              <a:ext uri="{FF2B5EF4-FFF2-40B4-BE49-F238E27FC236}">
                <a16:creationId xmlns:a16="http://schemas.microsoft.com/office/drawing/2014/main" id="{0E014C6D-324A-4E9C-BCC1-7FA090D6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6" y="1435594"/>
            <a:ext cx="3904344" cy="7692572"/>
          </a:xfrm>
          <a:prstGeom prst="rect">
            <a:avLst/>
          </a:prstGeom>
        </p:spPr>
      </p:pic>
      <p:pic>
        <p:nvPicPr>
          <p:cNvPr id="7" name="Imagem 10">
            <a:extLst>
              <a:ext uri="{FF2B5EF4-FFF2-40B4-BE49-F238E27FC236}">
                <a16:creationId xmlns:a16="http://schemas.microsoft.com/office/drawing/2014/main" id="{902C09A6-38CF-46D7-92DE-81FCF6F5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68" y="1456733"/>
            <a:ext cx="4008325" cy="7692572"/>
          </a:xfrm>
          <a:prstGeom prst="rect">
            <a:avLst/>
          </a:prstGeom>
        </p:spPr>
      </p:pic>
      <p:pic>
        <p:nvPicPr>
          <p:cNvPr id="8" name="Imagem 13">
            <a:extLst>
              <a:ext uri="{FF2B5EF4-FFF2-40B4-BE49-F238E27FC236}">
                <a16:creationId xmlns:a16="http://schemas.microsoft.com/office/drawing/2014/main" id="{143CE033-2C28-4E6D-AD55-D8383798B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776" y="1456733"/>
            <a:ext cx="3594243" cy="6311490"/>
          </a:xfrm>
          <a:prstGeom prst="rect">
            <a:avLst/>
          </a:prstGeom>
        </p:spPr>
      </p:pic>
      <p:pic>
        <p:nvPicPr>
          <p:cNvPr id="9" name="Imagem 14">
            <a:extLst>
              <a:ext uri="{FF2B5EF4-FFF2-40B4-BE49-F238E27FC236}">
                <a16:creationId xmlns:a16="http://schemas.microsoft.com/office/drawing/2014/main" id="{ADA01D3C-F8D1-4F3E-B6A4-460A54953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2019" y="1456733"/>
            <a:ext cx="4206813" cy="81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8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35618B1-C003-4F86-B030-1A9ABBCDD0DF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Live Connection: Tabular x Multidimensional</a:t>
            </a:r>
          </a:p>
        </p:txBody>
      </p:sp>
      <p:pic>
        <p:nvPicPr>
          <p:cNvPr id="10" name="Imagem 15">
            <a:extLst>
              <a:ext uri="{FF2B5EF4-FFF2-40B4-BE49-F238E27FC236}">
                <a16:creationId xmlns:a16="http://schemas.microsoft.com/office/drawing/2014/main" id="{77D916AE-6786-4DDE-982E-F62A7329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658941"/>
            <a:ext cx="17492663" cy="62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35618B1-C003-4F86-B030-1A9ABBCDD0DF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Live Connection: Tabular x Multidimensional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EF82A28F-A1B3-4551-85F3-DAFF7C5F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3" y="1493696"/>
            <a:ext cx="17834933" cy="708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1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704F36D-8649-450B-A90C-4CDD5A748E8F}"/>
              </a:ext>
            </a:extLst>
          </p:cNvPr>
          <p:cNvGrpSpPr/>
          <p:nvPr/>
        </p:nvGrpSpPr>
        <p:grpSpPr>
          <a:xfrm>
            <a:off x="2359622" y="1896174"/>
            <a:ext cx="4293465" cy="2301242"/>
            <a:chOff x="2359622" y="1896174"/>
            <a:chExt cx="4293465" cy="2301242"/>
          </a:xfrm>
        </p:grpSpPr>
        <p:sp>
          <p:nvSpPr>
            <p:cNvPr id="4" name="Retângulo: Cantos Superiores Arredondados 3">
              <a:extLst>
                <a:ext uri="{FF2B5EF4-FFF2-40B4-BE49-F238E27FC236}">
                  <a16:creationId xmlns:a16="http://schemas.microsoft.com/office/drawing/2014/main" id="{2DF0E34D-DC08-4350-A5D7-B0BA017F6371}"/>
                </a:ext>
              </a:extLst>
            </p:cNvPr>
            <p:cNvSpPr/>
            <p:nvPr/>
          </p:nvSpPr>
          <p:spPr>
            <a:xfrm rot="5400000">
              <a:off x="3355734" y="900062"/>
              <a:ext cx="2301242" cy="42934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1E124F7-651C-4EA1-92AD-954D56FA3DF5}"/>
                </a:ext>
              </a:extLst>
            </p:cNvPr>
            <p:cNvSpPr txBox="1"/>
            <p:nvPr/>
          </p:nvSpPr>
          <p:spPr>
            <a:xfrm>
              <a:off x="3382028" y="2662073"/>
              <a:ext cx="16642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dirty="0">
                  <a:solidFill>
                    <a:schemeClr val="bg1"/>
                  </a:solidFill>
                </a:rPr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1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59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B1674C0-A367-4ECE-A76A-2BE085474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745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>
            <a:extLst>
              <a:ext uri="{FF2B5EF4-FFF2-40B4-BE49-F238E27FC236}">
                <a16:creationId xmlns:a16="http://schemas.microsoft.com/office/drawing/2014/main" id="{66D2E1DE-6202-4005-8EFB-C949757347EA}"/>
              </a:ext>
            </a:extLst>
          </p:cNvPr>
          <p:cNvSpPr/>
          <p:nvPr/>
        </p:nvSpPr>
        <p:spPr>
          <a:xfrm flipH="1">
            <a:off x="2373682" y="2330592"/>
            <a:ext cx="13540635" cy="5492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6771493-9F61-426C-B214-E315EF0E8590}"/>
              </a:ext>
            </a:extLst>
          </p:cNvPr>
          <p:cNvSpPr txBox="1"/>
          <p:nvPr/>
        </p:nvSpPr>
        <p:spPr>
          <a:xfrm>
            <a:off x="3665465" y="2445590"/>
            <a:ext cx="109570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ATENÇÃO: </a:t>
            </a:r>
          </a:p>
          <a:p>
            <a:endParaRPr lang="pt-BR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latin typeface="+mj-lt"/>
              <a:cs typeface="Poppins ExtraBold" panose="00000900000000000000" pitchFamily="2" charset="0"/>
            </a:endParaRP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ESTA PALESTRA ESTÁ SENDO GRAVADA E SERÁ DISPONIBILIZADA PARA OS INSCRITOS QUE TENHAM DIREITO A ACESSAR O CONTEÚDO POSTERIORMENTE. </a:t>
            </a: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EXCEPCIONALMENTE O CONTEÚDO GRAVADO TAMBÉM PODERÁ SER DISPONIBILIZADO EM OUTRAS PLATAFORMAS PÚBLICAS, INCLUINDO SITES DE STREAMING. </a:t>
            </a: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PERGUNTAS ESCRITAS, PARTICIPAÇÕES FALADAS OU CÂMERAS ABERTAS PODERÃO SER CAPTURADAS.</a:t>
            </a: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AO REALIZAR QUAISQUER DAS AÇÕES ACIMA, VOCÊ AUTORIZA TACITAMENTE A CAPTURA DOS DADOS CITADOS.</a:t>
            </a:r>
            <a:endParaRPr lang="en-US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458E5DB-298E-4886-826D-2F735B3EE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reeform 139">
            <a:extLst>
              <a:ext uri="{FF2B5EF4-FFF2-40B4-BE49-F238E27FC236}">
                <a16:creationId xmlns:a16="http://schemas.microsoft.com/office/drawing/2014/main" id="{75A7A1EC-CE8F-4D0A-8FA0-00BF97AE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06" y="4655949"/>
            <a:ext cx="1186405" cy="975102"/>
          </a:xfrm>
          <a:custGeom>
            <a:avLst/>
            <a:gdLst>
              <a:gd name="T0" fmla="*/ 212372 w 634"/>
              <a:gd name="T1" fmla="*/ 85082 h 546"/>
              <a:gd name="T2" fmla="*/ 212372 w 634"/>
              <a:gd name="T3" fmla="*/ 85082 h 546"/>
              <a:gd name="T4" fmla="*/ 169825 w 634"/>
              <a:gd name="T5" fmla="*/ 111400 h 546"/>
              <a:gd name="T6" fmla="*/ 159369 w 634"/>
              <a:gd name="T7" fmla="*/ 90130 h 546"/>
              <a:gd name="T8" fmla="*/ 186051 w 634"/>
              <a:gd name="T9" fmla="*/ 47949 h 546"/>
              <a:gd name="T10" fmla="*/ 138096 w 634"/>
              <a:gd name="T11" fmla="*/ 0 h 546"/>
              <a:gd name="T12" fmla="*/ 85093 w 634"/>
              <a:gd name="T13" fmla="*/ 47949 h 546"/>
              <a:gd name="T14" fmla="*/ 100958 w 634"/>
              <a:gd name="T15" fmla="*/ 85082 h 546"/>
              <a:gd name="T16" fmla="*/ 74637 w 634"/>
              <a:gd name="T17" fmla="*/ 85082 h 546"/>
              <a:gd name="T18" fmla="*/ 85093 w 634"/>
              <a:gd name="T19" fmla="*/ 58404 h 546"/>
              <a:gd name="T20" fmla="*/ 42546 w 634"/>
              <a:gd name="T21" fmla="*/ 15863 h 546"/>
              <a:gd name="T22" fmla="*/ 0 w 634"/>
              <a:gd name="T23" fmla="*/ 58404 h 546"/>
              <a:gd name="T24" fmla="*/ 15865 w 634"/>
              <a:gd name="T25" fmla="*/ 90130 h 546"/>
              <a:gd name="T26" fmla="*/ 0 w 634"/>
              <a:gd name="T27" fmla="*/ 111400 h 546"/>
              <a:gd name="T28" fmla="*/ 0 w 634"/>
              <a:gd name="T29" fmla="*/ 169804 h 546"/>
              <a:gd name="T30" fmla="*/ 32090 w 634"/>
              <a:gd name="T31" fmla="*/ 196482 h 546"/>
              <a:gd name="T32" fmla="*/ 143504 w 634"/>
              <a:gd name="T33" fmla="*/ 196482 h 546"/>
              <a:gd name="T34" fmla="*/ 169825 w 634"/>
              <a:gd name="T35" fmla="*/ 169804 h 546"/>
              <a:gd name="T36" fmla="*/ 169825 w 634"/>
              <a:gd name="T37" fmla="*/ 164757 h 546"/>
              <a:gd name="T38" fmla="*/ 212372 w 634"/>
              <a:gd name="T39" fmla="*/ 196482 h 546"/>
              <a:gd name="T40" fmla="*/ 228236 w 634"/>
              <a:gd name="T41" fmla="*/ 186027 h 546"/>
              <a:gd name="T42" fmla="*/ 228236 w 634"/>
              <a:gd name="T43" fmla="*/ 100945 h 546"/>
              <a:gd name="T44" fmla="*/ 212372 w 634"/>
              <a:gd name="T45" fmla="*/ 85082 h 546"/>
              <a:gd name="T46" fmla="*/ 15865 w 634"/>
              <a:gd name="T47" fmla="*/ 58404 h 546"/>
              <a:gd name="T48" fmla="*/ 15865 w 634"/>
              <a:gd name="T49" fmla="*/ 58404 h 546"/>
              <a:gd name="T50" fmla="*/ 42546 w 634"/>
              <a:gd name="T51" fmla="*/ 26678 h 546"/>
              <a:gd name="T52" fmla="*/ 74637 w 634"/>
              <a:gd name="T53" fmla="*/ 58404 h 546"/>
              <a:gd name="T54" fmla="*/ 42546 w 634"/>
              <a:gd name="T55" fmla="*/ 85082 h 546"/>
              <a:gd name="T56" fmla="*/ 15865 w 634"/>
              <a:gd name="T57" fmla="*/ 58404 h 546"/>
              <a:gd name="T58" fmla="*/ 159369 w 634"/>
              <a:gd name="T59" fmla="*/ 169804 h 546"/>
              <a:gd name="T60" fmla="*/ 159369 w 634"/>
              <a:gd name="T61" fmla="*/ 169804 h 546"/>
              <a:gd name="T62" fmla="*/ 143504 w 634"/>
              <a:gd name="T63" fmla="*/ 186027 h 546"/>
              <a:gd name="T64" fmla="*/ 32090 w 634"/>
              <a:gd name="T65" fmla="*/ 186027 h 546"/>
              <a:gd name="T66" fmla="*/ 15865 w 634"/>
              <a:gd name="T67" fmla="*/ 169804 h 546"/>
              <a:gd name="T68" fmla="*/ 15865 w 634"/>
              <a:gd name="T69" fmla="*/ 111400 h 546"/>
              <a:gd name="T70" fmla="*/ 32090 w 634"/>
              <a:gd name="T71" fmla="*/ 100945 h 546"/>
              <a:gd name="T72" fmla="*/ 143504 w 634"/>
              <a:gd name="T73" fmla="*/ 100945 h 546"/>
              <a:gd name="T74" fmla="*/ 159369 w 634"/>
              <a:gd name="T75" fmla="*/ 111400 h 546"/>
              <a:gd name="T76" fmla="*/ 159369 w 634"/>
              <a:gd name="T77" fmla="*/ 169804 h 546"/>
              <a:gd name="T78" fmla="*/ 138096 w 634"/>
              <a:gd name="T79" fmla="*/ 85082 h 546"/>
              <a:gd name="T80" fmla="*/ 138096 w 634"/>
              <a:gd name="T81" fmla="*/ 85082 h 546"/>
              <a:gd name="T82" fmla="*/ 100958 w 634"/>
              <a:gd name="T83" fmla="*/ 47949 h 546"/>
              <a:gd name="T84" fmla="*/ 138096 w 634"/>
              <a:gd name="T85" fmla="*/ 15863 h 546"/>
              <a:gd name="T86" fmla="*/ 169825 w 634"/>
              <a:gd name="T87" fmla="*/ 47949 h 546"/>
              <a:gd name="T88" fmla="*/ 138096 w 634"/>
              <a:gd name="T89" fmla="*/ 85082 h 546"/>
              <a:gd name="T90" fmla="*/ 212372 w 634"/>
              <a:gd name="T91" fmla="*/ 186027 h 546"/>
              <a:gd name="T92" fmla="*/ 212372 w 634"/>
              <a:gd name="T93" fmla="*/ 186027 h 546"/>
              <a:gd name="T94" fmla="*/ 169825 w 634"/>
              <a:gd name="T95" fmla="*/ 148534 h 546"/>
              <a:gd name="T96" fmla="*/ 169825 w 634"/>
              <a:gd name="T97" fmla="*/ 127623 h 546"/>
              <a:gd name="T98" fmla="*/ 212372 w 634"/>
              <a:gd name="T99" fmla="*/ 100945 h 546"/>
              <a:gd name="T100" fmla="*/ 212372 w 634"/>
              <a:gd name="T101" fmla="*/ 186027 h 54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34" h="546">
                <a:moveTo>
                  <a:pt x="589" y="236"/>
                </a:moveTo>
                <a:lnTo>
                  <a:pt x="589" y="236"/>
                </a:lnTo>
                <a:cubicBezTo>
                  <a:pt x="471" y="309"/>
                  <a:pt x="471" y="309"/>
                  <a:pt x="471" y="309"/>
                </a:cubicBezTo>
                <a:cubicBezTo>
                  <a:pt x="471" y="295"/>
                  <a:pt x="471" y="265"/>
                  <a:pt x="442" y="250"/>
                </a:cubicBezTo>
                <a:cubicBezTo>
                  <a:pt x="486" y="236"/>
                  <a:pt x="516" y="191"/>
                  <a:pt x="516" y="133"/>
                </a:cubicBezTo>
                <a:cubicBezTo>
                  <a:pt x="516" y="59"/>
                  <a:pt x="457" y="0"/>
                  <a:pt x="383" y="0"/>
                </a:cubicBezTo>
                <a:cubicBezTo>
                  <a:pt x="310" y="0"/>
                  <a:pt x="236" y="59"/>
                  <a:pt x="236" y="133"/>
                </a:cubicBezTo>
                <a:cubicBezTo>
                  <a:pt x="236" y="177"/>
                  <a:pt x="251" y="207"/>
                  <a:pt x="280" y="236"/>
                </a:cubicBezTo>
                <a:cubicBezTo>
                  <a:pt x="207" y="236"/>
                  <a:pt x="207" y="236"/>
                  <a:pt x="207" y="236"/>
                </a:cubicBezTo>
                <a:cubicBezTo>
                  <a:pt x="236" y="221"/>
                  <a:pt x="236" y="191"/>
                  <a:pt x="236" y="162"/>
                </a:cubicBezTo>
                <a:cubicBezTo>
                  <a:pt x="236" y="89"/>
                  <a:pt x="192" y="44"/>
                  <a:pt x="118" y="44"/>
                </a:cubicBezTo>
                <a:cubicBezTo>
                  <a:pt x="59" y="44"/>
                  <a:pt x="0" y="89"/>
                  <a:pt x="0" y="162"/>
                </a:cubicBezTo>
                <a:cubicBezTo>
                  <a:pt x="0" y="191"/>
                  <a:pt x="15" y="221"/>
                  <a:pt x="44" y="250"/>
                </a:cubicBezTo>
                <a:cubicBezTo>
                  <a:pt x="15" y="265"/>
                  <a:pt x="0" y="280"/>
                  <a:pt x="0" y="309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6"/>
                  <a:pt x="44" y="545"/>
                  <a:pt x="89" y="545"/>
                </a:cubicBezTo>
                <a:cubicBezTo>
                  <a:pt x="398" y="545"/>
                  <a:pt x="398" y="545"/>
                  <a:pt x="398" y="545"/>
                </a:cubicBezTo>
                <a:cubicBezTo>
                  <a:pt x="442" y="545"/>
                  <a:pt x="471" y="516"/>
                  <a:pt x="471" y="471"/>
                </a:cubicBezTo>
                <a:cubicBezTo>
                  <a:pt x="471" y="457"/>
                  <a:pt x="471" y="457"/>
                  <a:pt x="471" y="457"/>
                </a:cubicBezTo>
                <a:cubicBezTo>
                  <a:pt x="589" y="545"/>
                  <a:pt x="589" y="545"/>
                  <a:pt x="589" y="545"/>
                </a:cubicBezTo>
                <a:cubicBezTo>
                  <a:pt x="619" y="545"/>
                  <a:pt x="633" y="530"/>
                  <a:pt x="633" y="516"/>
                </a:cubicBezTo>
                <a:cubicBezTo>
                  <a:pt x="633" y="280"/>
                  <a:pt x="633" y="280"/>
                  <a:pt x="633" y="280"/>
                </a:cubicBezTo>
                <a:cubicBezTo>
                  <a:pt x="633" y="250"/>
                  <a:pt x="619" y="236"/>
                  <a:pt x="589" y="236"/>
                </a:cubicBezTo>
                <a:close/>
                <a:moveTo>
                  <a:pt x="44" y="162"/>
                </a:moveTo>
                <a:lnTo>
                  <a:pt x="44" y="162"/>
                </a:lnTo>
                <a:cubicBezTo>
                  <a:pt x="44" y="118"/>
                  <a:pt x="74" y="74"/>
                  <a:pt x="118" y="74"/>
                </a:cubicBezTo>
                <a:cubicBezTo>
                  <a:pt x="162" y="74"/>
                  <a:pt x="207" y="118"/>
                  <a:pt x="207" y="162"/>
                </a:cubicBezTo>
                <a:cubicBezTo>
                  <a:pt x="207" y="207"/>
                  <a:pt x="162" y="236"/>
                  <a:pt x="118" y="236"/>
                </a:cubicBezTo>
                <a:cubicBezTo>
                  <a:pt x="74" y="236"/>
                  <a:pt x="44" y="207"/>
                  <a:pt x="44" y="162"/>
                </a:cubicBezTo>
                <a:close/>
                <a:moveTo>
                  <a:pt x="442" y="471"/>
                </a:moveTo>
                <a:lnTo>
                  <a:pt x="442" y="471"/>
                </a:lnTo>
                <a:cubicBezTo>
                  <a:pt x="442" y="486"/>
                  <a:pt x="412" y="516"/>
                  <a:pt x="398" y="516"/>
                </a:cubicBezTo>
                <a:cubicBezTo>
                  <a:pt x="89" y="516"/>
                  <a:pt x="89" y="516"/>
                  <a:pt x="89" y="516"/>
                </a:cubicBezTo>
                <a:cubicBezTo>
                  <a:pt x="59" y="516"/>
                  <a:pt x="44" y="486"/>
                  <a:pt x="44" y="47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295"/>
                  <a:pt x="59" y="280"/>
                  <a:pt x="89" y="280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412" y="280"/>
                  <a:pt x="442" y="295"/>
                  <a:pt x="442" y="309"/>
                </a:cubicBezTo>
                <a:lnTo>
                  <a:pt x="442" y="471"/>
                </a:lnTo>
                <a:close/>
                <a:moveTo>
                  <a:pt x="383" y="236"/>
                </a:moveTo>
                <a:lnTo>
                  <a:pt x="383" y="236"/>
                </a:lnTo>
                <a:cubicBezTo>
                  <a:pt x="324" y="236"/>
                  <a:pt x="280" y="191"/>
                  <a:pt x="280" y="133"/>
                </a:cubicBezTo>
                <a:cubicBezTo>
                  <a:pt x="280" y="89"/>
                  <a:pt x="324" y="44"/>
                  <a:pt x="383" y="44"/>
                </a:cubicBezTo>
                <a:cubicBezTo>
                  <a:pt x="427" y="44"/>
                  <a:pt x="471" y="89"/>
                  <a:pt x="471" y="133"/>
                </a:cubicBezTo>
                <a:cubicBezTo>
                  <a:pt x="471" y="191"/>
                  <a:pt x="427" y="236"/>
                  <a:pt x="383" y="236"/>
                </a:cubicBezTo>
                <a:close/>
                <a:moveTo>
                  <a:pt x="589" y="516"/>
                </a:moveTo>
                <a:lnTo>
                  <a:pt x="589" y="516"/>
                </a:lnTo>
                <a:cubicBezTo>
                  <a:pt x="471" y="412"/>
                  <a:pt x="471" y="412"/>
                  <a:pt x="471" y="412"/>
                </a:cubicBezTo>
                <a:cubicBezTo>
                  <a:pt x="471" y="398"/>
                  <a:pt x="471" y="368"/>
                  <a:pt x="471" y="354"/>
                </a:cubicBezTo>
                <a:cubicBezTo>
                  <a:pt x="589" y="280"/>
                  <a:pt x="589" y="280"/>
                  <a:pt x="589" y="280"/>
                </a:cubicBezTo>
                <a:cubicBezTo>
                  <a:pt x="589" y="309"/>
                  <a:pt x="589" y="501"/>
                  <a:pt x="589" y="5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936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0.05664 L 0 1.48148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animBg="1"/>
          <p:bldP spid="61" grpId="0"/>
          <p:bldP spid="6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7 -0.05664 L 2.77778E-7 9.87654E-7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animBg="1"/>
          <p:bldP spid="61" grpId="0"/>
          <p:bldP spid="61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9A8778DA-9F7A-4C45-8B01-128CC9AC6B3F}"/>
              </a:ext>
            </a:extLst>
          </p:cNvPr>
          <p:cNvSpPr/>
          <p:nvPr/>
        </p:nvSpPr>
        <p:spPr>
          <a:xfrm flipH="1">
            <a:off x="12342684" y="7236551"/>
            <a:ext cx="5945316" cy="3050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92B0BB7-F09B-47D7-9DC7-E0C4CB9353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7274" y="4090254"/>
            <a:ext cx="14507263" cy="820738"/>
          </a:xfrm>
        </p:spPr>
        <p:txBody>
          <a:bodyPr/>
          <a:lstStyle/>
          <a:p>
            <a:r>
              <a:rPr lang="pt-BR" dirty="0"/>
              <a:t>Power BI &amp; Analysis Services</a:t>
            </a:r>
          </a:p>
          <a:p>
            <a:r>
              <a:rPr lang="pt-BR" dirty="0"/>
              <a:t>O Match Perfeito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FFA602B-0FDD-4A1D-9672-547DB02F0A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8722" y="5992377"/>
            <a:ext cx="14507262" cy="535531"/>
          </a:xfrm>
        </p:spPr>
        <p:txBody>
          <a:bodyPr/>
          <a:lstStyle/>
          <a:p>
            <a:r>
              <a:rPr lang="pt-BR" sz="3200" dirty="0"/>
              <a:t>Dirceu Resende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8724" y="2459519"/>
            <a:ext cx="1292341" cy="341632"/>
          </a:xfrm>
        </p:spPr>
        <p:txBody>
          <a:bodyPr wrap="none">
            <a:spAutoFit/>
          </a:bodyPr>
          <a:lstStyle/>
          <a:p>
            <a:r>
              <a:rPr lang="pt-BR" dirty="0"/>
              <a:t>POWER BI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FEF6874-572D-4FCE-BED4-23ABF06503BC}"/>
              </a:ext>
            </a:extLst>
          </p:cNvPr>
          <p:cNvSpPr/>
          <p:nvPr/>
        </p:nvSpPr>
        <p:spPr>
          <a:xfrm>
            <a:off x="15929811" y="5638525"/>
            <a:ext cx="2358188" cy="464847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661F985-F921-4A50-BA4B-863F96456610}"/>
              </a:ext>
            </a:extLst>
          </p:cNvPr>
          <p:cNvSpPr/>
          <p:nvPr/>
        </p:nvSpPr>
        <p:spPr>
          <a:xfrm>
            <a:off x="0" y="2293836"/>
            <a:ext cx="1228722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F67A37D-04CC-480D-85C7-85764F4F0D2C}"/>
              </a:ext>
            </a:extLst>
          </p:cNvPr>
          <p:cNvSpPr/>
          <p:nvPr/>
        </p:nvSpPr>
        <p:spPr>
          <a:xfrm>
            <a:off x="15929811" y="-1"/>
            <a:ext cx="2358188" cy="563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80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36111E-6 -0.05664 L 2.36111E-6 3.33333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834 -0.00015 L 3.47222E-6 -2.7160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" grpId="0"/>
      <p:bldP spid="7" grpId="1"/>
      <p:bldP spid="8" grpId="0"/>
      <p:bldP spid="8" grpId="1"/>
      <p:bldP spid="9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E9B93CC-9E90-4339-BE59-F50E4D7B58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481"/>
          <a:stretch>
            <a:fillRect/>
          </a:stretch>
        </p:blipFill>
        <p:spPr/>
      </p:pic>
      <p:sp>
        <p:nvSpPr>
          <p:cNvPr id="48" name="Espaço Reservado para Texto 47">
            <a:extLst>
              <a:ext uri="{FF2B5EF4-FFF2-40B4-BE49-F238E27FC236}">
                <a16:creationId xmlns:a16="http://schemas.microsoft.com/office/drawing/2014/main" id="{7A467F8F-E678-4C5E-88E5-22450C1379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6000" y="3433931"/>
            <a:ext cx="7273925" cy="41242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Oficial de Data no Caribbean Development 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Instrutor e Consultor de Power BI no Planilheiros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Microsoft MVP Data Platform desde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Microsoft MCP, MTA, MCSA, MCT e MCSE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Organizador do PASS Local Group SQL Server 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Organizador do Happy Hour com Dados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Escritor do iMasters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Escritor do codigosimples.net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Hobbies: Videogame, Netflix, Futebol, UFC, Animes, YouTube</a:t>
            </a:r>
            <a:endParaRPr lang="pt-BR" dirty="0"/>
          </a:p>
        </p:txBody>
      </p:sp>
      <p:sp>
        <p:nvSpPr>
          <p:cNvPr id="71" name="TextBox 3">
            <a:extLst>
              <a:ext uri="{FF2B5EF4-FFF2-40B4-BE49-F238E27FC236}">
                <a16:creationId xmlns:a16="http://schemas.microsoft.com/office/drawing/2014/main" id="{DF23DCFB-16FD-4FE5-89B4-088095BD7FD6}"/>
              </a:ext>
            </a:extLst>
          </p:cNvPr>
          <p:cNvSpPr txBox="1"/>
          <p:nvPr/>
        </p:nvSpPr>
        <p:spPr>
          <a:xfrm>
            <a:off x="9906000" y="2529230"/>
            <a:ext cx="7273307" cy="59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accent2"/>
                </a:solidFill>
                <a:latin typeface="+mj-lt"/>
              </a:rPr>
              <a:t>Mini-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Biografia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TextBox 12">
            <a:extLst>
              <a:ext uri="{FF2B5EF4-FFF2-40B4-BE49-F238E27FC236}">
                <a16:creationId xmlns:a16="http://schemas.microsoft.com/office/drawing/2014/main" id="{7A46D87B-2AFE-43DD-95EB-09C7D6140F7D}"/>
              </a:ext>
            </a:extLst>
          </p:cNvPr>
          <p:cNvSpPr txBox="1"/>
          <p:nvPr/>
        </p:nvSpPr>
        <p:spPr>
          <a:xfrm>
            <a:off x="14018194" y="9345498"/>
            <a:ext cx="3161113" cy="32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659"/>
              </a:lnSpc>
              <a:defRPr sz="1899">
                <a:solidFill>
                  <a:srgbClr val="1B1B1B"/>
                </a:solidFill>
              </a:defRPr>
            </a:lvl1pPr>
          </a:lstStyle>
          <a:p>
            <a:r>
              <a:rPr lang="en-US" dirty="0"/>
              <a:t>dirceu@dirceuresende.com</a:t>
            </a:r>
          </a:p>
        </p:txBody>
      </p:sp>
      <p:sp>
        <p:nvSpPr>
          <p:cNvPr id="78" name="SOMBRA - PLANO DE FUNDO">
            <a:extLst>
              <a:ext uri="{FF2B5EF4-FFF2-40B4-BE49-F238E27FC236}">
                <a16:creationId xmlns:a16="http://schemas.microsoft.com/office/drawing/2014/main" id="{CB8762C9-E323-48BD-9E40-93E89EFC243C}"/>
              </a:ext>
            </a:extLst>
          </p:cNvPr>
          <p:cNvSpPr/>
          <p:nvPr/>
        </p:nvSpPr>
        <p:spPr>
          <a:xfrm rot="10800000">
            <a:off x="-2" y="5692145"/>
            <a:ext cx="7777284" cy="4594854"/>
          </a:xfrm>
          <a:prstGeom prst="rect">
            <a:avLst/>
          </a:prstGeom>
          <a:gradFill flip="none" rotWithShape="1">
            <a:gsLst>
              <a:gs pos="14000">
                <a:sysClr val="windowText" lastClr="000000">
                  <a:alpha val="0"/>
                  <a:lumMod val="96000"/>
                  <a:lumOff val="4000"/>
                </a:sysClr>
              </a:gs>
              <a:gs pos="100000">
                <a:sysClr val="windowText" lastClr="000000">
                  <a:alpha val="6100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2CA1814C-EDFC-4A53-B25B-AD5F65D2F02B}"/>
              </a:ext>
            </a:extLst>
          </p:cNvPr>
          <p:cNvSpPr/>
          <p:nvPr/>
        </p:nvSpPr>
        <p:spPr>
          <a:xfrm>
            <a:off x="8058269" y="0"/>
            <a:ext cx="10229731" cy="261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4288DAA-2C49-4CA1-AEC1-3C1B3BA443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6600" dirty="0"/>
              <a:t>DIRCEU RESENDE</a:t>
            </a:r>
          </a:p>
        </p:txBody>
      </p:sp>
      <p:sp>
        <p:nvSpPr>
          <p:cNvPr id="81" name="TextBox 13">
            <a:extLst>
              <a:ext uri="{FF2B5EF4-FFF2-40B4-BE49-F238E27FC236}">
                <a16:creationId xmlns:a16="http://schemas.microsoft.com/office/drawing/2014/main" id="{E18D6CFE-5A15-4DD8-BA4C-CE4E5AAE9036}"/>
              </a:ext>
            </a:extLst>
          </p:cNvPr>
          <p:cNvSpPr txBox="1"/>
          <p:nvPr/>
        </p:nvSpPr>
        <p:spPr>
          <a:xfrm>
            <a:off x="10062599" y="8578843"/>
            <a:ext cx="3161113" cy="670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dirty="0" err="1">
                <a:solidFill>
                  <a:srgbClr val="1B1B1B"/>
                </a:solidFill>
              </a:rPr>
              <a:t>Github</a:t>
            </a:r>
            <a:r>
              <a:rPr lang="en-US" sz="1899" dirty="0">
                <a:solidFill>
                  <a:srgbClr val="1B1B1B"/>
                </a:solidFill>
              </a:rPr>
              <a:t>, Twitter, LinkedIn:</a:t>
            </a:r>
            <a:br>
              <a:rPr lang="en-US" sz="1899" dirty="0">
                <a:solidFill>
                  <a:srgbClr val="1B1B1B"/>
                </a:solidFill>
              </a:rPr>
            </a:br>
            <a:r>
              <a:rPr lang="en-US" sz="1899" dirty="0">
                <a:solidFill>
                  <a:srgbClr val="1B1B1B"/>
                </a:solidFill>
              </a:rPr>
              <a:t>@dirceuresende</a:t>
            </a:r>
          </a:p>
        </p:txBody>
      </p:sp>
      <p:sp>
        <p:nvSpPr>
          <p:cNvPr id="82" name="TextBox 12">
            <a:extLst>
              <a:ext uri="{FF2B5EF4-FFF2-40B4-BE49-F238E27FC236}">
                <a16:creationId xmlns:a16="http://schemas.microsoft.com/office/drawing/2014/main" id="{0DE55C0E-FAAE-465C-B553-48D6356BF6B0}"/>
              </a:ext>
            </a:extLst>
          </p:cNvPr>
          <p:cNvSpPr txBox="1"/>
          <p:nvPr/>
        </p:nvSpPr>
        <p:spPr>
          <a:xfrm>
            <a:off x="14018194" y="8597461"/>
            <a:ext cx="3161113" cy="32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659"/>
              </a:lnSpc>
              <a:defRPr sz="1899">
                <a:solidFill>
                  <a:srgbClr val="1B1B1B"/>
                </a:solidFill>
              </a:defRPr>
            </a:lvl1pPr>
          </a:lstStyle>
          <a:p>
            <a:r>
              <a:rPr lang="en-US" dirty="0"/>
              <a:t>dirceuresende.com</a:t>
            </a:r>
          </a:p>
        </p:txBody>
      </p:sp>
    </p:spTree>
    <p:extLst>
      <p:ext uri="{BB962C8B-B14F-4D97-AF65-F5344CB8AC3E}">
        <p14:creationId xmlns:p14="http://schemas.microsoft.com/office/powerpoint/2010/main" val="42399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5664 L 2.77778E-7 9.87654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7 -0.05664 L 2.77778E-7 9.87654E-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80556E-6 -0.01666 L 1.80556E-6 -4.07407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-4.69136E-6 L 4.44444E-6 -4.69136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09877E-6 L 5E-6 2.0987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3.08642E-6 L 5E-6 -3.08642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71" grpId="0"/>
      <p:bldP spid="71" grpId="1"/>
      <p:bldP spid="76" grpId="0"/>
      <p:bldP spid="76" grpId="1"/>
      <p:bldP spid="78" grpId="0" animBg="1"/>
      <p:bldP spid="27" grpId="0"/>
      <p:bldP spid="27" grpId="1"/>
      <p:bldP spid="81" grpId="0"/>
      <p:bldP spid="81" grpId="1"/>
      <p:bldP spid="82" grpId="0"/>
      <p:bldP spid="8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7F9740-316F-48D8-B86F-29ECAB33E0C4}"/>
              </a:ext>
            </a:extLst>
          </p:cNvPr>
          <p:cNvSpPr txBox="1"/>
          <p:nvPr/>
        </p:nvSpPr>
        <p:spPr>
          <a:xfrm>
            <a:off x="1164708" y="3156981"/>
            <a:ext cx="8406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NOSSOS</a:t>
            </a:r>
          </a:p>
          <a:p>
            <a:r>
              <a:rPr lang="pt-BR" sz="6000" b="1" dirty="0">
                <a:solidFill>
                  <a:srgbClr val="14496B"/>
                </a:solidFill>
                <a:latin typeface="+mj-lt"/>
                <a:cs typeface="Poppins ExtraBold" panose="00000900000000000000" pitchFamily="2" charset="0"/>
              </a:rPr>
              <a:t>PATROCINADORES_</a:t>
            </a:r>
            <a:endParaRPr lang="en-US" sz="6000" b="1" dirty="0">
              <a:solidFill>
                <a:srgbClr val="14496B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4" name="object 3">
            <a:extLst>
              <a:ext uri="{FF2B5EF4-FFF2-40B4-BE49-F238E27FC236}">
                <a16:creationId xmlns:a16="http://schemas.microsoft.com/office/drawing/2014/main" id="{2625F37D-2C0F-4852-BA35-A1E7A35DCDAD}"/>
              </a:ext>
            </a:extLst>
          </p:cNvPr>
          <p:cNvSpPr txBox="1"/>
          <p:nvPr/>
        </p:nvSpPr>
        <p:spPr>
          <a:xfrm>
            <a:off x="1193540" y="5665388"/>
            <a:ext cx="8377302" cy="2000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just">
              <a:defRPr sz="1600" spc="-45">
                <a:solidFill>
                  <a:schemeClr val="bg1"/>
                </a:solidFill>
                <a:latin typeface="Raleway" pitchFamily="2" charset="0"/>
                <a:cs typeface="Tahoma"/>
              </a:defRPr>
            </a:lvl1pPr>
          </a:lstStyle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</a:rPr>
              <a:t>Agradecemos a confiança e o investimento realizado pelos Patrocinadores do MVPConf LATAM 2020.</a:t>
            </a:r>
          </a:p>
          <a:p>
            <a:pPr algn="l"/>
            <a:endParaRPr lang="pt-BR" sz="20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  <a:cs typeface="Poppins Medium" panose="00000600000000000000" pitchFamily="2" charset="0"/>
              </a:rPr>
              <a:t>Sem a participação deles o evento não aconteceria.</a:t>
            </a:r>
          </a:p>
          <a:p>
            <a:pPr algn="l"/>
            <a:endParaRPr lang="pt-BR" sz="20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  <a:cs typeface="Poppins Medium" panose="00000600000000000000" pitchFamily="2" charset="0"/>
              </a:rPr>
              <a:t>Nosso muito obrigado!!!</a:t>
            </a:r>
            <a:endParaRPr lang="pt-BR" sz="24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2376B6-89C6-43FE-9D2D-8A71C7CAABDE}"/>
              </a:ext>
            </a:extLst>
          </p:cNvPr>
          <p:cNvSpPr/>
          <p:nvPr/>
        </p:nvSpPr>
        <p:spPr>
          <a:xfrm>
            <a:off x="13256998" y="3382464"/>
            <a:ext cx="252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0A49F2-C907-45D7-93D4-EE55EF8CFDCF}"/>
              </a:ext>
            </a:extLst>
          </p:cNvPr>
          <p:cNvSpPr/>
          <p:nvPr/>
        </p:nvSpPr>
        <p:spPr>
          <a:xfrm>
            <a:off x="13253326" y="4603500"/>
            <a:ext cx="252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D47672-9E2A-4DC9-BCB4-23977BE6DD26}"/>
              </a:ext>
            </a:extLst>
          </p:cNvPr>
          <p:cNvSpPr/>
          <p:nvPr/>
        </p:nvSpPr>
        <p:spPr>
          <a:xfrm>
            <a:off x="10576227" y="4603500"/>
            <a:ext cx="252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17F326C-ACA5-4AB2-B806-E36628E46150}"/>
              </a:ext>
            </a:extLst>
          </p:cNvPr>
          <p:cNvSpPr/>
          <p:nvPr/>
        </p:nvSpPr>
        <p:spPr>
          <a:xfrm>
            <a:off x="11936089" y="5824536"/>
            <a:ext cx="252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2B32CC-9ECA-4096-A12B-29529906FE02}"/>
              </a:ext>
            </a:extLst>
          </p:cNvPr>
          <p:cNvSpPr/>
          <p:nvPr/>
        </p:nvSpPr>
        <p:spPr>
          <a:xfrm>
            <a:off x="10579899" y="3382464"/>
            <a:ext cx="252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840E64-CF28-41B0-AC3C-7625D84F9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3" t="23100" r="9297" b="25217"/>
          <a:stretch/>
        </p:blipFill>
        <p:spPr>
          <a:xfrm>
            <a:off x="10512266" y="3560973"/>
            <a:ext cx="2716054" cy="7759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15183A-CEC2-4C6A-8C29-B0B8A15584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1" b="12688"/>
          <a:stretch/>
        </p:blipFill>
        <p:spPr>
          <a:xfrm>
            <a:off x="13406853" y="3395246"/>
            <a:ext cx="2212946" cy="9416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9A4976-DAD4-4465-A31C-818E7F1A91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t="27626" r="10191" b="6821"/>
          <a:stretch/>
        </p:blipFill>
        <p:spPr>
          <a:xfrm>
            <a:off x="12302304" y="5859717"/>
            <a:ext cx="1852031" cy="108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12B7F86-A859-48C3-A815-115FFB3B6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015" y="4855528"/>
            <a:ext cx="2169784" cy="4504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1C6206-066C-4E1C-B4BB-18E9A6248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792" y="4729020"/>
            <a:ext cx="2432435" cy="7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4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7F9740-316F-48D8-B86F-29ECAB33E0C4}"/>
              </a:ext>
            </a:extLst>
          </p:cNvPr>
          <p:cNvSpPr txBox="1"/>
          <p:nvPr/>
        </p:nvSpPr>
        <p:spPr>
          <a:xfrm>
            <a:off x="1193540" y="1759290"/>
            <a:ext cx="8406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AS ENTIDADES</a:t>
            </a:r>
          </a:p>
          <a:p>
            <a:r>
              <a:rPr lang="pt-BR" sz="6000" b="1" dirty="0">
                <a:solidFill>
                  <a:srgbClr val="14496B"/>
                </a:solidFill>
                <a:latin typeface="+mj-lt"/>
                <a:cs typeface="Poppins ExtraBold" panose="00000900000000000000" pitchFamily="2" charset="0"/>
              </a:rPr>
              <a:t>BENEFICIADAS</a:t>
            </a:r>
          </a:p>
          <a:p>
            <a:r>
              <a:rPr lang="pt-BR" sz="6000" b="1" dirty="0">
                <a:solidFill>
                  <a:srgbClr val="14496B"/>
                </a:solidFill>
                <a:latin typeface="+mj-lt"/>
                <a:cs typeface="Poppins ExtraBold" panose="00000900000000000000" pitchFamily="2" charset="0"/>
              </a:rPr>
              <a:t>POR VOCÊ_</a:t>
            </a:r>
            <a:endParaRPr lang="en-US" sz="6000" b="1" dirty="0">
              <a:solidFill>
                <a:srgbClr val="14496B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4" name="object 3">
            <a:extLst>
              <a:ext uri="{FF2B5EF4-FFF2-40B4-BE49-F238E27FC236}">
                <a16:creationId xmlns:a16="http://schemas.microsoft.com/office/drawing/2014/main" id="{2625F37D-2C0F-4852-BA35-A1E7A35DCDAD}"/>
              </a:ext>
            </a:extLst>
          </p:cNvPr>
          <p:cNvSpPr txBox="1"/>
          <p:nvPr/>
        </p:nvSpPr>
        <p:spPr>
          <a:xfrm>
            <a:off x="1193540" y="5665388"/>
            <a:ext cx="8377302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just">
              <a:defRPr sz="1600" spc="-45">
                <a:solidFill>
                  <a:schemeClr val="bg1"/>
                </a:solidFill>
                <a:latin typeface="Raleway" pitchFamily="2" charset="0"/>
                <a:cs typeface="Tahoma"/>
              </a:defRPr>
            </a:lvl1pPr>
          </a:lstStyle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</a:rPr>
              <a:t>Estas foram as entidades beneficiadas com a doação que você realizou no ato da sua inscrição no MVPConf LATAM 2020.</a:t>
            </a:r>
          </a:p>
          <a:p>
            <a:pPr algn="l"/>
            <a:endParaRPr lang="pt-BR" sz="20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  <a:cs typeface="Poppins Medium" panose="00000600000000000000" pitchFamily="2" charset="0"/>
              </a:rPr>
              <a:t>Sem a sua participação o evento não aconteceria e não poderíamos impactar a vida de tantas pessoas.</a:t>
            </a:r>
          </a:p>
          <a:p>
            <a:pPr algn="l"/>
            <a:endParaRPr lang="pt-BR" sz="20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  <a:cs typeface="Poppins Medium" panose="00000600000000000000" pitchFamily="2" charset="0"/>
              </a:rPr>
              <a:t>Nosso muito obrigado!!!</a:t>
            </a:r>
            <a:endParaRPr lang="pt-BR" sz="24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5664 L 4.16667E-7 -2.46914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-0.0162 L -8.33333E-7 -4.3209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44" grpId="0" uiExpand="1"/>
      <p:bldP spid="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9A8778DA-9F7A-4C45-8B01-128CC9AC6B3F}"/>
              </a:ext>
            </a:extLst>
          </p:cNvPr>
          <p:cNvSpPr/>
          <p:nvPr/>
        </p:nvSpPr>
        <p:spPr>
          <a:xfrm flipH="1">
            <a:off x="12342684" y="7236551"/>
            <a:ext cx="5945316" cy="3050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92B0BB7-F09B-47D7-9DC7-E0C4CB9353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7274" y="4090254"/>
            <a:ext cx="14507263" cy="820738"/>
          </a:xfrm>
        </p:spPr>
        <p:txBody>
          <a:bodyPr/>
          <a:lstStyle/>
          <a:p>
            <a:r>
              <a:rPr lang="pt-BR" dirty="0"/>
              <a:t>Power BI &amp; Analysis Services</a:t>
            </a:r>
          </a:p>
          <a:p>
            <a:r>
              <a:rPr lang="pt-BR" dirty="0"/>
              <a:t>O Match Perfeito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FFA602B-0FDD-4A1D-9672-547DB02F0A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8722" y="5992377"/>
            <a:ext cx="14507262" cy="535531"/>
          </a:xfrm>
        </p:spPr>
        <p:txBody>
          <a:bodyPr/>
          <a:lstStyle/>
          <a:p>
            <a:r>
              <a:rPr lang="pt-BR" sz="3200" dirty="0"/>
              <a:t>Dirceu Resende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8724" y="2459519"/>
            <a:ext cx="1292341" cy="341632"/>
          </a:xfrm>
        </p:spPr>
        <p:txBody>
          <a:bodyPr wrap="none">
            <a:spAutoFit/>
          </a:bodyPr>
          <a:lstStyle/>
          <a:p>
            <a:r>
              <a:rPr lang="pt-BR" dirty="0"/>
              <a:t>POWER BI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FEF6874-572D-4FCE-BED4-23ABF06503BC}"/>
              </a:ext>
            </a:extLst>
          </p:cNvPr>
          <p:cNvSpPr/>
          <p:nvPr/>
        </p:nvSpPr>
        <p:spPr>
          <a:xfrm>
            <a:off x="15929811" y="5638525"/>
            <a:ext cx="2358188" cy="464847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661F985-F921-4A50-BA4B-863F96456610}"/>
              </a:ext>
            </a:extLst>
          </p:cNvPr>
          <p:cNvSpPr/>
          <p:nvPr/>
        </p:nvSpPr>
        <p:spPr>
          <a:xfrm>
            <a:off x="0" y="2293836"/>
            <a:ext cx="1228722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F67A37D-04CC-480D-85C7-85764F4F0D2C}"/>
              </a:ext>
            </a:extLst>
          </p:cNvPr>
          <p:cNvSpPr/>
          <p:nvPr/>
        </p:nvSpPr>
        <p:spPr>
          <a:xfrm>
            <a:off x="15929811" y="-1"/>
            <a:ext cx="2358188" cy="563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4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36111E-6 -0.05664 L 2.36111E-6 3.33333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834 -0.00015 L 3.47222E-6 -2.7160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" grpId="0"/>
      <p:bldP spid="7" grpId="1"/>
      <p:bldP spid="8" grpId="0"/>
      <p:bldP spid="8" grpId="1"/>
      <p:bldP spid="9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62D7E8-A137-43EB-BB82-D0550E57A814}"/>
              </a:ext>
            </a:extLst>
          </p:cNvPr>
          <p:cNvSpPr txBox="1">
            <a:spLocks/>
          </p:cNvSpPr>
          <p:nvPr/>
        </p:nvSpPr>
        <p:spPr>
          <a:xfrm>
            <a:off x="614363" y="322975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conceitual</a:t>
            </a:r>
            <a:r>
              <a:rPr lang="en-US" dirty="0"/>
              <a:t> de um BI</a:t>
            </a:r>
          </a:p>
        </p:txBody>
      </p:sp>
      <p:pic>
        <p:nvPicPr>
          <p:cNvPr id="8" name="Picture 2" descr="Resultado de imagem para o que é bi">
            <a:extLst>
              <a:ext uri="{FF2B5EF4-FFF2-40B4-BE49-F238E27FC236}">
                <a16:creationId xmlns:a16="http://schemas.microsoft.com/office/drawing/2014/main" id="{1A071A32-5BED-4F4B-857E-0A60582DC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8736" r="2600" b="5668"/>
          <a:stretch/>
        </p:blipFill>
        <p:spPr bwMode="auto">
          <a:xfrm>
            <a:off x="1875336" y="1878874"/>
            <a:ext cx="16201322" cy="674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93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VP Conf">
      <a:dk1>
        <a:srgbClr val="F42F4C"/>
      </a:dk1>
      <a:lt1>
        <a:sysClr val="window" lastClr="FFFFFF"/>
      </a:lt1>
      <a:dk2>
        <a:srgbClr val="1A1A1A"/>
      </a:dk2>
      <a:lt2>
        <a:srgbClr val="FFFFFF"/>
      </a:lt2>
      <a:accent1>
        <a:srgbClr val="F42F4C"/>
      </a:accent1>
      <a:accent2>
        <a:srgbClr val="B2182E"/>
      </a:accent2>
      <a:accent3>
        <a:srgbClr val="DE1768"/>
      </a:accent3>
      <a:accent4>
        <a:srgbClr val="F26A2E"/>
      </a:accent4>
      <a:accent5>
        <a:srgbClr val="F19500"/>
      </a:accent5>
      <a:accent6>
        <a:srgbClr val="14496B"/>
      </a:accent6>
      <a:hlink>
        <a:srgbClr val="F42F4C"/>
      </a:hlink>
      <a:folHlink>
        <a:srgbClr val="B2182E"/>
      </a:folHlink>
    </a:clrScheme>
    <a:fontScheme name="MVP Conf">
      <a:majorFont>
        <a:latin typeface="Tw Cen MT"/>
        <a:ea typeface=""/>
        <a:cs typeface=""/>
      </a:majorFont>
      <a:minorFont>
        <a:latin typeface="Clear Sans Thin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1276</TotalTime>
  <Words>519</Words>
  <Application>Microsoft Office PowerPoint</Application>
  <PresentationFormat>Custom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Clear Sans Thin</vt:lpstr>
      <vt:lpstr>Rubik</vt:lpstr>
      <vt:lpstr>Segoe UI</vt:lpstr>
      <vt:lpstr>Tw Cen MT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MVP Conf 2020</dc:title>
  <dc:creator>Leonardo Bonetto</dc:creator>
  <cp:keywords>Slide Mestre</cp:keywords>
  <cp:lastModifiedBy>Dirceu Resende</cp:lastModifiedBy>
  <cp:revision>84</cp:revision>
  <dcterms:created xsi:type="dcterms:W3CDTF">2020-11-22T19:21:04Z</dcterms:created>
  <dcterms:modified xsi:type="dcterms:W3CDTF">2020-12-10T20:40:12Z</dcterms:modified>
</cp:coreProperties>
</file>